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2" r:id="rId4"/>
  </p:sldMasterIdLst>
  <p:notesMasterIdLst>
    <p:notesMasterId r:id="rId40"/>
  </p:notesMasterIdLst>
  <p:sldIdLst>
    <p:sldId id="293" r:id="rId5"/>
    <p:sldId id="297" r:id="rId6"/>
    <p:sldId id="296" r:id="rId7"/>
    <p:sldId id="257" r:id="rId8"/>
    <p:sldId id="259" r:id="rId9"/>
    <p:sldId id="260" r:id="rId10"/>
    <p:sldId id="261" r:id="rId11"/>
    <p:sldId id="265" r:id="rId12"/>
    <p:sldId id="263" r:id="rId13"/>
    <p:sldId id="264" r:id="rId14"/>
    <p:sldId id="262" r:id="rId15"/>
    <p:sldId id="266" r:id="rId16"/>
    <p:sldId id="267" r:id="rId17"/>
    <p:sldId id="268" r:id="rId18"/>
    <p:sldId id="269" r:id="rId19"/>
    <p:sldId id="270" r:id="rId20"/>
    <p:sldId id="271" r:id="rId21"/>
    <p:sldId id="312" r:id="rId22"/>
    <p:sldId id="313" r:id="rId23"/>
    <p:sldId id="299" r:id="rId24"/>
    <p:sldId id="300" r:id="rId25"/>
    <p:sldId id="274" r:id="rId26"/>
    <p:sldId id="275" r:id="rId27"/>
    <p:sldId id="276" r:id="rId28"/>
    <p:sldId id="277" r:id="rId29"/>
    <p:sldId id="287" r:id="rId30"/>
    <p:sldId id="288" r:id="rId31"/>
    <p:sldId id="289" r:id="rId32"/>
    <p:sldId id="290" r:id="rId33"/>
    <p:sldId id="291" r:id="rId34"/>
    <p:sldId id="292" r:id="rId35"/>
    <p:sldId id="286" r:id="rId36"/>
    <p:sldId id="284" r:id="rId37"/>
    <p:sldId id="285" r:id="rId38"/>
    <p:sldId id="295" r:id="rId39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9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4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74" y="96"/>
      </p:cViewPr>
      <p:guideLst>
        <p:guide orient="horz" pos="799"/>
        <p:guide pos="3840"/>
        <p:guide orient="horz" pos="34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0B930-0641-47E2-8A88-C9D63D9AD4C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D07DB-F23C-4CD0-8FA3-4FDB5C9513A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60672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DD07DB-F23C-4CD0-8FA3-4FDB5C9513A9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34386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92003CE-9369-45DD-97C0-C8DB81089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39AFFDBD-8E9F-E7B6-F2B0-4E843A04A5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F423D395-92A0-E450-7D3A-DEE9E77D1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74FA-4AF2-4623-BFE0-682413A6E2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0EDE8D4-43EA-4B02-475F-C7DE09AC6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5B046278-1159-65ED-89BA-58275552E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64FC-E1CF-42F9-96BC-1C512DB51F2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0278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5E318D0-E554-01B1-C07E-31DD7395C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FC573619-6770-90EE-9044-6F5212BB26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EA1A1E03-542C-5660-403B-8FADD8544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74FA-4AF2-4623-BFE0-682413A6E2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56BDAA8-AFC4-8DD5-E34F-77CBFF9EA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E9511BB-0F40-DBE4-FF7B-5662F8C38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64FC-E1CF-42F9-96BC-1C512DB51F2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78349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0158018E-333C-0211-4B47-F2DCC72362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3091AE1B-BE81-07C0-169A-A6E821F74E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A8D77D97-8236-4E31-7621-074C5A87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74FA-4AF2-4623-BFE0-682413A6E2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365D84D-C6B6-BED9-8381-2B4A2BFA7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205A5559-9EA2-B72B-573A-49EFE07CD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64FC-E1CF-42F9-96BC-1C512DB51F2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58622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DF1D093-9609-7549-180B-F22DE8034E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38D81B95-8858-DF7F-1262-860C12EC34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7C46E41-6F90-A1A3-C82E-FD212825F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56D2-1B70-48BA-982A-2C0643C5AA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9E5168D-A1A7-DB2B-4F0B-EC9C22755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2A8628A-92EE-95DE-D274-59B9EDEEF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755A-B31D-4E22-BE37-A66A456993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89448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19F3912-6D61-7AE9-9500-4A7A4B50F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634FC14-30B4-7082-CB40-A12B86A620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98C9E7E6-11B9-4805-756D-C56079088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56D2-1B70-48BA-982A-2C0643C5AA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115226F0-4404-41A0-6EAC-3EA496A45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F0A061F-94E6-7860-B611-5CEE1E662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755A-B31D-4E22-BE37-A66A456993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583156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A7C13E7-4AB5-E3D8-B081-B6FA3648B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4EA143F6-E852-0937-0792-CED3CAC632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C55A2B13-574D-34EC-3CF1-4D04104B0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56D2-1B70-48BA-982A-2C0643C5AA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01731C8-986D-C3C9-EE1B-BB5F8400E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721253F1-E227-6850-71DB-C482F4B7B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755A-B31D-4E22-BE37-A66A456993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110911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ABCB363-323E-C7EB-525D-0208FBD5A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DC10ABE-E1BB-0B69-560D-D26ECEF3D9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0416022-E87A-268A-1A02-A0146A4FE1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2702D9B9-EBCB-5EDF-E44A-E255213E8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56D2-1B70-48BA-982A-2C0643C5AA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7A094AB7-8995-FACE-EF6B-70A7BA41C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86C4AAB3-3183-1EBE-AE4D-6AA97574D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755A-B31D-4E22-BE37-A66A456993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97636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96D91AF-0473-BC2D-7638-7123E7EC3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D8EA2228-A232-9731-C649-95A86F9BE7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B1FF043A-370E-FD04-8E70-16D0107823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8B166623-43AA-A62A-D19A-2ACF80CF8C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27075021-D382-D89A-035D-72D8AB9AE5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C1FEEC1C-B08C-BCB0-2C38-0E366DFCB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56D2-1B70-48BA-982A-2C0643C5AA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B9C4D059-D902-22A8-0AB4-CC342638B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6C076A0B-F9A2-BD2A-7538-B6D0F5E64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755A-B31D-4E22-BE37-A66A456993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45383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E52B634-531B-6BC1-49F1-652277764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C1F3164A-560D-816B-4867-D831CBDF9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56D2-1B70-48BA-982A-2C0643C5AA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230A7979-49BA-F078-6266-C60ABC7CB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416C7A77-A683-4466-D1D1-870E07B7F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755A-B31D-4E22-BE37-A66A456993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732701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B1C2DE0A-60BE-6C2E-8E9C-EFC8FE828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56D2-1B70-48BA-982A-2C0643C5AA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6FE3F621-5378-54E9-3D72-08F360E76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ADC55C24-7872-5D83-116C-B16242FA8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755A-B31D-4E22-BE37-A66A456993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782136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EF3C8FF-BBFE-98D0-4DFC-8C384A82D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51EC4A9-1776-B9F0-05FB-9D9986FEEB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4B60BA63-5307-FA27-6FF4-8BA7BB60F7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94B20268-6729-46D8-1147-8D2F9E986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56D2-1B70-48BA-982A-2C0643C5AA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7AA9537E-0DF7-3568-793A-80609D80D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F9D94DCA-47BA-B90F-8C2A-892A90BAA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755A-B31D-4E22-BE37-A66A456993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42921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021CA91-2297-928E-B4EB-D04ADCA4E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42B737C-CA6D-98E3-81FE-50692E6039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58FCCB9-8E61-B819-21E9-005F9C1DE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74FA-4AF2-4623-BFE0-682413A6E2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FE2FB83-6A00-3644-664A-19CDCFAA6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6ED148F-B73D-B376-D29A-47EEEEF11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64FC-E1CF-42F9-96BC-1C512DB51F2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570497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77263AA-3BD7-C5C6-93DC-922778E9D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0454259B-C273-830F-8817-B89F5E2F6C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2E9BDC92-3FB0-CD3F-AAC8-E60A3AE61B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1EAD3776-D432-9CD9-B655-31BC88952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56D2-1B70-48BA-982A-2C0643C5AA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8A577D56-7BF2-932A-725D-AE49E5980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C9CDA91-9434-2466-BF95-41461085C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755A-B31D-4E22-BE37-A66A456993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901776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B3F438B-3F5B-87EF-7C57-DB9FFB996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5AC20027-4E6F-FC69-C1A7-66E5FD4CA3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C3BD7EA-4815-7CD5-00FA-BC837E9CA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56D2-1B70-48BA-982A-2C0643C5AA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C745B1A9-BD02-D099-8F6D-77E6D1CE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F655857-866D-EC5F-DA49-9D68B033D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755A-B31D-4E22-BE37-A66A456993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840734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16A2151B-711F-1B8D-A94D-0FAAF33072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85714159-A676-EF99-1207-BBAF5677F8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DBAC90DC-28DB-0ED5-1006-638A3EDBA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56D2-1B70-48BA-982A-2C0643C5AA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73ACBF85-8B30-9E01-D88C-BF49EBD26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AC9D950-96B7-D02C-DE7A-879C1059D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755A-B31D-4E22-BE37-A66A456993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795629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sim Yer Tutucusu 8">
            <a:extLst>
              <a:ext uri="{FF2B5EF4-FFF2-40B4-BE49-F238E27FC236}">
                <a16:creationId xmlns:a16="http://schemas.microsoft.com/office/drawing/2014/main" id="{B4DC1817-ED01-96BC-569D-7D368668E94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59612" y="0"/>
            <a:ext cx="9829799" cy="6858000"/>
          </a:xfrm>
        </p:spPr>
        <p:txBody>
          <a:bodyPr/>
          <a:lstStyle/>
          <a:p>
            <a:endParaRPr lang="tr-TR"/>
          </a:p>
        </p:txBody>
      </p:sp>
      <p:sp>
        <p:nvSpPr>
          <p:cNvPr id="17" name="Resim Yer Tutucusu 16">
            <a:extLst>
              <a:ext uri="{FF2B5EF4-FFF2-40B4-BE49-F238E27FC236}">
                <a16:creationId xmlns:a16="http://schemas.microsoft.com/office/drawing/2014/main" id="{747FC39D-D4F1-ED96-9A1F-D8C3FA480D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59612" y="0"/>
            <a:ext cx="9432387" cy="6858000"/>
          </a:xfrm>
          <a:custGeom>
            <a:avLst/>
            <a:gdLst>
              <a:gd name="connsiteX0" fmla="*/ 0 w 9432387"/>
              <a:gd name="connsiteY0" fmla="*/ 0 h 6858000"/>
              <a:gd name="connsiteX1" fmla="*/ 9432387 w 9432387"/>
              <a:gd name="connsiteY1" fmla="*/ 0 h 6858000"/>
              <a:gd name="connsiteX2" fmla="*/ 9432387 w 9432387"/>
              <a:gd name="connsiteY2" fmla="*/ 6858000 h 6858000"/>
              <a:gd name="connsiteX3" fmla="*/ 48252 w 9432387"/>
              <a:gd name="connsiteY3" fmla="*/ 6858000 h 6858000"/>
              <a:gd name="connsiteX4" fmla="*/ 3201764 w 9432387"/>
              <a:gd name="connsiteY4" fmla="*/ 3653728 h 6858000"/>
              <a:gd name="connsiteX5" fmla="*/ 3197718 w 9432387"/>
              <a:gd name="connsiteY5" fmla="*/ 314706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32387" h="6858000">
                <a:moveTo>
                  <a:pt x="0" y="0"/>
                </a:moveTo>
                <a:lnTo>
                  <a:pt x="9432387" y="0"/>
                </a:lnTo>
                <a:lnTo>
                  <a:pt x="9432387" y="6858000"/>
                </a:lnTo>
                <a:lnTo>
                  <a:pt x="48252" y="6858000"/>
                </a:lnTo>
                <a:lnTo>
                  <a:pt x="3201764" y="3653728"/>
                </a:lnTo>
                <a:cubicBezTo>
                  <a:pt x="3340559" y="3512699"/>
                  <a:pt x="3338748" y="3285857"/>
                  <a:pt x="3197718" y="3147062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520980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CD3637B-8000-2AF8-6A35-1EBD8EE06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9AD0AD4-05FF-0FF4-F299-2D97ADD38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F69922B-CBE6-D7BD-26C8-3836AE6D6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1F823-6887-4451-9FAA-FACA93E70EEF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45C9666-EF70-C913-95FC-42D7FC4FF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ACB0C1DE-AE54-F1BB-CE89-67DA9324D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4AFE-B9F9-45F0-9339-D80BD4A52DE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245636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82FACE9-A7B0-6B39-2BDF-E35BC8DC2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1D3E447F-FE8D-565B-1D65-557F80D56F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CE91FCF7-532E-82D7-AA92-366133C4F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1F823-6887-4451-9FAA-FACA93E70EEF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B66F03ED-6A27-5815-F3F2-541C22D58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503BF5E7-437B-35A5-E956-AD098A171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4AFE-B9F9-45F0-9339-D80BD4A52DE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355943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9050FDF-E82F-BCD4-CDCD-0D12D91E5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1E872E9-7843-B466-6A70-5AF4FA3A1A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D6525CFE-EC79-15A6-F69A-27A46047C1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86A92C36-9766-1073-59D6-EF0ED93D3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1F823-6887-4451-9FAA-FACA93E70EEF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66F2D566-A673-55C4-4D58-ED1C1743E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BF673357-B48F-A82D-49BC-76B2A1913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4AFE-B9F9-45F0-9339-D80BD4A52DE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842363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C64322A-CC55-F822-F045-F25DABC11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3EA9E758-ED4E-BDC1-3D92-98DEA24B6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1F823-6887-4451-9FAA-FACA93E70EEF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A6C9C4D3-98E9-B92B-3AFB-8FEDEC3C6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013F1792-2909-8220-6923-9ABC9CFA7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4AFE-B9F9-45F0-9339-D80BD4A52DE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367609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5E788619-7A93-5A41-6D10-9F5A55E28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1F823-6887-4451-9FAA-FACA93E70EEF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7EBF96E1-2F70-0334-2C6D-48F0E124D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C54225AB-4CF0-4C71-BBBD-AAF63ACCC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4AFE-B9F9-45F0-9339-D80BD4A52DE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512829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sim Yer Tutucusu 47">
            <a:extLst>
              <a:ext uri="{FF2B5EF4-FFF2-40B4-BE49-F238E27FC236}">
                <a16:creationId xmlns:a16="http://schemas.microsoft.com/office/drawing/2014/main" id="{E6F272BF-F124-9894-399B-54EFC6AC338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0022058" y="2421504"/>
            <a:ext cx="1904400" cy="2091600"/>
          </a:xfrm>
          <a:custGeom>
            <a:avLst/>
            <a:gdLst>
              <a:gd name="connsiteX0" fmla="*/ 40392 w 1904400"/>
              <a:gd name="connsiteY0" fmla="*/ 0 h 2091600"/>
              <a:gd name="connsiteX1" fmla="*/ 1864008 w 1904400"/>
              <a:gd name="connsiteY1" fmla="*/ 0 h 2091600"/>
              <a:gd name="connsiteX2" fmla="*/ 1904400 w 1904400"/>
              <a:gd name="connsiteY2" fmla="*/ 40392 h 2091600"/>
              <a:gd name="connsiteX3" fmla="*/ 1904400 w 1904400"/>
              <a:gd name="connsiteY3" fmla="*/ 2051208 h 2091600"/>
              <a:gd name="connsiteX4" fmla="*/ 1864008 w 1904400"/>
              <a:gd name="connsiteY4" fmla="*/ 2091600 h 2091600"/>
              <a:gd name="connsiteX5" fmla="*/ 40392 w 1904400"/>
              <a:gd name="connsiteY5" fmla="*/ 2091600 h 2091600"/>
              <a:gd name="connsiteX6" fmla="*/ 0 w 1904400"/>
              <a:gd name="connsiteY6" fmla="*/ 2051208 h 2091600"/>
              <a:gd name="connsiteX7" fmla="*/ 0 w 1904400"/>
              <a:gd name="connsiteY7" fmla="*/ 40392 h 2091600"/>
              <a:gd name="connsiteX8" fmla="*/ 40392 w 1904400"/>
              <a:gd name="connsiteY8" fmla="*/ 0 h 209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4400" h="2091600">
                <a:moveTo>
                  <a:pt x="40392" y="0"/>
                </a:moveTo>
                <a:lnTo>
                  <a:pt x="1864008" y="0"/>
                </a:lnTo>
                <a:cubicBezTo>
                  <a:pt x="1886316" y="0"/>
                  <a:pt x="1904400" y="18084"/>
                  <a:pt x="1904400" y="40392"/>
                </a:cubicBezTo>
                <a:lnTo>
                  <a:pt x="1904400" y="2051208"/>
                </a:lnTo>
                <a:cubicBezTo>
                  <a:pt x="1904400" y="2073516"/>
                  <a:pt x="1886316" y="2091600"/>
                  <a:pt x="1864008" y="2091600"/>
                </a:cubicBezTo>
                <a:lnTo>
                  <a:pt x="40392" y="2091600"/>
                </a:lnTo>
                <a:cubicBezTo>
                  <a:pt x="18084" y="2091600"/>
                  <a:pt x="0" y="2073516"/>
                  <a:pt x="0" y="2051208"/>
                </a:cubicBezTo>
                <a:lnTo>
                  <a:pt x="0" y="40392"/>
                </a:lnTo>
                <a:cubicBezTo>
                  <a:pt x="0" y="18084"/>
                  <a:pt x="18084" y="0"/>
                  <a:pt x="4039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tr-TR"/>
          </a:p>
        </p:txBody>
      </p:sp>
      <p:sp>
        <p:nvSpPr>
          <p:cNvPr id="46" name="Resim Yer Tutucusu 45">
            <a:extLst>
              <a:ext uri="{FF2B5EF4-FFF2-40B4-BE49-F238E27FC236}">
                <a16:creationId xmlns:a16="http://schemas.microsoft.com/office/drawing/2014/main" id="{125D3E43-D03E-8486-665E-97A9FD911ED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672558" y="2421504"/>
            <a:ext cx="1904400" cy="2091600"/>
          </a:xfrm>
          <a:custGeom>
            <a:avLst/>
            <a:gdLst>
              <a:gd name="connsiteX0" fmla="*/ 40392 w 1904400"/>
              <a:gd name="connsiteY0" fmla="*/ 0 h 2091600"/>
              <a:gd name="connsiteX1" fmla="*/ 1864008 w 1904400"/>
              <a:gd name="connsiteY1" fmla="*/ 0 h 2091600"/>
              <a:gd name="connsiteX2" fmla="*/ 1904400 w 1904400"/>
              <a:gd name="connsiteY2" fmla="*/ 40392 h 2091600"/>
              <a:gd name="connsiteX3" fmla="*/ 1904400 w 1904400"/>
              <a:gd name="connsiteY3" fmla="*/ 2051208 h 2091600"/>
              <a:gd name="connsiteX4" fmla="*/ 1864008 w 1904400"/>
              <a:gd name="connsiteY4" fmla="*/ 2091600 h 2091600"/>
              <a:gd name="connsiteX5" fmla="*/ 40392 w 1904400"/>
              <a:gd name="connsiteY5" fmla="*/ 2091600 h 2091600"/>
              <a:gd name="connsiteX6" fmla="*/ 0 w 1904400"/>
              <a:gd name="connsiteY6" fmla="*/ 2051208 h 2091600"/>
              <a:gd name="connsiteX7" fmla="*/ 0 w 1904400"/>
              <a:gd name="connsiteY7" fmla="*/ 40392 h 2091600"/>
              <a:gd name="connsiteX8" fmla="*/ 40392 w 1904400"/>
              <a:gd name="connsiteY8" fmla="*/ 0 h 209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4400" h="2091600">
                <a:moveTo>
                  <a:pt x="40392" y="0"/>
                </a:moveTo>
                <a:lnTo>
                  <a:pt x="1864008" y="0"/>
                </a:lnTo>
                <a:cubicBezTo>
                  <a:pt x="1886316" y="0"/>
                  <a:pt x="1904400" y="18084"/>
                  <a:pt x="1904400" y="40392"/>
                </a:cubicBezTo>
                <a:lnTo>
                  <a:pt x="1904400" y="2051208"/>
                </a:lnTo>
                <a:cubicBezTo>
                  <a:pt x="1904400" y="2073516"/>
                  <a:pt x="1886316" y="2091600"/>
                  <a:pt x="1864008" y="2091600"/>
                </a:cubicBezTo>
                <a:lnTo>
                  <a:pt x="40392" y="2091600"/>
                </a:lnTo>
                <a:cubicBezTo>
                  <a:pt x="18084" y="2091600"/>
                  <a:pt x="0" y="2073516"/>
                  <a:pt x="0" y="2051208"/>
                </a:cubicBezTo>
                <a:lnTo>
                  <a:pt x="0" y="40392"/>
                </a:lnTo>
                <a:cubicBezTo>
                  <a:pt x="0" y="18084"/>
                  <a:pt x="18084" y="0"/>
                  <a:pt x="4039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tr-TR"/>
          </a:p>
        </p:txBody>
      </p:sp>
      <p:sp>
        <p:nvSpPr>
          <p:cNvPr id="45" name="Resim Yer Tutucusu 44">
            <a:extLst>
              <a:ext uri="{FF2B5EF4-FFF2-40B4-BE49-F238E27FC236}">
                <a16:creationId xmlns:a16="http://schemas.microsoft.com/office/drawing/2014/main" id="{13E807B8-B31D-4CA2-1967-E86540AFD5C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323058" y="2421504"/>
            <a:ext cx="1904400" cy="2091600"/>
          </a:xfrm>
          <a:custGeom>
            <a:avLst/>
            <a:gdLst>
              <a:gd name="connsiteX0" fmla="*/ 40392 w 1904400"/>
              <a:gd name="connsiteY0" fmla="*/ 0 h 2091600"/>
              <a:gd name="connsiteX1" fmla="*/ 1864008 w 1904400"/>
              <a:gd name="connsiteY1" fmla="*/ 0 h 2091600"/>
              <a:gd name="connsiteX2" fmla="*/ 1904400 w 1904400"/>
              <a:gd name="connsiteY2" fmla="*/ 40392 h 2091600"/>
              <a:gd name="connsiteX3" fmla="*/ 1904400 w 1904400"/>
              <a:gd name="connsiteY3" fmla="*/ 2051208 h 2091600"/>
              <a:gd name="connsiteX4" fmla="*/ 1864008 w 1904400"/>
              <a:gd name="connsiteY4" fmla="*/ 2091600 h 2091600"/>
              <a:gd name="connsiteX5" fmla="*/ 40392 w 1904400"/>
              <a:gd name="connsiteY5" fmla="*/ 2091600 h 2091600"/>
              <a:gd name="connsiteX6" fmla="*/ 0 w 1904400"/>
              <a:gd name="connsiteY6" fmla="*/ 2051208 h 2091600"/>
              <a:gd name="connsiteX7" fmla="*/ 0 w 1904400"/>
              <a:gd name="connsiteY7" fmla="*/ 40392 h 2091600"/>
              <a:gd name="connsiteX8" fmla="*/ 40392 w 1904400"/>
              <a:gd name="connsiteY8" fmla="*/ 0 h 209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4400" h="2091600">
                <a:moveTo>
                  <a:pt x="40392" y="0"/>
                </a:moveTo>
                <a:lnTo>
                  <a:pt x="1864008" y="0"/>
                </a:lnTo>
                <a:cubicBezTo>
                  <a:pt x="1886316" y="0"/>
                  <a:pt x="1904400" y="18084"/>
                  <a:pt x="1904400" y="40392"/>
                </a:cubicBezTo>
                <a:lnTo>
                  <a:pt x="1904400" y="2051208"/>
                </a:lnTo>
                <a:cubicBezTo>
                  <a:pt x="1904400" y="2073516"/>
                  <a:pt x="1886316" y="2091600"/>
                  <a:pt x="1864008" y="2091600"/>
                </a:cubicBezTo>
                <a:lnTo>
                  <a:pt x="40392" y="2091600"/>
                </a:lnTo>
                <a:cubicBezTo>
                  <a:pt x="18084" y="2091600"/>
                  <a:pt x="0" y="2073516"/>
                  <a:pt x="0" y="2051208"/>
                </a:cubicBezTo>
                <a:lnTo>
                  <a:pt x="0" y="40392"/>
                </a:lnTo>
                <a:cubicBezTo>
                  <a:pt x="0" y="18084"/>
                  <a:pt x="18084" y="0"/>
                  <a:pt x="4039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tr-TR"/>
          </a:p>
        </p:txBody>
      </p:sp>
      <p:sp>
        <p:nvSpPr>
          <p:cNvPr id="44" name="Resim Yer Tutucusu 43">
            <a:extLst>
              <a:ext uri="{FF2B5EF4-FFF2-40B4-BE49-F238E27FC236}">
                <a16:creationId xmlns:a16="http://schemas.microsoft.com/office/drawing/2014/main" id="{A0027923-2FDA-81E8-6692-A1CFE9C69B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973558" y="2421504"/>
            <a:ext cx="1904400" cy="2091600"/>
          </a:xfrm>
          <a:custGeom>
            <a:avLst/>
            <a:gdLst>
              <a:gd name="connsiteX0" fmla="*/ 40392 w 1904400"/>
              <a:gd name="connsiteY0" fmla="*/ 0 h 2091600"/>
              <a:gd name="connsiteX1" fmla="*/ 1864008 w 1904400"/>
              <a:gd name="connsiteY1" fmla="*/ 0 h 2091600"/>
              <a:gd name="connsiteX2" fmla="*/ 1904400 w 1904400"/>
              <a:gd name="connsiteY2" fmla="*/ 40392 h 2091600"/>
              <a:gd name="connsiteX3" fmla="*/ 1904400 w 1904400"/>
              <a:gd name="connsiteY3" fmla="*/ 2051208 h 2091600"/>
              <a:gd name="connsiteX4" fmla="*/ 1864008 w 1904400"/>
              <a:gd name="connsiteY4" fmla="*/ 2091600 h 2091600"/>
              <a:gd name="connsiteX5" fmla="*/ 40392 w 1904400"/>
              <a:gd name="connsiteY5" fmla="*/ 2091600 h 2091600"/>
              <a:gd name="connsiteX6" fmla="*/ 0 w 1904400"/>
              <a:gd name="connsiteY6" fmla="*/ 2051208 h 2091600"/>
              <a:gd name="connsiteX7" fmla="*/ 0 w 1904400"/>
              <a:gd name="connsiteY7" fmla="*/ 40392 h 2091600"/>
              <a:gd name="connsiteX8" fmla="*/ 40392 w 1904400"/>
              <a:gd name="connsiteY8" fmla="*/ 0 h 209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4400" h="2091600">
                <a:moveTo>
                  <a:pt x="40392" y="0"/>
                </a:moveTo>
                <a:lnTo>
                  <a:pt x="1864008" y="0"/>
                </a:lnTo>
                <a:cubicBezTo>
                  <a:pt x="1886316" y="0"/>
                  <a:pt x="1904400" y="18084"/>
                  <a:pt x="1904400" y="40392"/>
                </a:cubicBezTo>
                <a:lnTo>
                  <a:pt x="1904400" y="2051208"/>
                </a:lnTo>
                <a:cubicBezTo>
                  <a:pt x="1904400" y="2073516"/>
                  <a:pt x="1886316" y="2091600"/>
                  <a:pt x="1864008" y="2091600"/>
                </a:cubicBezTo>
                <a:lnTo>
                  <a:pt x="40392" y="2091600"/>
                </a:lnTo>
                <a:cubicBezTo>
                  <a:pt x="18084" y="2091600"/>
                  <a:pt x="0" y="2073516"/>
                  <a:pt x="0" y="2051208"/>
                </a:cubicBezTo>
                <a:lnTo>
                  <a:pt x="0" y="40392"/>
                </a:lnTo>
                <a:cubicBezTo>
                  <a:pt x="0" y="18084"/>
                  <a:pt x="18084" y="0"/>
                  <a:pt x="4039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tr-TR"/>
          </a:p>
        </p:txBody>
      </p:sp>
      <p:sp>
        <p:nvSpPr>
          <p:cNvPr id="40" name="Resim Yer Tutucusu 39">
            <a:extLst>
              <a:ext uri="{FF2B5EF4-FFF2-40B4-BE49-F238E27FC236}">
                <a16:creationId xmlns:a16="http://schemas.microsoft.com/office/drawing/2014/main" id="{C010D7FA-2364-E21E-2DA2-5AED92136E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624058" y="2421504"/>
            <a:ext cx="1904400" cy="2091600"/>
          </a:xfrm>
          <a:custGeom>
            <a:avLst/>
            <a:gdLst>
              <a:gd name="connsiteX0" fmla="*/ 40392 w 1904400"/>
              <a:gd name="connsiteY0" fmla="*/ 0 h 2091600"/>
              <a:gd name="connsiteX1" fmla="*/ 1864008 w 1904400"/>
              <a:gd name="connsiteY1" fmla="*/ 0 h 2091600"/>
              <a:gd name="connsiteX2" fmla="*/ 1904400 w 1904400"/>
              <a:gd name="connsiteY2" fmla="*/ 40392 h 2091600"/>
              <a:gd name="connsiteX3" fmla="*/ 1904400 w 1904400"/>
              <a:gd name="connsiteY3" fmla="*/ 2051208 h 2091600"/>
              <a:gd name="connsiteX4" fmla="*/ 1864008 w 1904400"/>
              <a:gd name="connsiteY4" fmla="*/ 2091600 h 2091600"/>
              <a:gd name="connsiteX5" fmla="*/ 40392 w 1904400"/>
              <a:gd name="connsiteY5" fmla="*/ 2091600 h 2091600"/>
              <a:gd name="connsiteX6" fmla="*/ 0 w 1904400"/>
              <a:gd name="connsiteY6" fmla="*/ 2051208 h 2091600"/>
              <a:gd name="connsiteX7" fmla="*/ 0 w 1904400"/>
              <a:gd name="connsiteY7" fmla="*/ 40392 h 2091600"/>
              <a:gd name="connsiteX8" fmla="*/ 40392 w 1904400"/>
              <a:gd name="connsiteY8" fmla="*/ 0 h 209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4400" h="2091600">
                <a:moveTo>
                  <a:pt x="40392" y="0"/>
                </a:moveTo>
                <a:lnTo>
                  <a:pt x="1864008" y="0"/>
                </a:lnTo>
                <a:cubicBezTo>
                  <a:pt x="1886316" y="0"/>
                  <a:pt x="1904400" y="18084"/>
                  <a:pt x="1904400" y="40392"/>
                </a:cubicBezTo>
                <a:lnTo>
                  <a:pt x="1904400" y="2051208"/>
                </a:lnTo>
                <a:cubicBezTo>
                  <a:pt x="1904400" y="2073516"/>
                  <a:pt x="1886316" y="2091600"/>
                  <a:pt x="1864008" y="2091600"/>
                </a:cubicBezTo>
                <a:lnTo>
                  <a:pt x="40392" y="2091600"/>
                </a:lnTo>
                <a:cubicBezTo>
                  <a:pt x="18084" y="2091600"/>
                  <a:pt x="0" y="2073516"/>
                  <a:pt x="0" y="2051208"/>
                </a:cubicBezTo>
                <a:lnTo>
                  <a:pt x="0" y="40392"/>
                </a:lnTo>
                <a:cubicBezTo>
                  <a:pt x="0" y="18084"/>
                  <a:pt x="18084" y="0"/>
                  <a:pt x="4039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tr-TR"/>
          </a:p>
        </p:txBody>
      </p:sp>
      <p:sp>
        <p:nvSpPr>
          <p:cNvPr id="32" name="Resim Yer Tutucusu 31">
            <a:extLst>
              <a:ext uri="{FF2B5EF4-FFF2-40B4-BE49-F238E27FC236}">
                <a16:creationId xmlns:a16="http://schemas.microsoft.com/office/drawing/2014/main" id="{B7550F39-36B3-92AC-468F-6C912F7C5E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74558" y="2421504"/>
            <a:ext cx="1904400" cy="2091600"/>
          </a:xfrm>
          <a:custGeom>
            <a:avLst/>
            <a:gdLst>
              <a:gd name="connsiteX0" fmla="*/ 40392 w 1904400"/>
              <a:gd name="connsiteY0" fmla="*/ 0 h 2091600"/>
              <a:gd name="connsiteX1" fmla="*/ 1864008 w 1904400"/>
              <a:gd name="connsiteY1" fmla="*/ 0 h 2091600"/>
              <a:gd name="connsiteX2" fmla="*/ 1904400 w 1904400"/>
              <a:gd name="connsiteY2" fmla="*/ 40392 h 2091600"/>
              <a:gd name="connsiteX3" fmla="*/ 1904400 w 1904400"/>
              <a:gd name="connsiteY3" fmla="*/ 2051208 h 2091600"/>
              <a:gd name="connsiteX4" fmla="*/ 1864008 w 1904400"/>
              <a:gd name="connsiteY4" fmla="*/ 2091600 h 2091600"/>
              <a:gd name="connsiteX5" fmla="*/ 40392 w 1904400"/>
              <a:gd name="connsiteY5" fmla="*/ 2091600 h 2091600"/>
              <a:gd name="connsiteX6" fmla="*/ 0 w 1904400"/>
              <a:gd name="connsiteY6" fmla="*/ 2051208 h 2091600"/>
              <a:gd name="connsiteX7" fmla="*/ 0 w 1904400"/>
              <a:gd name="connsiteY7" fmla="*/ 40392 h 2091600"/>
              <a:gd name="connsiteX8" fmla="*/ 40392 w 1904400"/>
              <a:gd name="connsiteY8" fmla="*/ 0 h 209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4400" h="2091600">
                <a:moveTo>
                  <a:pt x="40392" y="0"/>
                </a:moveTo>
                <a:lnTo>
                  <a:pt x="1864008" y="0"/>
                </a:lnTo>
                <a:cubicBezTo>
                  <a:pt x="1886316" y="0"/>
                  <a:pt x="1904400" y="18084"/>
                  <a:pt x="1904400" y="40392"/>
                </a:cubicBezTo>
                <a:lnTo>
                  <a:pt x="1904400" y="2051208"/>
                </a:lnTo>
                <a:cubicBezTo>
                  <a:pt x="1904400" y="2073516"/>
                  <a:pt x="1886316" y="2091600"/>
                  <a:pt x="1864008" y="2091600"/>
                </a:cubicBezTo>
                <a:lnTo>
                  <a:pt x="40392" y="2091600"/>
                </a:lnTo>
                <a:cubicBezTo>
                  <a:pt x="18084" y="2091600"/>
                  <a:pt x="0" y="2073516"/>
                  <a:pt x="0" y="2051208"/>
                </a:cubicBezTo>
                <a:lnTo>
                  <a:pt x="0" y="40392"/>
                </a:lnTo>
                <a:cubicBezTo>
                  <a:pt x="0" y="18084"/>
                  <a:pt x="18084" y="0"/>
                  <a:pt x="4039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tr-TR"/>
          </a:p>
        </p:txBody>
      </p:sp>
      <p:sp>
        <p:nvSpPr>
          <p:cNvPr id="30" name="Resim Yer Tutucusu 29">
            <a:extLst>
              <a:ext uri="{FF2B5EF4-FFF2-40B4-BE49-F238E27FC236}">
                <a16:creationId xmlns:a16="http://schemas.microsoft.com/office/drawing/2014/main" id="{646FC1CF-AE37-1C63-8A2D-E82E655A29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93258" y="1720800"/>
            <a:ext cx="2530800" cy="3416400"/>
          </a:xfrm>
          <a:custGeom>
            <a:avLst/>
            <a:gdLst>
              <a:gd name="connsiteX0" fmla="*/ 53678 w 2530800"/>
              <a:gd name="connsiteY0" fmla="*/ 0 h 3416400"/>
              <a:gd name="connsiteX1" fmla="*/ 2477122 w 2530800"/>
              <a:gd name="connsiteY1" fmla="*/ 0 h 3416400"/>
              <a:gd name="connsiteX2" fmla="*/ 2530800 w 2530800"/>
              <a:gd name="connsiteY2" fmla="*/ 53678 h 3416400"/>
              <a:gd name="connsiteX3" fmla="*/ 2530800 w 2530800"/>
              <a:gd name="connsiteY3" fmla="*/ 3362722 h 3416400"/>
              <a:gd name="connsiteX4" fmla="*/ 2477122 w 2530800"/>
              <a:gd name="connsiteY4" fmla="*/ 3416400 h 3416400"/>
              <a:gd name="connsiteX5" fmla="*/ 53678 w 2530800"/>
              <a:gd name="connsiteY5" fmla="*/ 3416400 h 3416400"/>
              <a:gd name="connsiteX6" fmla="*/ 0 w 2530800"/>
              <a:gd name="connsiteY6" fmla="*/ 3362722 h 3416400"/>
              <a:gd name="connsiteX7" fmla="*/ 0 w 2530800"/>
              <a:gd name="connsiteY7" fmla="*/ 53678 h 3416400"/>
              <a:gd name="connsiteX8" fmla="*/ 53678 w 2530800"/>
              <a:gd name="connsiteY8" fmla="*/ 0 h 341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30800" h="3416400">
                <a:moveTo>
                  <a:pt x="53678" y="0"/>
                </a:moveTo>
                <a:lnTo>
                  <a:pt x="2477122" y="0"/>
                </a:lnTo>
                <a:cubicBezTo>
                  <a:pt x="2506768" y="0"/>
                  <a:pt x="2530800" y="24032"/>
                  <a:pt x="2530800" y="53678"/>
                </a:cubicBezTo>
                <a:lnTo>
                  <a:pt x="2530800" y="3362722"/>
                </a:lnTo>
                <a:cubicBezTo>
                  <a:pt x="2530800" y="3392368"/>
                  <a:pt x="2506768" y="3416400"/>
                  <a:pt x="2477122" y="3416400"/>
                </a:cubicBezTo>
                <a:lnTo>
                  <a:pt x="53678" y="3416400"/>
                </a:lnTo>
                <a:cubicBezTo>
                  <a:pt x="24032" y="3416400"/>
                  <a:pt x="0" y="3392368"/>
                  <a:pt x="0" y="3362722"/>
                </a:cubicBezTo>
                <a:lnTo>
                  <a:pt x="0" y="53678"/>
                </a:lnTo>
                <a:cubicBezTo>
                  <a:pt x="0" y="24032"/>
                  <a:pt x="24032" y="0"/>
                  <a:pt x="53678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tr-TR"/>
          </a:p>
        </p:txBody>
      </p:sp>
      <p:sp>
        <p:nvSpPr>
          <p:cNvPr id="49" name="Resim Yer Tutucusu 48">
            <a:extLst>
              <a:ext uri="{FF2B5EF4-FFF2-40B4-BE49-F238E27FC236}">
                <a16:creationId xmlns:a16="http://schemas.microsoft.com/office/drawing/2014/main" id="{C817E628-6429-60D7-BE51-B45E51CFC83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0630708" y="2421504"/>
            <a:ext cx="1904400" cy="2091600"/>
          </a:xfrm>
          <a:custGeom>
            <a:avLst/>
            <a:gdLst>
              <a:gd name="connsiteX0" fmla="*/ 40392 w 1904400"/>
              <a:gd name="connsiteY0" fmla="*/ 0 h 2091600"/>
              <a:gd name="connsiteX1" fmla="*/ 1864008 w 1904400"/>
              <a:gd name="connsiteY1" fmla="*/ 0 h 2091600"/>
              <a:gd name="connsiteX2" fmla="*/ 1904400 w 1904400"/>
              <a:gd name="connsiteY2" fmla="*/ 40392 h 2091600"/>
              <a:gd name="connsiteX3" fmla="*/ 1904400 w 1904400"/>
              <a:gd name="connsiteY3" fmla="*/ 2051208 h 2091600"/>
              <a:gd name="connsiteX4" fmla="*/ 1864008 w 1904400"/>
              <a:gd name="connsiteY4" fmla="*/ 2091600 h 2091600"/>
              <a:gd name="connsiteX5" fmla="*/ 40392 w 1904400"/>
              <a:gd name="connsiteY5" fmla="*/ 2091600 h 2091600"/>
              <a:gd name="connsiteX6" fmla="*/ 0 w 1904400"/>
              <a:gd name="connsiteY6" fmla="*/ 2051208 h 2091600"/>
              <a:gd name="connsiteX7" fmla="*/ 0 w 1904400"/>
              <a:gd name="connsiteY7" fmla="*/ 40392 h 2091600"/>
              <a:gd name="connsiteX8" fmla="*/ 40392 w 1904400"/>
              <a:gd name="connsiteY8" fmla="*/ 0 h 209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4400" h="2091600">
                <a:moveTo>
                  <a:pt x="40392" y="0"/>
                </a:moveTo>
                <a:lnTo>
                  <a:pt x="1864008" y="0"/>
                </a:lnTo>
                <a:cubicBezTo>
                  <a:pt x="1886316" y="0"/>
                  <a:pt x="1904400" y="18084"/>
                  <a:pt x="1904400" y="40392"/>
                </a:cubicBezTo>
                <a:lnTo>
                  <a:pt x="1904400" y="2051208"/>
                </a:lnTo>
                <a:cubicBezTo>
                  <a:pt x="1904400" y="2073516"/>
                  <a:pt x="1886316" y="2091600"/>
                  <a:pt x="1864008" y="2091600"/>
                </a:cubicBezTo>
                <a:lnTo>
                  <a:pt x="40392" y="2091600"/>
                </a:lnTo>
                <a:cubicBezTo>
                  <a:pt x="18084" y="2091600"/>
                  <a:pt x="0" y="2073516"/>
                  <a:pt x="0" y="2051208"/>
                </a:cubicBezTo>
                <a:lnTo>
                  <a:pt x="0" y="40392"/>
                </a:lnTo>
                <a:cubicBezTo>
                  <a:pt x="0" y="18084"/>
                  <a:pt x="18084" y="0"/>
                  <a:pt x="4039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tr-TR"/>
          </a:p>
        </p:txBody>
      </p:sp>
      <p:sp>
        <p:nvSpPr>
          <p:cNvPr id="50" name="Resim Yer Tutucusu 49">
            <a:extLst>
              <a:ext uri="{FF2B5EF4-FFF2-40B4-BE49-F238E27FC236}">
                <a16:creationId xmlns:a16="http://schemas.microsoft.com/office/drawing/2014/main" id="{F40A6066-DF7D-9A68-8C0D-2C6D5093C82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81208" y="2421504"/>
            <a:ext cx="1904400" cy="2091600"/>
          </a:xfrm>
          <a:custGeom>
            <a:avLst/>
            <a:gdLst>
              <a:gd name="connsiteX0" fmla="*/ 40392 w 1904400"/>
              <a:gd name="connsiteY0" fmla="*/ 0 h 2091600"/>
              <a:gd name="connsiteX1" fmla="*/ 1864008 w 1904400"/>
              <a:gd name="connsiteY1" fmla="*/ 0 h 2091600"/>
              <a:gd name="connsiteX2" fmla="*/ 1904400 w 1904400"/>
              <a:gd name="connsiteY2" fmla="*/ 40392 h 2091600"/>
              <a:gd name="connsiteX3" fmla="*/ 1904400 w 1904400"/>
              <a:gd name="connsiteY3" fmla="*/ 2051208 h 2091600"/>
              <a:gd name="connsiteX4" fmla="*/ 1864008 w 1904400"/>
              <a:gd name="connsiteY4" fmla="*/ 2091600 h 2091600"/>
              <a:gd name="connsiteX5" fmla="*/ 40392 w 1904400"/>
              <a:gd name="connsiteY5" fmla="*/ 2091600 h 2091600"/>
              <a:gd name="connsiteX6" fmla="*/ 0 w 1904400"/>
              <a:gd name="connsiteY6" fmla="*/ 2051208 h 2091600"/>
              <a:gd name="connsiteX7" fmla="*/ 0 w 1904400"/>
              <a:gd name="connsiteY7" fmla="*/ 40392 h 2091600"/>
              <a:gd name="connsiteX8" fmla="*/ 40392 w 1904400"/>
              <a:gd name="connsiteY8" fmla="*/ 0 h 209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4400" h="2091600">
                <a:moveTo>
                  <a:pt x="40392" y="0"/>
                </a:moveTo>
                <a:lnTo>
                  <a:pt x="1864008" y="0"/>
                </a:lnTo>
                <a:cubicBezTo>
                  <a:pt x="1886316" y="0"/>
                  <a:pt x="1904400" y="18084"/>
                  <a:pt x="1904400" y="40392"/>
                </a:cubicBezTo>
                <a:lnTo>
                  <a:pt x="1904400" y="2051208"/>
                </a:lnTo>
                <a:cubicBezTo>
                  <a:pt x="1904400" y="2073516"/>
                  <a:pt x="1886316" y="2091600"/>
                  <a:pt x="1864008" y="2091600"/>
                </a:cubicBezTo>
                <a:lnTo>
                  <a:pt x="40392" y="2091600"/>
                </a:lnTo>
                <a:cubicBezTo>
                  <a:pt x="18084" y="2091600"/>
                  <a:pt x="0" y="2073516"/>
                  <a:pt x="0" y="2051208"/>
                </a:cubicBezTo>
                <a:lnTo>
                  <a:pt x="0" y="40392"/>
                </a:lnTo>
                <a:cubicBezTo>
                  <a:pt x="0" y="18084"/>
                  <a:pt x="18084" y="0"/>
                  <a:pt x="4039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tr-TR"/>
          </a:p>
        </p:txBody>
      </p:sp>
      <p:sp>
        <p:nvSpPr>
          <p:cNvPr id="51" name="Resim Yer Tutucusu 50">
            <a:extLst>
              <a:ext uri="{FF2B5EF4-FFF2-40B4-BE49-F238E27FC236}">
                <a16:creationId xmlns:a16="http://schemas.microsoft.com/office/drawing/2014/main" id="{5830AB17-DC62-008B-D68A-8530B07B8E3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499908" y="1720800"/>
            <a:ext cx="2530800" cy="3416400"/>
          </a:xfrm>
          <a:custGeom>
            <a:avLst/>
            <a:gdLst>
              <a:gd name="connsiteX0" fmla="*/ 53678 w 2530800"/>
              <a:gd name="connsiteY0" fmla="*/ 0 h 3416400"/>
              <a:gd name="connsiteX1" fmla="*/ 2477122 w 2530800"/>
              <a:gd name="connsiteY1" fmla="*/ 0 h 3416400"/>
              <a:gd name="connsiteX2" fmla="*/ 2530800 w 2530800"/>
              <a:gd name="connsiteY2" fmla="*/ 53678 h 3416400"/>
              <a:gd name="connsiteX3" fmla="*/ 2530800 w 2530800"/>
              <a:gd name="connsiteY3" fmla="*/ 3362722 h 3416400"/>
              <a:gd name="connsiteX4" fmla="*/ 2477122 w 2530800"/>
              <a:gd name="connsiteY4" fmla="*/ 3416400 h 3416400"/>
              <a:gd name="connsiteX5" fmla="*/ 53678 w 2530800"/>
              <a:gd name="connsiteY5" fmla="*/ 3416400 h 3416400"/>
              <a:gd name="connsiteX6" fmla="*/ 0 w 2530800"/>
              <a:gd name="connsiteY6" fmla="*/ 3362722 h 3416400"/>
              <a:gd name="connsiteX7" fmla="*/ 0 w 2530800"/>
              <a:gd name="connsiteY7" fmla="*/ 53678 h 3416400"/>
              <a:gd name="connsiteX8" fmla="*/ 53678 w 2530800"/>
              <a:gd name="connsiteY8" fmla="*/ 0 h 341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30800" h="3416400">
                <a:moveTo>
                  <a:pt x="53678" y="0"/>
                </a:moveTo>
                <a:lnTo>
                  <a:pt x="2477122" y="0"/>
                </a:lnTo>
                <a:cubicBezTo>
                  <a:pt x="2506768" y="0"/>
                  <a:pt x="2530800" y="24032"/>
                  <a:pt x="2530800" y="53678"/>
                </a:cubicBezTo>
                <a:lnTo>
                  <a:pt x="2530800" y="3362722"/>
                </a:lnTo>
                <a:cubicBezTo>
                  <a:pt x="2530800" y="3392368"/>
                  <a:pt x="2506768" y="3416400"/>
                  <a:pt x="2477122" y="3416400"/>
                </a:cubicBezTo>
                <a:lnTo>
                  <a:pt x="53678" y="3416400"/>
                </a:lnTo>
                <a:cubicBezTo>
                  <a:pt x="24032" y="3416400"/>
                  <a:pt x="0" y="3392368"/>
                  <a:pt x="0" y="3362722"/>
                </a:cubicBezTo>
                <a:lnTo>
                  <a:pt x="0" y="53678"/>
                </a:lnTo>
                <a:cubicBezTo>
                  <a:pt x="0" y="24032"/>
                  <a:pt x="24032" y="0"/>
                  <a:pt x="53678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  <a:effectLst>
            <a:outerShdw blurRad="50800" dist="38100" dir="8100000" algn="tr" rotWithShape="0">
              <a:prstClr val="black">
                <a:alpha val="45000"/>
              </a:prstClr>
            </a:outerShdw>
          </a:effectLst>
        </p:spPr>
        <p:txBody>
          <a:bodyPr wrap="square">
            <a:noAutofit/>
          </a:bodyPr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81174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9754348-518B-49B8-4EC0-4E3CD9210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CC627086-3D28-F59B-F66D-7CDA276E37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3DCDFC3-02CC-9E8B-04E6-AA8C0C2C1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74FA-4AF2-4623-BFE0-682413A6E2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BC591DC-340B-C1EA-A058-3DE701EA4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94B5C63-82D3-60CE-091F-426118FE5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64FC-E1CF-42F9-96BC-1C512DB51F2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101377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F940C2F-3C37-3A53-BC48-C9EE175C8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3F26FEB0-A532-983A-8660-91D3325AC5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9AA06226-65F7-7F02-9C55-79F462BCB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1F823-6887-4451-9FAA-FACA93E70EEF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5BD564FD-AAC4-A4AF-6888-42665AE62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E98128F3-395E-354D-5B38-01A66ACF3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4AFE-B9F9-45F0-9339-D80BD4A52DE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513157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CACBF1B7-18B2-5320-F340-5E5E778B93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4094DD98-E791-8BF8-C2E4-2A1BADF109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F0D625F7-04C9-83D2-0BEA-332AB3A73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1F823-6887-4451-9FAA-FACA93E70EEF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750EAA04-EC94-C8EA-A87D-B87BAE973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17C248E-E351-4A10-49A4-37B46A3B2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4AFE-B9F9-45F0-9339-D80BD4A52DE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485909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75D1D9B-4C08-3343-71C3-E59026F8F9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A57D4D-CE82-4D84-2971-C9B19B3266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C6D0604A-A5C1-6C47-7C52-122910A8F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A68D-9F59-498A-9055-251371EEA310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4088A68-5469-E5A1-7515-305187636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212A781-E9CB-BDF4-BA5C-7A93B02F1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345086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B1E03AB-CE51-D606-F222-0DE8C2A80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983391B-CA8F-AD28-C2E5-45E02A1CC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33206AAD-9B1F-DBD4-796C-7559E546D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A68D-9F59-498A-9055-251371EEA310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D23B05FD-BED7-B21D-5B39-621A15A12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E6A22064-FDC6-EE49-EF87-BBD435E75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303234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D133FB8-DD56-E397-4E41-7A1E3D064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4DC01C16-BB54-42B9-C3D4-B3CDAB60A5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6D18ACD5-2D89-E12B-D6FC-6CEFA92B0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A68D-9F59-498A-9055-251371EEA310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124924B8-744D-0158-A9D9-A9990BB43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F861558-F955-3AE6-3366-BEDAC6290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856363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C8C301C-E7F2-2BF5-F1A4-4DA41FBE7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7FD257C-4217-790B-D728-8BEA9C3DFF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32E3432-7201-09A6-7AB5-F9EB7A0DCC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311CACDC-DA50-9D82-F26E-9D142E489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A68D-9F59-498A-9055-251371EEA310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4CB179FF-F73E-1043-664C-D26661BF9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1D1664F5-2173-B711-A462-B29F0F688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833583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5218959-2E03-19E6-52FB-047E0F75E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67D1B9BA-E71C-62B7-05BF-9808899E9E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4DD3482E-6EC0-B921-6AEF-65E4175A8B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EDE7CD9E-9A56-ACD7-7808-16DF9DB43E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F2A518AA-2203-FB75-D6A8-ED42E57921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34B5AE85-56E6-32AD-B23A-A4E68DBAB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A68D-9F59-498A-9055-251371EEA310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654CDC2E-A7A4-340D-44D5-72E6FC3B2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13556918-E751-CD84-115C-1B6B65D2E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503427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2DD83C0-FD98-80A9-F58D-14B673CF7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85B31392-8104-2D5B-F72A-EFB3A4246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A68D-9F59-498A-9055-251371EEA310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337D4EA-DF3C-FD3B-9A75-BE9A56B2B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A15DBC3A-BAF1-E979-290E-4DBA17476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604321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69A302C4-4893-BEC7-3ADE-6A50353D3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A68D-9F59-498A-9055-251371EEA310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48FAA878-63C4-8287-50CD-5F36A4020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EADD2910-B4AD-1CB0-F247-DA08E8824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9851398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2722C08-2206-6880-34DE-2E0B8F6C2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2D41451-A9EA-AD77-42EE-688516E0B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041E563B-CC11-2175-AEEB-EC06F4591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913C7277-A6D1-E657-F915-8B541903C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A68D-9F59-498A-9055-251371EEA310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4003BFBE-986D-BACD-4EDD-07E3CFD1A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790BACE0-6313-D59C-4676-4D820A0E9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72980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71CA7A7-A9C9-1E3B-60E0-2C45F4458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222188F-2FC4-2EBF-6640-C67C17C42F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40FFC624-7A04-2098-09DE-0EE56DADFA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AB3D0C34-D10A-76FE-061B-FD6B4DFF3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74FA-4AF2-4623-BFE0-682413A6E2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7BAFE7D6-29E8-0901-3D98-053BA74AD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A2480CA5-53D3-5F4C-C70C-B254C29AF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64FC-E1CF-42F9-96BC-1C512DB51F2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8448469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49B1AEC-8CC9-05A6-0BF7-F6EFED53E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AA83E561-1D74-3078-D63A-16FCF5E200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D91E51BA-097A-6B0C-8EDF-362AF91A75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750F75BB-84C0-A130-6BA3-303425793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A68D-9F59-498A-9055-251371EEA310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EE76890F-AEAB-07F8-0448-68D2DF35E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D51B7D1D-C2F7-5955-384D-60F58383C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1061654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0A4F988-42A8-2CCA-A391-72BDBDCA6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794611CC-1594-D403-9D71-760BB3754A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FE3DE1E-8FC2-BCF6-C210-7336286A1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A68D-9F59-498A-9055-251371EEA310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40AA81DD-4BB0-4607-6509-06B03604E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8A72DED3-14FB-5DE6-385E-8D8949D1A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528824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FA649422-8A62-B619-9167-419F086006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A297A411-2787-7C20-C080-8CDF2CB16B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672AC3D-F934-68B9-B50E-7AD9E0002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A68D-9F59-498A-9055-251371EEA310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4B487209-D46E-183E-8780-6D0426B13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6FC7F56-9665-6B59-CB8F-24C595BC5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56068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AFA527E-7DBA-B686-08D5-787440338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B962D431-349F-313A-AF98-CD3FF3BF2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4857D222-326B-7A1B-3840-B483206351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9DFD3DE8-2DC8-7EE3-E0E9-51871226B8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F6BDEC40-CE62-8A11-B62B-B6B89A993A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B97A0870-645C-C544-4A22-7ECA4AE89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74FA-4AF2-4623-BFE0-682413A6E2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2C6FC4B6-99EC-5213-40DF-018FE7A99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DC604A7A-B789-B9B0-E29E-9A5B24E24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64FC-E1CF-42F9-96BC-1C512DB51F2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6551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98B5F87-655E-E52A-6571-C79295EE0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72090EC2-A51E-4670-423F-91C67BC82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74FA-4AF2-4623-BFE0-682413A6E2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DF820691-68F1-F50A-0B9B-4ABD2F8F3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32D4AA9E-3C20-9684-F1E2-A8316C58B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64FC-E1CF-42F9-96BC-1C512DB51F2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87768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B906297B-32A9-B300-D30B-59A45C087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74FA-4AF2-4623-BFE0-682413A6E2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8B6458CF-E0E4-2725-ED8A-2B191E019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8FF34FDB-8A40-B080-C23E-B2D8B1CBE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64FC-E1CF-42F9-96BC-1C512DB51F2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89260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FE9FCEA-76BB-2249-7D25-D04F12620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54B696F-E881-68F8-04D5-2CA0412C4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80A35FB2-0C25-D71B-1403-AD161908B3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693207C4-03F4-6BFC-21FE-A44D6CCEA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74FA-4AF2-4623-BFE0-682413A6E2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FC95A999-4534-12F9-9F66-E07640FD1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E8C08BE-9EBF-446F-0B19-6F7237313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64FC-E1CF-42F9-96BC-1C512DB51F2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7323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9AD2AC1-E57F-01B7-2261-710904F03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3E9DE6B3-87B6-4B28-C5AA-7B212FEA7F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33A859D6-7B87-0B58-BD7F-143059BD05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BDC1E33A-B7F5-A328-40B0-CBC79121F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374FA-4AF2-4623-BFE0-682413A6E2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FD006476-38E2-0903-9686-2F51C76E2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F13D5813-57D4-DCE4-9293-589AFBCBB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64FC-E1CF-42F9-96BC-1C512DB51F2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4731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CCFF06A6-C2EB-883D-31E0-5090B229D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742AF803-211F-8210-41BE-4231A95058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B03C8F94-635E-A375-15F3-EFBA9D8733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2374FA-4AF2-4623-BFE0-682413A6E2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5DAA7E8A-F1F9-3E83-03B4-9B49A6D924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28C10BC6-AC18-0A37-0C5D-C488FA9E30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7F64FC-E1CF-42F9-96BC-1C512DB51F2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02689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300A9F9F-D4AE-7A1C-37A3-BFE67F497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11612395-9063-0F9D-EAC2-AFC18A8F5C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18130F3-C75D-7A26-EBE4-22D9DB902B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34256D2-1B70-48BA-982A-2C0643C5AA38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8D3B3B5A-49BA-46F3-A5A2-E805BBD26B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C5F25E7-8B78-C455-4C07-9A891C5D08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F2755A-B31D-4E22-BE37-A66A456993F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15180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D3A88C61-8DF0-28E0-A78F-3EDB16DAE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C3CDD417-73F3-187F-A233-161B3C21A6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AB7E13A-3EC1-2D4A-4164-872E86CA7A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1F823-6887-4451-9FAA-FACA93E70EEF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402982DE-E49F-0093-73EA-917BB6145B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F3BA766D-BDAE-8874-A31A-0AF1EDCDFE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54AFE-B9F9-45F0-9339-D80BD4A52DE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34571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5A2E690A-1F33-0470-C42F-C35177ACC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564E4CFC-1B38-B60B-4052-66121B561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35624C21-766C-244C-44CF-573DD04B61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DA68D-9F59-498A-9055-251371EEA310}" type="datetimeFigureOut">
              <a:rPr lang="tr-TR" smtClean="0"/>
              <a:t>10.01.2025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158416B7-A0E1-961F-B990-CCC682DFE0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CC3B2ED2-C08A-604B-FBA2-522C9FE8AE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25910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5" Type="http://schemas.openxmlformats.org/officeDocument/2006/relationships/image" Target="../media/image27.png"/><Relationship Id="rId4" Type="http://schemas.openxmlformats.org/officeDocument/2006/relationships/image" Target="../media/image2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5" Type="http://schemas.openxmlformats.org/officeDocument/2006/relationships/image" Target="../media/image25.png"/><Relationship Id="rId4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svg"/><Relationship Id="rId7" Type="http://schemas.openxmlformats.org/officeDocument/2006/relationships/image" Target="../media/image35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4.png"/><Relationship Id="rId5" Type="http://schemas.openxmlformats.org/officeDocument/2006/relationships/image" Target="../media/image33.svg"/><Relationship Id="rId4" Type="http://schemas.openxmlformats.org/officeDocument/2006/relationships/image" Target="../media/image32.png"/><Relationship Id="rId9" Type="http://schemas.openxmlformats.org/officeDocument/2006/relationships/image" Target="../media/image37.sv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svg"/><Relationship Id="rId7" Type="http://schemas.openxmlformats.org/officeDocument/2006/relationships/image" Target="../media/image43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2.png"/><Relationship Id="rId5" Type="http://schemas.openxmlformats.org/officeDocument/2006/relationships/image" Target="../media/image41.svg"/><Relationship Id="rId4" Type="http://schemas.openxmlformats.org/officeDocument/2006/relationships/image" Target="../media/image40.png"/><Relationship Id="rId9" Type="http://schemas.openxmlformats.org/officeDocument/2006/relationships/image" Target="../media/image45.sv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.png"/><Relationship Id="rId4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Video 13" title="Gece gökyüzü Içindeki yıldızlar">
            <a:hlinkClick r:id="" action="ppaction://media"/>
            <a:extLst>
              <a:ext uri="{FF2B5EF4-FFF2-40B4-BE49-F238E27FC236}">
                <a16:creationId xmlns:a16="http://schemas.microsoft.com/office/drawing/2014/main" id="{AEB3D140-BCB8-387E-6BB8-33E07EEABF0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Metin kutusu 13">
            <a:extLst>
              <a:ext uri="{FF2B5EF4-FFF2-40B4-BE49-F238E27FC236}">
                <a16:creationId xmlns:a16="http://schemas.microsoft.com/office/drawing/2014/main" id="{67F32B01-878C-50D9-F83A-09A37765B11E}"/>
              </a:ext>
            </a:extLst>
          </p:cNvPr>
          <p:cNvSpPr txBox="1"/>
          <p:nvPr/>
        </p:nvSpPr>
        <p:spPr>
          <a:xfrm>
            <a:off x="629919" y="736127"/>
            <a:ext cx="87249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w Cen MT" panose="020B0602020104020603" pitchFamily="34" charset="0"/>
                <a:cs typeface="Alef" panose="00000500000000000000" pitchFamily="2" charset="-79"/>
              </a:rPr>
              <a:t>SAĞLIK ARAŞTIRMALARINDA PATENT VERİLERİN GÜCÜ: </a:t>
            </a:r>
          </a:p>
          <a:p>
            <a:r>
              <a:rPr lang="tr-TR" sz="4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w Cen MT" panose="020B0602020104020603" pitchFamily="34" charset="0"/>
                <a:cs typeface="Alef" panose="00000500000000000000" pitchFamily="2" charset="-79"/>
              </a:rPr>
              <a:t>STRATEJİLER VE UYGULAMALAR</a:t>
            </a:r>
          </a:p>
        </p:txBody>
      </p:sp>
      <p:pic>
        <p:nvPicPr>
          <p:cNvPr id="15" name="Resim 14" descr="metin, grafik, poster, grafik tasarım içeren bir resim&#10;&#10;Açıklama otomatik olarak oluşturuldu">
            <a:extLst>
              <a:ext uri="{FF2B5EF4-FFF2-40B4-BE49-F238E27FC236}">
                <a16:creationId xmlns:a16="http://schemas.microsoft.com/office/drawing/2014/main" id="{90DCCD7A-B16C-3B89-2E2E-1D1B4ABBCC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928" y="5271692"/>
            <a:ext cx="1138339" cy="1012463"/>
          </a:xfrm>
          <a:prstGeom prst="rect">
            <a:avLst/>
          </a:prstGeom>
        </p:spPr>
      </p:pic>
      <p:sp>
        <p:nvSpPr>
          <p:cNvPr id="16" name="Metin kutusu 15">
            <a:extLst>
              <a:ext uri="{FF2B5EF4-FFF2-40B4-BE49-F238E27FC236}">
                <a16:creationId xmlns:a16="http://schemas.microsoft.com/office/drawing/2014/main" id="{FD8E71BE-64AA-FC59-B97E-840EDD43F35C}"/>
              </a:ext>
            </a:extLst>
          </p:cNvPr>
          <p:cNvSpPr txBox="1"/>
          <p:nvPr/>
        </p:nvSpPr>
        <p:spPr>
          <a:xfrm>
            <a:off x="697321" y="5193149"/>
            <a:ext cx="539867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w Cen MT" panose="020B0602020104020603" pitchFamily="34" charset="0"/>
                <a:cs typeface="Alef" panose="00000500000000000000" pitchFamily="2" charset="-79"/>
              </a:rPr>
              <a:t>BURAK DELİBAŞ</a:t>
            </a:r>
          </a:p>
          <a:p>
            <a:r>
              <a:rPr lang="tr-TR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w Cen MT" panose="020B0602020104020603" pitchFamily="34" charset="0"/>
                <a:cs typeface="Alef" panose="00000500000000000000" pitchFamily="2" charset="-79"/>
              </a:rPr>
              <a:t>İSTANBUL SAĞLIK VE TEKNOLOJİ ÜNİVERSİTESİ</a:t>
            </a:r>
          </a:p>
          <a:p>
            <a:r>
              <a:rPr lang="tr-TR" sz="16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w Cen MT" panose="020B0602020104020603" pitchFamily="34" charset="0"/>
                <a:cs typeface="Alef" panose="00000500000000000000" pitchFamily="2" charset="-79"/>
              </a:rPr>
              <a:t>Sağlık Okuryazarlığı Zirvesi: Sağlık Çalışanları için Bilgiye Erişim</a:t>
            </a:r>
          </a:p>
          <a:p>
            <a:r>
              <a:rPr lang="tr-TR" sz="16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w Cen MT" panose="020B0602020104020603" pitchFamily="34" charset="0"/>
                <a:cs typeface="Alef" panose="00000500000000000000" pitchFamily="2" charset="-79"/>
              </a:rPr>
              <a:t>11 Ocak 2025, Rami Kütüphanesi</a:t>
            </a:r>
          </a:p>
        </p:txBody>
      </p:sp>
    </p:spTree>
    <p:extLst>
      <p:ext uri="{BB962C8B-B14F-4D97-AF65-F5344CB8AC3E}">
        <p14:creationId xmlns:p14="http://schemas.microsoft.com/office/powerpoint/2010/main" val="586394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48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22" repeatCount="indefinite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58B9EEB-F629-CEDF-B5A3-B472F3D97E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Metin kutusu 32">
            <a:extLst>
              <a:ext uri="{FF2B5EF4-FFF2-40B4-BE49-F238E27FC236}">
                <a16:creationId xmlns:a16="http://schemas.microsoft.com/office/drawing/2014/main" id="{BB5DA3C8-38CB-AFE2-2920-25C03DB8BE9A}"/>
              </a:ext>
            </a:extLst>
          </p:cNvPr>
          <p:cNvSpPr txBox="1"/>
          <p:nvPr/>
        </p:nvSpPr>
        <p:spPr>
          <a:xfrm>
            <a:off x="1240608" y="1931344"/>
            <a:ext cx="983695" cy="1497657"/>
          </a:xfrm>
          <a:custGeom>
            <a:avLst/>
            <a:gdLst/>
            <a:ahLst/>
            <a:cxnLst/>
            <a:rect l="l" t="t" r="r" b="b"/>
            <a:pathLst>
              <a:path w="983695" h="1497657">
                <a:moveTo>
                  <a:pt x="660168" y="0"/>
                </a:moveTo>
                <a:lnTo>
                  <a:pt x="983695" y="0"/>
                </a:lnTo>
                <a:lnTo>
                  <a:pt x="983695" y="1497657"/>
                </a:lnTo>
                <a:lnTo>
                  <a:pt x="502777" y="1497657"/>
                </a:lnTo>
                <a:lnTo>
                  <a:pt x="502777" y="725748"/>
                </a:lnTo>
                <a:lnTo>
                  <a:pt x="0" y="725748"/>
                </a:lnTo>
                <a:lnTo>
                  <a:pt x="0" y="384734"/>
                </a:lnTo>
                <a:cubicBezTo>
                  <a:pt x="136989" y="384734"/>
                  <a:pt x="247017" y="373075"/>
                  <a:pt x="330084" y="349758"/>
                </a:cubicBezTo>
                <a:cubicBezTo>
                  <a:pt x="413152" y="326441"/>
                  <a:pt x="479460" y="287821"/>
                  <a:pt x="529009" y="233900"/>
                </a:cubicBezTo>
                <a:cubicBezTo>
                  <a:pt x="578558" y="179980"/>
                  <a:pt x="622278" y="102012"/>
                  <a:pt x="6601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32" name="Metin kutusu 31">
            <a:extLst>
              <a:ext uri="{FF2B5EF4-FFF2-40B4-BE49-F238E27FC236}">
                <a16:creationId xmlns:a16="http://schemas.microsoft.com/office/drawing/2014/main" id="{3D948C9C-A51A-8E0D-147E-80E4381E7FD7}"/>
              </a:ext>
            </a:extLst>
          </p:cNvPr>
          <p:cNvSpPr txBox="1"/>
          <p:nvPr/>
        </p:nvSpPr>
        <p:spPr>
          <a:xfrm>
            <a:off x="1727908" y="3415571"/>
            <a:ext cx="504000" cy="1562725"/>
          </a:xfrm>
          <a:custGeom>
            <a:avLst/>
            <a:gdLst/>
            <a:ahLst/>
            <a:cxnLst/>
            <a:rect l="l" t="t" r="r" b="b"/>
            <a:pathLst>
              <a:path w="480918" h="1562725">
                <a:moveTo>
                  <a:pt x="0" y="0"/>
                </a:moveTo>
                <a:lnTo>
                  <a:pt x="480918" y="0"/>
                </a:lnTo>
                <a:lnTo>
                  <a:pt x="480918" y="1562725"/>
                </a:lnTo>
                <a:lnTo>
                  <a:pt x="0" y="15627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49" name="Metin kutusu 48">
            <a:extLst>
              <a:ext uri="{FF2B5EF4-FFF2-40B4-BE49-F238E27FC236}">
                <a16:creationId xmlns:a16="http://schemas.microsoft.com/office/drawing/2014/main" id="{30F7DC0D-96A7-AB2A-23E6-A4861923A5BF}"/>
              </a:ext>
            </a:extLst>
          </p:cNvPr>
          <p:cNvSpPr txBox="1"/>
          <p:nvPr/>
        </p:nvSpPr>
        <p:spPr>
          <a:xfrm>
            <a:off x="3833672" y="1887623"/>
            <a:ext cx="1434008" cy="1941427"/>
          </a:xfrm>
          <a:custGeom>
            <a:avLst/>
            <a:gdLst/>
            <a:ahLst/>
            <a:cxnLst/>
            <a:rect l="l" t="t" r="r" b="b"/>
            <a:pathLst>
              <a:path w="1434008" h="1941427">
                <a:moveTo>
                  <a:pt x="717004" y="0"/>
                </a:moveTo>
                <a:cubicBezTo>
                  <a:pt x="950176" y="0"/>
                  <a:pt x="1127970" y="66308"/>
                  <a:pt x="1250385" y="198925"/>
                </a:cubicBezTo>
                <a:cubicBezTo>
                  <a:pt x="1372800" y="331541"/>
                  <a:pt x="1434008" y="521722"/>
                  <a:pt x="1434008" y="769468"/>
                </a:cubicBezTo>
                <a:cubicBezTo>
                  <a:pt x="1434008" y="956005"/>
                  <a:pt x="1389560" y="1138171"/>
                  <a:pt x="1300663" y="1315964"/>
                </a:cubicBezTo>
                <a:cubicBezTo>
                  <a:pt x="1211766" y="1493758"/>
                  <a:pt x="1058018" y="1697783"/>
                  <a:pt x="839419" y="1928041"/>
                </a:cubicBezTo>
                <a:lnTo>
                  <a:pt x="827265" y="1941427"/>
                </a:lnTo>
                <a:lnTo>
                  <a:pt x="268806" y="1941427"/>
                </a:lnTo>
                <a:lnTo>
                  <a:pt x="355770" y="1830901"/>
                </a:lnTo>
                <a:cubicBezTo>
                  <a:pt x="394024" y="1785633"/>
                  <a:pt x="435740" y="1739317"/>
                  <a:pt x="480917" y="1691954"/>
                </a:cubicBezTo>
                <a:cubicBezTo>
                  <a:pt x="658711" y="1502502"/>
                  <a:pt x="781855" y="1340739"/>
                  <a:pt x="850349" y="1206665"/>
                </a:cubicBezTo>
                <a:cubicBezTo>
                  <a:pt x="918844" y="1072591"/>
                  <a:pt x="953091" y="932688"/>
                  <a:pt x="953091" y="786955"/>
                </a:cubicBezTo>
                <a:cubicBezTo>
                  <a:pt x="953091" y="655796"/>
                  <a:pt x="931960" y="564714"/>
                  <a:pt x="889697" y="513707"/>
                </a:cubicBezTo>
                <a:cubicBezTo>
                  <a:pt x="847435" y="462701"/>
                  <a:pt x="785498" y="437197"/>
                  <a:pt x="703888" y="437197"/>
                </a:cubicBezTo>
                <a:cubicBezTo>
                  <a:pt x="537753" y="437197"/>
                  <a:pt x="454686" y="537753"/>
                  <a:pt x="454686" y="738864"/>
                </a:cubicBezTo>
                <a:lnTo>
                  <a:pt x="454686" y="1066762"/>
                </a:lnTo>
                <a:lnTo>
                  <a:pt x="0" y="1066762"/>
                </a:lnTo>
                <a:lnTo>
                  <a:pt x="0" y="769468"/>
                </a:lnTo>
                <a:cubicBezTo>
                  <a:pt x="0" y="521722"/>
                  <a:pt x="61208" y="331541"/>
                  <a:pt x="183623" y="198925"/>
                </a:cubicBezTo>
                <a:cubicBezTo>
                  <a:pt x="306038" y="66308"/>
                  <a:pt x="483832" y="0"/>
                  <a:pt x="7170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id="{23185972-5839-B17A-C14A-75D0115487E9}"/>
              </a:ext>
            </a:extLst>
          </p:cNvPr>
          <p:cNvSpPr txBox="1"/>
          <p:nvPr/>
        </p:nvSpPr>
        <p:spPr>
          <a:xfrm>
            <a:off x="6753318" y="1297074"/>
            <a:ext cx="1407776" cy="1541377"/>
          </a:xfrm>
          <a:custGeom>
            <a:avLst/>
            <a:gdLst/>
            <a:ahLst/>
            <a:cxnLst/>
            <a:rect l="l" t="t" r="r" b="b"/>
            <a:pathLst>
              <a:path w="1407776" h="1541377">
                <a:moveTo>
                  <a:pt x="703888" y="0"/>
                </a:moveTo>
                <a:cubicBezTo>
                  <a:pt x="934146" y="0"/>
                  <a:pt x="1109025" y="64851"/>
                  <a:pt x="1228525" y="194553"/>
                </a:cubicBezTo>
                <a:cubicBezTo>
                  <a:pt x="1348026" y="324255"/>
                  <a:pt x="1407776" y="511521"/>
                  <a:pt x="1407776" y="756352"/>
                </a:cubicBezTo>
                <a:lnTo>
                  <a:pt x="1407776" y="865651"/>
                </a:lnTo>
                <a:cubicBezTo>
                  <a:pt x="1407776" y="1031786"/>
                  <a:pt x="1380087" y="1165131"/>
                  <a:pt x="1324709" y="1265687"/>
                </a:cubicBezTo>
                <a:cubicBezTo>
                  <a:pt x="1269330" y="1366242"/>
                  <a:pt x="1183348" y="1438380"/>
                  <a:pt x="1066762" y="1482099"/>
                </a:cubicBezTo>
                <a:lnTo>
                  <a:pt x="1066762" y="1490843"/>
                </a:lnTo>
                <a:cubicBezTo>
                  <a:pt x="1098095" y="1502502"/>
                  <a:pt x="1127241" y="1515982"/>
                  <a:pt x="1154202" y="1531284"/>
                </a:cubicBezTo>
                <a:lnTo>
                  <a:pt x="1168804" y="1541377"/>
                </a:lnTo>
                <a:lnTo>
                  <a:pt x="463430" y="1541377"/>
                </a:lnTo>
                <a:lnTo>
                  <a:pt x="463430" y="1289733"/>
                </a:lnTo>
                <a:lnTo>
                  <a:pt x="638309" y="1289733"/>
                </a:lnTo>
                <a:cubicBezTo>
                  <a:pt x="734492" y="1289733"/>
                  <a:pt x="806630" y="1264958"/>
                  <a:pt x="854721" y="1215409"/>
                </a:cubicBezTo>
                <a:cubicBezTo>
                  <a:pt x="902813" y="1165860"/>
                  <a:pt x="926859" y="1082792"/>
                  <a:pt x="926859" y="966206"/>
                </a:cubicBezTo>
                <a:lnTo>
                  <a:pt x="926859" y="743236"/>
                </a:lnTo>
                <a:cubicBezTo>
                  <a:pt x="926859" y="638308"/>
                  <a:pt x="904999" y="561070"/>
                  <a:pt x="861279" y="511521"/>
                </a:cubicBezTo>
                <a:cubicBezTo>
                  <a:pt x="817560" y="461972"/>
                  <a:pt x="759267" y="437198"/>
                  <a:pt x="686400" y="437198"/>
                </a:cubicBezTo>
                <a:cubicBezTo>
                  <a:pt x="531924" y="437198"/>
                  <a:pt x="454686" y="531924"/>
                  <a:pt x="454686" y="721376"/>
                </a:cubicBezTo>
                <a:lnTo>
                  <a:pt x="454686" y="922487"/>
                </a:lnTo>
                <a:lnTo>
                  <a:pt x="0" y="922487"/>
                </a:lnTo>
                <a:lnTo>
                  <a:pt x="0" y="760724"/>
                </a:lnTo>
                <a:cubicBezTo>
                  <a:pt x="0" y="515893"/>
                  <a:pt x="60479" y="327898"/>
                  <a:pt x="181437" y="196739"/>
                </a:cubicBezTo>
                <a:cubicBezTo>
                  <a:pt x="302395" y="65579"/>
                  <a:pt x="476546" y="0"/>
                  <a:pt x="703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5" name="Metin kutusu 54">
            <a:extLst>
              <a:ext uri="{FF2B5EF4-FFF2-40B4-BE49-F238E27FC236}">
                <a16:creationId xmlns:a16="http://schemas.microsoft.com/office/drawing/2014/main" id="{9FB69CC6-B9AB-8143-5789-3AB74F162334}"/>
              </a:ext>
            </a:extLst>
          </p:cNvPr>
          <p:cNvSpPr txBox="1"/>
          <p:nvPr/>
        </p:nvSpPr>
        <p:spPr>
          <a:xfrm>
            <a:off x="9846891" y="1950394"/>
            <a:ext cx="1149841" cy="1478607"/>
          </a:xfrm>
          <a:custGeom>
            <a:avLst/>
            <a:gdLst/>
            <a:ahLst/>
            <a:cxnLst/>
            <a:rect l="l" t="t" r="r" b="b"/>
            <a:pathLst>
              <a:path w="1149841" h="1478607">
                <a:moveTo>
                  <a:pt x="625204" y="0"/>
                </a:moveTo>
                <a:lnTo>
                  <a:pt x="1149841" y="0"/>
                </a:lnTo>
                <a:lnTo>
                  <a:pt x="1149841" y="1478607"/>
                </a:lnTo>
                <a:lnTo>
                  <a:pt x="668923" y="1478607"/>
                </a:lnTo>
                <a:lnTo>
                  <a:pt x="668923" y="874395"/>
                </a:lnTo>
                <a:lnTo>
                  <a:pt x="660179" y="874395"/>
                </a:lnTo>
                <a:lnTo>
                  <a:pt x="421150" y="1478607"/>
                </a:lnTo>
                <a:lnTo>
                  <a:pt x="0" y="1478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48" name="Metin kutusu 47">
            <a:extLst>
              <a:ext uri="{FF2B5EF4-FFF2-40B4-BE49-F238E27FC236}">
                <a16:creationId xmlns:a16="http://schemas.microsoft.com/office/drawing/2014/main" id="{1AB68C5D-60B7-4198-9235-84D956598850}"/>
              </a:ext>
            </a:extLst>
          </p:cNvPr>
          <p:cNvSpPr txBox="1"/>
          <p:nvPr/>
        </p:nvSpPr>
        <p:spPr>
          <a:xfrm>
            <a:off x="3833672" y="3810000"/>
            <a:ext cx="1390288" cy="1181725"/>
          </a:xfrm>
          <a:custGeom>
            <a:avLst/>
            <a:gdLst/>
            <a:ahLst/>
            <a:cxnLst/>
            <a:rect l="l" t="t" r="r" b="b"/>
            <a:pathLst>
              <a:path w="1390288" h="1181725">
                <a:moveTo>
                  <a:pt x="283795" y="0"/>
                </a:moveTo>
                <a:lnTo>
                  <a:pt x="844543" y="0"/>
                </a:lnTo>
                <a:lnTo>
                  <a:pt x="839419" y="5664"/>
                </a:lnTo>
                <a:cubicBezTo>
                  <a:pt x="696602" y="157226"/>
                  <a:pt x="600418" y="280370"/>
                  <a:pt x="550869" y="375096"/>
                </a:cubicBezTo>
                <a:cubicBezTo>
                  <a:pt x="501320" y="469822"/>
                  <a:pt x="476545" y="571106"/>
                  <a:pt x="476545" y="678948"/>
                </a:cubicBezTo>
                <a:lnTo>
                  <a:pt x="476545" y="744528"/>
                </a:lnTo>
                <a:lnTo>
                  <a:pt x="1390288" y="744528"/>
                </a:lnTo>
                <a:lnTo>
                  <a:pt x="1390288" y="1181725"/>
                </a:lnTo>
                <a:lnTo>
                  <a:pt x="0" y="1181725"/>
                </a:lnTo>
                <a:lnTo>
                  <a:pt x="0" y="849455"/>
                </a:lnTo>
                <a:cubicBezTo>
                  <a:pt x="0" y="630856"/>
                  <a:pt x="34976" y="443590"/>
                  <a:pt x="104928" y="287656"/>
                </a:cubicBezTo>
                <a:cubicBezTo>
                  <a:pt x="139903" y="209690"/>
                  <a:pt x="188724" y="127533"/>
                  <a:pt x="251389" y="411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1" name="Metin kutusu 50">
            <a:extLst>
              <a:ext uri="{FF2B5EF4-FFF2-40B4-BE49-F238E27FC236}">
                <a16:creationId xmlns:a16="http://schemas.microsoft.com/office/drawing/2014/main" id="{CF2F719E-ECC4-35D7-7BDB-2FD860264051}"/>
              </a:ext>
            </a:extLst>
          </p:cNvPr>
          <p:cNvSpPr txBox="1"/>
          <p:nvPr/>
        </p:nvSpPr>
        <p:spPr>
          <a:xfrm>
            <a:off x="6740202" y="3905251"/>
            <a:ext cx="1434008" cy="1625495"/>
          </a:xfrm>
          <a:custGeom>
            <a:avLst/>
            <a:gdLst/>
            <a:ahLst/>
            <a:cxnLst/>
            <a:rect l="l" t="t" r="r" b="b"/>
            <a:pathLst>
              <a:path w="1434008" h="1625495">
                <a:moveTo>
                  <a:pt x="476546" y="0"/>
                </a:moveTo>
                <a:lnTo>
                  <a:pt x="1147951" y="0"/>
                </a:lnTo>
                <a:lnTo>
                  <a:pt x="1167318" y="8957"/>
                </a:lnTo>
                <a:cubicBezTo>
                  <a:pt x="1248199" y="54863"/>
                  <a:pt x="1309407" y="117164"/>
                  <a:pt x="1350941" y="195859"/>
                </a:cubicBezTo>
                <a:cubicBezTo>
                  <a:pt x="1406319" y="300786"/>
                  <a:pt x="1434008" y="434860"/>
                  <a:pt x="1434008" y="598081"/>
                </a:cubicBezTo>
                <a:lnTo>
                  <a:pt x="1434008" y="869143"/>
                </a:lnTo>
                <a:cubicBezTo>
                  <a:pt x="1434008" y="1113974"/>
                  <a:pt x="1373529" y="1301240"/>
                  <a:pt x="1252571" y="1430942"/>
                </a:cubicBezTo>
                <a:cubicBezTo>
                  <a:pt x="1131613" y="1560644"/>
                  <a:pt x="953091" y="1625495"/>
                  <a:pt x="717004" y="1625495"/>
                </a:cubicBezTo>
                <a:cubicBezTo>
                  <a:pt x="480918" y="1625495"/>
                  <a:pt x="302395" y="1559915"/>
                  <a:pt x="181437" y="1428756"/>
                </a:cubicBezTo>
                <a:cubicBezTo>
                  <a:pt x="60479" y="1297597"/>
                  <a:pt x="0" y="1109602"/>
                  <a:pt x="0" y="864771"/>
                </a:cubicBezTo>
                <a:lnTo>
                  <a:pt x="0" y="615569"/>
                </a:lnTo>
                <a:lnTo>
                  <a:pt x="454686" y="615569"/>
                </a:lnTo>
                <a:lnTo>
                  <a:pt x="454686" y="886631"/>
                </a:lnTo>
                <a:cubicBezTo>
                  <a:pt x="454686" y="1087742"/>
                  <a:pt x="537753" y="1188297"/>
                  <a:pt x="703888" y="1188297"/>
                </a:cubicBezTo>
                <a:cubicBezTo>
                  <a:pt x="785499" y="1188297"/>
                  <a:pt x="847435" y="1162794"/>
                  <a:pt x="889697" y="1111788"/>
                </a:cubicBezTo>
                <a:cubicBezTo>
                  <a:pt x="931960" y="1060782"/>
                  <a:pt x="953091" y="971156"/>
                  <a:pt x="953091" y="842911"/>
                </a:cubicBezTo>
                <a:lnTo>
                  <a:pt x="953091" y="593709"/>
                </a:lnTo>
                <a:cubicBezTo>
                  <a:pt x="953091" y="453805"/>
                  <a:pt x="928316" y="353979"/>
                  <a:pt x="878767" y="294228"/>
                </a:cubicBezTo>
                <a:cubicBezTo>
                  <a:pt x="829218" y="234478"/>
                  <a:pt x="749065" y="204603"/>
                  <a:pt x="638309" y="204603"/>
                </a:cubicBezTo>
                <a:lnTo>
                  <a:pt x="476546" y="2046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4" name="Metin kutusu 53">
            <a:extLst>
              <a:ext uri="{FF2B5EF4-FFF2-40B4-BE49-F238E27FC236}">
                <a16:creationId xmlns:a16="http://schemas.microsoft.com/office/drawing/2014/main" id="{BEF49A23-DE86-40CB-5C75-4096EAC6179D}"/>
              </a:ext>
            </a:extLst>
          </p:cNvPr>
          <p:cNvSpPr txBox="1"/>
          <p:nvPr/>
        </p:nvSpPr>
        <p:spPr>
          <a:xfrm>
            <a:off x="9608624" y="3422285"/>
            <a:ext cx="1611826" cy="1562725"/>
          </a:xfrm>
          <a:custGeom>
            <a:avLst/>
            <a:gdLst/>
            <a:ahLst/>
            <a:cxnLst/>
            <a:rect l="l" t="t" r="r" b="b"/>
            <a:pathLst>
              <a:path w="1626374" h="1562725">
                <a:moveTo>
                  <a:pt x="241136" y="0"/>
                </a:moveTo>
                <a:lnTo>
                  <a:pt x="662805" y="0"/>
                </a:lnTo>
                <a:lnTo>
                  <a:pt x="437197" y="570287"/>
                </a:lnTo>
                <a:lnTo>
                  <a:pt x="918114" y="570287"/>
                </a:lnTo>
                <a:lnTo>
                  <a:pt x="918114" y="0"/>
                </a:lnTo>
                <a:lnTo>
                  <a:pt x="1399032" y="0"/>
                </a:lnTo>
                <a:lnTo>
                  <a:pt x="1399032" y="570287"/>
                </a:lnTo>
                <a:lnTo>
                  <a:pt x="1626374" y="570287"/>
                </a:lnTo>
                <a:lnTo>
                  <a:pt x="1626374" y="1007484"/>
                </a:lnTo>
                <a:lnTo>
                  <a:pt x="1399032" y="1007484"/>
                </a:lnTo>
                <a:lnTo>
                  <a:pt x="1399032" y="1562725"/>
                </a:lnTo>
                <a:lnTo>
                  <a:pt x="918114" y="1562725"/>
                </a:lnTo>
                <a:lnTo>
                  <a:pt x="918114" y="1007484"/>
                </a:lnTo>
                <a:lnTo>
                  <a:pt x="0" y="1007484"/>
                </a:lnTo>
                <a:lnTo>
                  <a:pt x="0" y="5702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415DAA8A-F9CD-0FC8-100D-1A867AF0306D}"/>
              </a:ext>
            </a:extLst>
          </p:cNvPr>
          <p:cNvSpPr txBox="1"/>
          <p:nvPr/>
        </p:nvSpPr>
        <p:spPr>
          <a:xfrm>
            <a:off x="6371760" y="3136611"/>
            <a:ext cx="2262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>
                <a:solidFill>
                  <a:schemeClr val="bg1"/>
                </a:solidFill>
                <a:latin typeface="Bebas Neue" panose="020B0606020202050201" pitchFamily="34" charset="-94"/>
              </a:rPr>
              <a:t>Faydalı Model</a:t>
            </a:r>
          </a:p>
        </p:txBody>
      </p:sp>
    </p:spTree>
    <p:extLst>
      <p:ext uri="{BB962C8B-B14F-4D97-AF65-F5344CB8AC3E}">
        <p14:creationId xmlns:p14="http://schemas.microsoft.com/office/powerpoint/2010/main" val="19984054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DF8D479-4980-4A56-5006-B33BC160E7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Metin kutusu 32">
            <a:extLst>
              <a:ext uri="{FF2B5EF4-FFF2-40B4-BE49-F238E27FC236}">
                <a16:creationId xmlns:a16="http://schemas.microsoft.com/office/drawing/2014/main" id="{6DB96BB1-79B6-29AA-AC6F-3341B380E336}"/>
              </a:ext>
            </a:extLst>
          </p:cNvPr>
          <p:cNvSpPr txBox="1"/>
          <p:nvPr/>
        </p:nvSpPr>
        <p:spPr>
          <a:xfrm>
            <a:off x="1240608" y="1931344"/>
            <a:ext cx="983695" cy="1497657"/>
          </a:xfrm>
          <a:custGeom>
            <a:avLst/>
            <a:gdLst/>
            <a:ahLst/>
            <a:cxnLst/>
            <a:rect l="l" t="t" r="r" b="b"/>
            <a:pathLst>
              <a:path w="983695" h="1497657">
                <a:moveTo>
                  <a:pt x="660168" y="0"/>
                </a:moveTo>
                <a:lnTo>
                  <a:pt x="983695" y="0"/>
                </a:lnTo>
                <a:lnTo>
                  <a:pt x="983695" y="1497657"/>
                </a:lnTo>
                <a:lnTo>
                  <a:pt x="502777" y="1497657"/>
                </a:lnTo>
                <a:lnTo>
                  <a:pt x="502777" y="725748"/>
                </a:lnTo>
                <a:lnTo>
                  <a:pt x="0" y="725748"/>
                </a:lnTo>
                <a:lnTo>
                  <a:pt x="0" y="384734"/>
                </a:lnTo>
                <a:cubicBezTo>
                  <a:pt x="136989" y="384734"/>
                  <a:pt x="247017" y="373075"/>
                  <a:pt x="330084" y="349758"/>
                </a:cubicBezTo>
                <a:cubicBezTo>
                  <a:pt x="413152" y="326441"/>
                  <a:pt x="479460" y="287821"/>
                  <a:pt x="529009" y="233900"/>
                </a:cubicBezTo>
                <a:cubicBezTo>
                  <a:pt x="578558" y="179980"/>
                  <a:pt x="622278" y="102012"/>
                  <a:pt x="6601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32" name="Metin kutusu 31">
            <a:extLst>
              <a:ext uri="{FF2B5EF4-FFF2-40B4-BE49-F238E27FC236}">
                <a16:creationId xmlns:a16="http://schemas.microsoft.com/office/drawing/2014/main" id="{99DE5A9A-6D29-000D-A0AC-3B41DA62BF36}"/>
              </a:ext>
            </a:extLst>
          </p:cNvPr>
          <p:cNvSpPr txBox="1"/>
          <p:nvPr/>
        </p:nvSpPr>
        <p:spPr>
          <a:xfrm>
            <a:off x="1752600" y="3415571"/>
            <a:ext cx="479308" cy="1562725"/>
          </a:xfrm>
          <a:custGeom>
            <a:avLst/>
            <a:gdLst/>
            <a:ahLst/>
            <a:cxnLst/>
            <a:rect l="l" t="t" r="r" b="b"/>
            <a:pathLst>
              <a:path w="480918" h="1562725">
                <a:moveTo>
                  <a:pt x="0" y="0"/>
                </a:moveTo>
                <a:lnTo>
                  <a:pt x="480918" y="0"/>
                </a:lnTo>
                <a:lnTo>
                  <a:pt x="480918" y="1562725"/>
                </a:lnTo>
                <a:lnTo>
                  <a:pt x="0" y="15627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49" name="Metin kutusu 48">
            <a:extLst>
              <a:ext uri="{FF2B5EF4-FFF2-40B4-BE49-F238E27FC236}">
                <a16:creationId xmlns:a16="http://schemas.microsoft.com/office/drawing/2014/main" id="{ADE1D8C5-5338-8D52-EA96-CC5502C1D4D6}"/>
              </a:ext>
            </a:extLst>
          </p:cNvPr>
          <p:cNvSpPr txBox="1"/>
          <p:nvPr/>
        </p:nvSpPr>
        <p:spPr>
          <a:xfrm>
            <a:off x="3833672" y="1887623"/>
            <a:ext cx="1434008" cy="1941427"/>
          </a:xfrm>
          <a:custGeom>
            <a:avLst/>
            <a:gdLst/>
            <a:ahLst/>
            <a:cxnLst/>
            <a:rect l="l" t="t" r="r" b="b"/>
            <a:pathLst>
              <a:path w="1434008" h="1941427">
                <a:moveTo>
                  <a:pt x="717004" y="0"/>
                </a:moveTo>
                <a:cubicBezTo>
                  <a:pt x="950176" y="0"/>
                  <a:pt x="1127970" y="66308"/>
                  <a:pt x="1250385" y="198925"/>
                </a:cubicBezTo>
                <a:cubicBezTo>
                  <a:pt x="1372800" y="331541"/>
                  <a:pt x="1434008" y="521722"/>
                  <a:pt x="1434008" y="769468"/>
                </a:cubicBezTo>
                <a:cubicBezTo>
                  <a:pt x="1434008" y="956005"/>
                  <a:pt x="1389560" y="1138171"/>
                  <a:pt x="1300663" y="1315964"/>
                </a:cubicBezTo>
                <a:cubicBezTo>
                  <a:pt x="1211766" y="1493758"/>
                  <a:pt x="1058018" y="1697783"/>
                  <a:pt x="839419" y="1928041"/>
                </a:cubicBezTo>
                <a:lnTo>
                  <a:pt x="827265" y="1941427"/>
                </a:lnTo>
                <a:lnTo>
                  <a:pt x="268806" y="1941427"/>
                </a:lnTo>
                <a:lnTo>
                  <a:pt x="355770" y="1830901"/>
                </a:lnTo>
                <a:cubicBezTo>
                  <a:pt x="394024" y="1785633"/>
                  <a:pt x="435740" y="1739317"/>
                  <a:pt x="480917" y="1691954"/>
                </a:cubicBezTo>
                <a:cubicBezTo>
                  <a:pt x="658711" y="1502502"/>
                  <a:pt x="781855" y="1340739"/>
                  <a:pt x="850349" y="1206665"/>
                </a:cubicBezTo>
                <a:cubicBezTo>
                  <a:pt x="918844" y="1072591"/>
                  <a:pt x="953091" y="932688"/>
                  <a:pt x="953091" y="786955"/>
                </a:cubicBezTo>
                <a:cubicBezTo>
                  <a:pt x="953091" y="655796"/>
                  <a:pt x="931960" y="564714"/>
                  <a:pt x="889697" y="513707"/>
                </a:cubicBezTo>
                <a:cubicBezTo>
                  <a:pt x="847435" y="462701"/>
                  <a:pt x="785498" y="437197"/>
                  <a:pt x="703888" y="437197"/>
                </a:cubicBezTo>
                <a:cubicBezTo>
                  <a:pt x="537753" y="437197"/>
                  <a:pt x="454686" y="537753"/>
                  <a:pt x="454686" y="738864"/>
                </a:cubicBezTo>
                <a:lnTo>
                  <a:pt x="454686" y="1066762"/>
                </a:lnTo>
                <a:lnTo>
                  <a:pt x="0" y="1066762"/>
                </a:lnTo>
                <a:lnTo>
                  <a:pt x="0" y="769468"/>
                </a:lnTo>
                <a:cubicBezTo>
                  <a:pt x="0" y="521722"/>
                  <a:pt x="61208" y="331541"/>
                  <a:pt x="183623" y="198925"/>
                </a:cubicBezTo>
                <a:cubicBezTo>
                  <a:pt x="306038" y="66308"/>
                  <a:pt x="483832" y="0"/>
                  <a:pt x="7170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id="{D3383272-014E-8C55-9D76-8FE6419C2220}"/>
              </a:ext>
            </a:extLst>
          </p:cNvPr>
          <p:cNvSpPr txBox="1"/>
          <p:nvPr/>
        </p:nvSpPr>
        <p:spPr>
          <a:xfrm>
            <a:off x="6753318" y="1906674"/>
            <a:ext cx="1407776" cy="1541377"/>
          </a:xfrm>
          <a:custGeom>
            <a:avLst/>
            <a:gdLst/>
            <a:ahLst/>
            <a:cxnLst/>
            <a:rect l="l" t="t" r="r" b="b"/>
            <a:pathLst>
              <a:path w="1407776" h="1541377">
                <a:moveTo>
                  <a:pt x="703888" y="0"/>
                </a:moveTo>
                <a:cubicBezTo>
                  <a:pt x="934146" y="0"/>
                  <a:pt x="1109025" y="64851"/>
                  <a:pt x="1228525" y="194553"/>
                </a:cubicBezTo>
                <a:cubicBezTo>
                  <a:pt x="1348026" y="324255"/>
                  <a:pt x="1407776" y="511521"/>
                  <a:pt x="1407776" y="756352"/>
                </a:cubicBezTo>
                <a:lnTo>
                  <a:pt x="1407776" y="865651"/>
                </a:lnTo>
                <a:cubicBezTo>
                  <a:pt x="1407776" y="1031786"/>
                  <a:pt x="1380087" y="1165131"/>
                  <a:pt x="1324709" y="1265687"/>
                </a:cubicBezTo>
                <a:cubicBezTo>
                  <a:pt x="1269330" y="1366242"/>
                  <a:pt x="1183348" y="1438380"/>
                  <a:pt x="1066762" y="1482099"/>
                </a:cubicBezTo>
                <a:lnTo>
                  <a:pt x="1066762" y="1490843"/>
                </a:lnTo>
                <a:cubicBezTo>
                  <a:pt x="1098095" y="1502502"/>
                  <a:pt x="1127241" y="1515982"/>
                  <a:pt x="1154202" y="1531284"/>
                </a:cubicBezTo>
                <a:lnTo>
                  <a:pt x="1168804" y="1541377"/>
                </a:lnTo>
                <a:lnTo>
                  <a:pt x="463430" y="1541377"/>
                </a:lnTo>
                <a:lnTo>
                  <a:pt x="463430" y="1289733"/>
                </a:lnTo>
                <a:lnTo>
                  <a:pt x="638309" y="1289733"/>
                </a:lnTo>
                <a:cubicBezTo>
                  <a:pt x="734492" y="1289733"/>
                  <a:pt x="806630" y="1264958"/>
                  <a:pt x="854721" y="1215409"/>
                </a:cubicBezTo>
                <a:cubicBezTo>
                  <a:pt x="902813" y="1165860"/>
                  <a:pt x="926859" y="1082792"/>
                  <a:pt x="926859" y="966206"/>
                </a:cubicBezTo>
                <a:lnTo>
                  <a:pt x="926859" y="743236"/>
                </a:lnTo>
                <a:cubicBezTo>
                  <a:pt x="926859" y="638308"/>
                  <a:pt x="904999" y="561070"/>
                  <a:pt x="861279" y="511521"/>
                </a:cubicBezTo>
                <a:cubicBezTo>
                  <a:pt x="817560" y="461972"/>
                  <a:pt x="759267" y="437198"/>
                  <a:pt x="686400" y="437198"/>
                </a:cubicBezTo>
                <a:cubicBezTo>
                  <a:pt x="531924" y="437198"/>
                  <a:pt x="454686" y="531924"/>
                  <a:pt x="454686" y="721376"/>
                </a:cubicBezTo>
                <a:lnTo>
                  <a:pt x="454686" y="922487"/>
                </a:lnTo>
                <a:lnTo>
                  <a:pt x="0" y="922487"/>
                </a:lnTo>
                <a:lnTo>
                  <a:pt x="0" y="760724"/>
                </a:lnTo>
                <a:cubicBezTo>
                  <a:pt x="0" y="515893"/>
                  <a:pt x="60479" y="327898"/>
                  <a:pt x="181437" y="196739"/>
                </a:cubicBezTo>
                <a:cubicBezTo>
                  <a:pt x="302395" y="65579"/>
                  <a:pt x="476546" y="0"/>
                  <a:pt x="703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5" name="Metin kutusu 54">
            <a:extLst>
              <a:ext uri="{FF2B5EF4-FFF2-40B4-BE49-F238E27FC236}">
                <a16:creationId xmlns:a16="http://schemas.microsoft.com/office/drawing/2014/main" id="{B354B7C9-D794-0B82-A888-96D4E83F7718}"/>
              </a:ext>
            </a:extLst>
          </p:cNvPr>
          <p:cNvSpPr txBox="1"/>
          <p:nvPr/>
        </p:nvSpPr>
        <p:spPr>
          <a:xfrm>
            <a:off x="9839616" y="1268413"/>
            <a:ext cx="1149841" cy="1478607"/>
          </a:xfrm>
          <a:custGeom>
            <a:avLst/>
            <a:gdLst/>
            <a:ahLst/>
            <a:cxnLst/>
            <a:rect l="l" t="t" r="r" b="b"/>
            <a:pathLst>
              <a:path w="1149841" h="1478607">
                <a:moveTo>
                  <a:pt x="625204" y="0"/>
                </a:moveTo>
                <a:lnTo>
                  <a:pt x="1149841" y="0"/>
                </a:lnTo>
                <a:lnTo>
                  <a:pt x="1149841" y="1478607"/>
                </a:lnTo>
                <a:lnTo>
                  <a:pt x="668923" y="1478607"/>
                </a:lnTo>
                <a:lnTo>
                  <a:pt x="668923" y="874395"/>
                </a:lnTo>
                <a:lnTo>
                  <a:pt x="660179" y="874395"/>
                </a:lnTo>
                <a:lnTo>
                  <a:pt x="421150" y="1478607"/>
                </a:lnTo>
                <a:lnTo>
                  <a:pt x="0" y="1478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48" name="Metin kutusu 47">
            <a:extLst>
              <a:ext uri="{FF2B5EF4-FFF2-40B4-BE49-F238E27FC236}">
                <a16:creationId xmlns:a16="http://schemas.microsoft.com/office/drawing/2014/main" id="{D50C8AE9-37C1-BB47-21FD-793219D6D2BD}"/>
              </a:ext>
            </a:extLst>
          </p:cNvPr>
          <p:cNvSpPr txBox="1"/>
          <p:nvPr/>
        </p:nvSpPr>
        <p:spPr>
          <a:xfrm>
            <a:off x="3833672" y="3810000"/>
            <a:ext cx="1390288" cy="1181725"/>
          </a:xfrm>
          <a:custGeom>
            <a:avLst/>
            <a:gdLst/>
            <a:ahLst/>
            <a:cxnLst/>
            <a:rect l="l" t="t" r="r" b="b"/>
            <a:pathLst>
              <a:path w="1390288" h="1181725">
                <a:moveTo>
                  <a:pt x="283795" y="0"/>
                </a:moveTo>
                <a:lnTo>
                  <a:pt x="844543" y="0"/>
                </a:lnTo>
                <a:lnTo>
                  <a:pt x="839419" y="5664"/>
                </a:lnTo>
                <a:cubicBezTo>
                  <a:pt x="696602" y="157226"/>
                  <a:pt x="600418" y="280370"/>
                  <a:pt x="550869" y="375096"/>
                </a:cubicBezTo>
                <a:cubicBezTo>
                  <a:pt x="501320" y="469822"/>
                  <a:pt x="476545" y="571106"/>
                  <a:pt x="476545" y="678948"/>
                </a:cubicBezTo>
                <a:lnTo>
                  <a:pt x="476545" y="744528"/>
                </a:lnTo>
                <a:lnTo>
                  <a:pt x="1390288" y="744528"/>
                </a:lnTo>
                <a:lnTo>
                  <a:pt x="1390288" y="1181725"/>
                </a:lnTo>
                <a:lnTo>
                  <a:pt x="0" y="1181725"/>
                </a:lnTo>
                <a:lnTo>
                  <a:pt x="0" y="849455"/>
                </a:lnTo>
                <a:cubicBezTo>
                  <a:pt x="0" y="630856"/>
                  <a:pt x="34976" y="443590"/>
                  <a:pt x="104928" y="287656"/>
                </a:cubicBezTo>
                <a:cubicBezTo>
                  <a:pt x="139903" y="209690"/>
                  <a:pt x="188724" y="127533"/>
                  <a:pt x="251389" y="411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1" name="Metin kutusu 50">
            <a:extLst>
              <a:ext uri="{FF2B5EF4-FFF2-40B4-BE49-F238E27FC236}">
                <a16:creationId xmlns:a16="http://schemas.microsoft.com/office/drawing/2014/main" id="{15B3BB5F-D52D-390A-FE55-52A60FE70659}"/>
              </a:ext>
            </a:extLst>
          </p:cNvPr>
          <p:cNvSpPr txBox="1"/>
          <p:nvPr/>
        </p:nvSpPr>
        <p:spPr>
          <a:xfrm>
            <a:off x="6740202" y="3429001"/>
            <a:ext cx="1434008" cy="1625495"/>
          </a:xfrm>
          <a:custGeom>
            <a:avLst/>
            <a:gdLst/>
            <a:ahLst/>
            <a:cxnLst/>
            <a:rect l="l" t="t" r="r" b="b"/>
            <a:pathLst>
              <a:path w="1434008" h="1625495">
                <a:moveTo>
                  <a:pt x="476546" y="0"/>
                </a:moveTo>
                <a:lnTo>
                  <a:pt x="1147951" y="0"/>
                </a:lnTo>
                <a:lnTo>
                  <a:pt x="1167318" y="8957"/>
                </a:lnTo>
                <a:cubicBezTo>
                  <a:pt x="1248199" y="54863"/>
                  <a:pt x="1309407" y="117164"/>
                  <a:pt x="1350941" y="195859"/>
                </a:cubicBezTo>
                <a:cubicBezTo>
                  <a:pt x="1406319" y="300786"/>
                  <a:pt x="1434008" y="434860"/>
                  <a:pt x="1434008" y="598081"/>
                </a:cubicBezTo>
                <a:lnTo>
                  <a:pt x="1434008" y="869143"/>
                </a:lnTo>
                <a:cubicBezTo>
                  <a:pt x="1434008" y="1113974"/>
                  <a:pt x="1373529" y="1301240"/>
                  <a:pt x="1252571" y="1430942"/>
                </a:cubicBezTo>
                <a:cubicBezTo>
                  <a:pt x="1131613" y="1560644"/>
                  <a:pt x="953091" y="1625495"/>
                  <a:pt x="717004" y="1625495"/>
                </a:cubicBezTo>
                <a:cubicBezTo>
                  <a:pt x="480918" y="1625495"/>
                  <a:pt x="302395" y="1559915"/>
                  <a:pt x="181437" y="1428756"/>
                </a:cubicBezTo>
                <a:cubicBezTo>
                  <a:pt x="60479" y="1297597"/>
                  <a:pt x="0" y="1109602"/>
                  <a:pt x="0" y="864771"/>
                </a:cubicBezTo>
                <a:lnTo>
                  <a:pt x="0" y="615569"/>
                </a:lnTo>
                <a:lnTo>
                  <a:pt x="454686" y="615569"/>
                </a:lnTo>
                <a:lnTo>
                  <a:pt x="454686" y="886631"/>
                </a:lnTo>
                <a:cubicBezTo>
                  <a:pt x="454686" y="1087742"/>
                  <a:pt x="537753" y="1188297"/>
                  <a:pt x="703888" y="1188297"/>
                </a:cubicBezTo>
                <a:cubicBezTo>
                  <a:pt x="785499" y="1188297"/>
                  <a:pt x="847435" y="1162794"/>
                  <a:pt x="889697" y="1111788"/>
                </a:cubicBezTo>
                <a:cubicBezTo>
                  <a:pt x="931960" y="1060782"/>
                  <a:pt x="953091" y="971156"/>
                  <a:pt x="953091" y="842911"/>
                </a:cubicBezTo>
                <a:lnTo>
                  <a:pt x="953091" y="593709"/>
                </a:lnTo>
                <a:cubicBezTo>
                  <a:pt x="953091" y="453805"/>
                  <a:pt x="928316" y="353979"/>
                  <a:pt x="878767" y="294228"/>
                </a:cubicBezTo>
                <a:cubicBezTo>
                  <a:pt x="829218" y="234478"/>
                  <a:pt x="749065" y="204603"/>
                  <a:pt x="638309" y="204603"/>
                </a:cubicBezTo>
                <a:lnTo>
                  <a:pt x="476546" y="2046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4" name="Metin kutusu 53">
            <a:extLst>
              <a:ext uri="{FF2B5EF4-FFF2-40B4-BE49-F238E27FC236}">
                <a16:creationId xmlns:a16="http://schemas.microsoft.com/office/drawing/2014/main" id="{1C7AEAFF-369C-F4A5-1222-39CC1359018A}"/>
              </a:ext>
            </a:extLst>
          </p:cNvPr>
          <p:cNvSpPr txBox="1"/>
          <p:nvPr/>
        </p:nvSpPr>
        <p:spPr>
          <a:xfrm>
            <a:off x="9608623" y="3990350"/>
            <a:ext cx="1611826" cy="1562725"/>
          </a:xfrm>
          <a:custGeom>
            <a:avLst/>
            <a:gdLst/>
            <a:ahLst/>
            <a:cxnLst/>
            <a:rect l="l" t="t" r="r" b="b"/>
            <a:pathLst>
              <a:path w="1626374" h="1562725">
                <a:moveTo>
                  <a:pt x="241136" y="0"/>
                </a:moveTo>
                <a:lnTo>
                  <a:pt x="662805" y="0"/>
                </a:lnTo>
                <a:lnTo>
                  <a:pt x="437197" y="570287"/>
                </a:lnTo>
                <a:lnTo>
                  <a:pt x="918114" y="570287"/>
                </a:lnTo>
                <a:lnTo>
                  <a:pt x="918114" y="0"/>
                </a:lnTo>
                <a:lnTo>
                  <a:pt x="1399032" y="0"/>
                </a:lnTo>
                <a:lnTo>
                  <a:pt x="1399032" y="570287"/>
                </a:lnTo>
                <a:lnTo>
                  <a:pt x="1626374" y="570287"/>
                </a:lnTo>
                <a:lnTo>
                  <a:pt x="1626374" y="1007484"/>
                </a:lnTo>
                <a:lnTo>
                  <a:pt x="1399032" y="1007484"/>
                </a:lnTo>
                <a:lnTo>
                  <a:pt x="1399032" y="1562725"/>
                </a:lnTo>
                <a:lnTo>
                  <a:pt x="918114" y="1562725"/>
                </a:lnTo>
                <a:lnTo>
                  <a:pt x="918114" y="1007484"/>
                </a:lnTo>
                <a:lnTo>
                  <a:pt x="0" y="1007484"/>
                </a:lnTo>
                <a:lnTo>
                  <a:pt x="0" y="5702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B9B3D16B-6292-A24D-882D-2A29C8CEAE7C}"/>
              </a:ext>
            </a:extLst>
          </p:cNvPr>
          <p:cNvSpPr txBox="1"/>
          <p:nvPr/>
        </p:nvSpPr>
        <p:spPr>
          <a:xfrm>
            <a:off x="9290717" y="3096977"/>
            <a:ext cx="2262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>
                <a:solidFill>
                  <a:schemeClr val="bg1"/>
                </a:solidFill>
                <a:latin typeface="Bebas Neue" panose="020B0606020202050201" pitchFamily="34" charset="-94"/>
              </a:rPr>
              <a:t>Patent</a:t>
            </a:r>
          </a:p>
        </p:txBody>
      </p:sp>
    </p:spTree>
    <p:extLst>
      <p:ext uri="{BB962C8B-B14F-4D97-AF65-F5344CB8AC3E}">
        <p14:creationId xmlns:p14="http://schemas.microsoft.com/office/powerpoint/2010/main" val="42102260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442F981-FEC5-7BAE-D45E-3C2F4C72F9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Metin kutusu 32">
            <a:extLst>
              <a:ext uri="{FF2B5EF4-FFF2-40B4-BE49-F238E27FC236}">
                <a16:creationId xmlns:a16="http://schemas.microsoft.com/office/drawing/2014/main" id="{6715ECAF-EE53-15BD-5F4E-E3F3BCD3BA7F}"/>
              </a:ext>
            </a:extLst>
          </p:cNvPr>
          <p:cNvSpPr txBox="1"/>
          <p:nvPr/>
        </p:nvSpPr>
        <p:spPr>
          <a:xfrm>
            <a:off x="1240608" y="1931344"/>
            <a:ext cx="983695" cy="1497657"/>
          </a:xfrm>
          <a:custGeom>
            <a:avLst/>
            <a:gdLst/>
            <a:ahLst/>
            <a:cxnLst/>
            <a:rect l="l" t="t" r="r" b="b"/>
            <a:pathLst>
              <a:path w="983695" h="1497657">
                <a:moveTo>
                  <a:pt x="660168" y="0"/>
                </a:moveTo>
                <a:lnTo>
                  <a:pt x="983695" y="0"/>
                </a:lnTo>
                <a:lnTo>
                  <a:pt x="983695" y="1497657"/>
                </a:lnTo>
                <a:lnTo>
                  <a:pt x="502777" y="1497657"/>
                </a:lnTo>
                <a:lnTo>
                  <a:pt x="502777" y="725748"/>
                </a:lnTo>
                <a:lnTo>
                  <a:pt x="0" y="725748"/>
                </a:lnTo>
                <a:lnTo>
                  <a:pt x="0" y="384734"/>
                </a:lnTo>
                <a:cubicBezTo>
                  <a:pt x="136989" y="384734"/>
                  <a:pt x="247017" y="373075"/>
                  <a:pt x="330084" y="349758"/>
                </a:cubicBezTo>
                <a:cubicBezTo>
                  <a:pt x="413152" y="326441"/>
                  <a:pt x="479460" y="287821"/>
                  <a:pt x="529009" y="233900"/>
                </a:cubicBezTo>
                <a:cubicBezTo>
                  <a:pt x="578558" y="179980"/>
                  <a:pt x="622278" y="102012"/>
                  <a:pt x="6601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32" name="Metin kutusu 31">
            <a:extLst>
              <a:ext uri="{FF2B5EF4-FFF2-40B4-BE49-F238E27FC236}">
                <a16:creationId xmlns:a16="http://schemas.microsoft.com/office/drawing/2014/main" id="{AAD19572-F022-0BF2-D0C9-1F817D04A58A}"/>
              </a:ext>
            </a:extLst>
          </p:cNvPr>
          <p:cNvSpPr txBox="1"/>
          <p:nvPr/>
        </p:nvSpPr>
        <p:spPr>
          <a:xfrm>
            <a:off x="1727908" y="3415571"/>
            <a:ext cx="504000" cy="1562725"/>
          </a:xfrm>
          <a:custGeom>
            <a:avLst/>
            <a:gdLst/>
            <a:ahLst/>
            <a:cxnLst/>
            <a:rect l="l" t="t" r="r" b="b"/>
            <a:pathLst>
              <a:path w="480918" h="1562725">
                <a:moveTo>
                  <a:pt x="0" y="0"/>
                </a:moveTo>
                <a:lnTo>
                  <a:pt x="480918" y="0"/>
                </a:lnTo>
                <a:lnTo>
                  <a:pt x="480918" y="1562725"/>
                </a:lnTo>
                <a:lnTo>
                  <a:pt x="0" y="15627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49" name="Metin kutusu 48">
            <a:extLst>
              <a:ext uri="{FF2B5EF4-FFF2-40B4-BE49-F238E27FC236}">
                <a16:creationId xmlns:a16="http://schemas.microsoft.com/office/drawing/2014/main" id="{EE8BB0DE-8D08-55DA-7FC0-6B81A3A0B8E4}"/>
              </a:ext>
            </a:extLst>
          </p:cNvPr>
          <p:cNvSpPr txBox="1"/>
          <p:nvPr/>
        </p:nvSpPr>
        <p:spPr>
          <a:xfrm>
            <a:off x="3833672" y="1887623"/>
            <a:ext cx="1434008" cy="1941427"/>
          </a:xfrm>
          <a:custGeom>
            <a:avLst/>
            <a:gdLst/>
            <a:ahLst/>
            <a:cxnLst/>
            <a:rect l="l" t="t" r="r" b="b"/>
            <a:pathLst>
              <a:path w="1434008" h="1941427">
                <a:moveTo>
                  <a:pt x="717004" y="0"/>
                </a:moveTo>
                <a:cubicBezTo>
                  <a:pt x="950176" y="0"/>
                  <a:pt x="1127970" y="66308"/>
                  <a:pt x="1250385" y="198925"/>
                </a:cubicBezTo>
                <a:cubicBezTo>
                  <a:pt x="1372800" y="331541"/>
                  <a:pt x="1434008" y="521722"/>
                  <a:pt x="1434008" y="769468"/>
                </a:cubicBezTo>
                <a:cubicBezTo>
                  <a:pt x="1434008" y="956005"/>
                  <a:pt x="1389560" y="1138171"/>
                  <a:pt x="1300663" y="1315964"/>
                </a:cubicBezTo>
                <a:cubicBezTo>
                  <a:pt x="1211766" y="1493758"/>
                  <a:pt x="1058018" y="1697783"/>
                  <a:pt x="839419" y="1928041"/>
                </a:cubicBezTo>
                <a:lnTo>
                  <a:pt x="827265" y="1941427"/>
                </a:lnTo>
                <a:lnTo>
                  <a:pt x="268806" y="1941427"/>
                </a:lnTo>
                <a:lnTo>
                  <a:pt x="355770" y="1830901"/>
                </a:lnTo>
                <a:cubicBezTo>
                  <a:pt x="394024" y="1785633"/>
                  <a:pt x="435740" y="1739317"/>
                  <a:pt x="480917" y="1691954"/>
                </a:cubicBezTo>
                <a:cubicBezTo>
                  <a:pt x="658711" y="1502502"/>
                  <a:pt x="781855" y="1340739"/>
                  <a:pt x="850349" y="1206665"/>
                </a:cubicBezTo>
                <a:cubicBezTo>
                  <a:pt x="918844" y="1072591"/>
                  <a:pt x="953091" y="932688"/>
                  <a:pt x="953091" y="786955"/>
                </a:cubicBezTo>
                <a:cubicBezTo>
                  <a:pt x="953091" y="655796"/>
                  <a:pt x="931960" y="564714"/>
                  <a:pt x="889697" y="513707"/>
                </a:cubicBezTo>
                <a:cubicBezTo>
                  <a:pt x="847435" y="462701"/>
                  <a:pt x="785498" y="437197"/>
                  <a:pt x="703888" y="437197"/>
                </a:cubicBezTo>
                <a:cubicBezTo>
                  <a:pt x="537753" y="437197"/>
                  <a:pt x="454686" y="537753"/>
                  <a:pt x="454686" y="738864"/>
                </a:cubicBezTo>
                <a:lnTo>
                  <a:pt x="454686" y="1066762"/>
                </a:lnTo>
                <a:lnTo>
                  <a:pt x="0" y="1066762"/>
                </a:lnTo>
                <a:lnTo>
                  <a:pt x="0" y="769468"/>
                </a:lnTo>
                <a:cubicBezTo>
                  <a:pt x="0" y="521722"/>
                  <a:pt x="61208" y="331541"/>
                  <a:pt x="183623" y="198925"/>
                </a:cubicBezTo>
                <a:cubicBezTo>
                  <a:pt x="306038" y="66308"/>
                  <a:pt x="483832" y="0"/>
                  <a:pt x="7170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id="{51CA3794-D070-B7F1-F059-C38CFB0EAC5F}"/>
              </a:ext>
            </a:extLst>
          </p:cNvPr>
          <p:cNvSpPr txBox="1"/>
          <p:nvPr/>
        </p:nvSpPr>
        <p:spPr>
          <a:xfrm>
            <a:off x="6753318" y="1906674"/>
            <a:ext cx="1407776" cy="1541377"/>
          </a:xfrm>
          <a:custGeom>
            <a:avLst/>
            <a:gdLst/>
            <a:ahLst/>
            <a:cxnLst/>
            <a:rect l="l" t="t" r="r" b="b"/>
            <a:pathLst>
              <a:path w="1407776" h="1541377">
                <a:moveTo>
                  <a:pt x="703888" y="0"/>
                </a:moveTo>
                <a:cubicBezTo>
                  <a:pt x="934146" y="0"/>
                  <a:pt x="1109025" y="64851"/>
                  <a:pt x="1228525" y="194553"/>
                </a:cubicBezTo>
                <a:cubicBezTo>
                  <a:pt x="1348026" y="324255"/>
                  <a:pt x="1407776" y="511521"/>
                  <a:pt x="1407776" y="756352"/>
                </a:cubicBezTo>
                <a:lnTo>
                  <a:pt x="1407776" y="865651"/>
                </a:lnTo>
                <a:cubicBezTo>
                  <a:pt x="1407776" y="1031786"/>
                  <a:pt x="1380087" y="1165131"/>
                  <a:pt x="1324709" y="1265687"/>
                </a:cubicBezTo>
                <a:cubicBezTo>
                  <a:pt x="1269330" y="1366242"/>
                  <a:pt x="1183348" y="1438380"/>
                  <a:pt x="1066762" y="1482099"/>
                </a:cubicBezTo>
                <a:lnTo>
                  <a:pt x="1066762" y="1490843"/>
                </a:lnTo>
                <a:cubicBezTo>
                  <a:pt x="1098095" y="1502502"/>
                  <a:pt x="1127241" y="1515982"/>
                  <a:pt x="1154202" y="1531284"/>
                </a:cubicBezTo>
                <a:lnTo>
                  <a:pt x="1168804" y="1541377"/>
                </a:lnTo>
                <a:lnTo>
                  <a:pt x="463430" y="1541377"/>
                </a:lnTo>
                <a:lnTo>
                  <a:pt x="463430" y="1289733"/>
                </a:lnTo>
                <a:lnTo>
                  <a:pt x="638309" y="1289733"/>
                </a:lnTo>
                <a:cubicBezTo>
                  <a:pt x="734492" y="1289733"/>
                  <a:pt x="806630" y="1264958"/>
                  <a:pt x="854721" y="1215409"/>
                </a:cubicBezTo>
                <a:cubicBezTo>
                  <a:pt x="902813" y="1165860"/>
                  <a:pt x="926859" y="1082792"/>
                  <a:pt x="926859" y="966206"/>
                </a:cubicBezTo>
                <a:lnTo>
                  <a:pt x="926859" y="743236"/>
                </a:lnTo>
                <a:cubicBezTo>
                  <a:pt x="926859" y="638308"/>
                  <a:pt x="904999" y="561070"/>
                  <a:pt x="861279" y="511521"/>
                </a:cubicBezTo>
                <a:cubicBezTo>
                  <a:pt x="817560" y="461972"/>
                  <a:pt x="759267" y="437198"/>
                  <a:pt x="686400" y="437198"/>
                </a:cubicBezTo>
                <a:cubicBezTo>
                  <a:pt x="531924" y="437198"/>
                  <a:pt x="454686" y="531924"/>
                  <a:pt x="454686" y="721376"/>
                </a:cubicBezTo>
                <a:lnTo>
                  <a:pt x="454686" y="922487"/>
                </a:lnTo>
                <a:lnTo>
                  <a:pt x="0" y="922487"/>
                </a:lnTo>
                <a:lnTo>
                  <a:pt x="0" y="760724"/>
                </a:lnTo>
                <a:cubicBezTo>
                  <a:pt x="0" y="515893"/>
                  <a:pt x="60479" y="327898"/>
                  <a:pt x="181437" y="196739"/>
                </a:cubicBezTo>
                <a:cubicBezTo>
                  <a:pt x="302395" y="65579"/>
                  <a:pt x="476546" y="0"/>
                  <a:pt x="703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5" name="Metin kutusu 54">
            <a:extLst>
              <a:ext uri="{FF2B5EF4-FFF2-40B4-BE49-F238E27FC236}">
                <a16:creationId xmlns:a16="http://schemas.microsoft.com/office/drawing/2014/main" id="{2CA6275D-D0A3-8B92-E039-230F4689BDBF}"/>
              </a:ext>
            </a:extLst>
          </p:cNvPr>
          <p:cNvSpPr txBox="1"/>
          <p:nvPr/>
        </p:nvSpPr>
        <p:spPr>
          <a:xfrm>
            <a:off x="9846891" y="1950394"/>
            <a:ext cx="1149841" cy="1478607"/>
          </a:xfrm>
          <a:custGeom>
            <a:avLst/>
            <a:gdLst/>
            <a:ahLst/>
            <a:cxnLst/>
            <a:rect l="l" t="t" r="r" b="b"/>
            <a:pathLst>
              <a:path w="1149841" h="1478607">
                <a:moveTo>
                  <a:pt x="625204" y="0"/>
                </a:moveTo>
                <a:lnTo>
                  <a:pt x="1149841" y="0"/>
                </a:lnTo>
                <a:lnTo>
                  <a:pt x="1149841" y="1478607"/>
                </a:lnTo>
                <a:lnTo>
                  <a:pt x="668923" y="1478607"/>
                </a:lnTo>
                <a:lnTo>
                  <a:pt x="668923" y="874395"/>
                </a:lnTo>
                <a:lnTo>
                  <a:pt x="660179" y="874395"/>
                </a:lnTo>
                <a:lnTo>
                  <a:pt x="421150" y="1478607"/>
                </a:lnTo>
                <a:lnTo>
                  <a:pt x="0" y="1478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48" name="Metin kutusu 47">
            <a:extLst>
              <a:ext uri="{FF2B5EF4-FFF2-40B4-BE49-F238E27FC236}">
                <a16:creationId xmlns:a16="http://schemas.microsoft.com/office/drawing/2014/main" id="{79407012-7FE3-7F61-490D-EFEFCAA24FB1}"/>
              </a:ext>
            </a:extLst>
          </p:cNvPr>
          <p:cNvSpPr txBox="1"/>
          <p:nvPr/>
        </p:nvSpPr>
        <p:spPr>
          <a:xfrm>
            <a:off x="3833672" y="3810000"/>
            <a:ext cx="1390288" cy="1181725"/>
          </a:xfrm>
          <a:custGeom>
            <a:avLst/>
            <a:gdLst/>
            <a:ahLst/>
            <a:cxnLst/>
            <a:rect l="l" t="t" r="r" b="b"/>
            <a:pathLst>
              <a:path w="1390288" h="1181725">
                <a:moveTo>
                  <a:pt x="283795" y="0"/>
                </a:moveTo>
                <a:lnTo>
                  <a:pt x="844543" y="0"/>
                </a:lnTo>
                <a:lnTo>
                  <a:pt x="839419" y="5664"/>
                </a:lnTo>
                <a:cubicBezTo>
                  <a:pt x="696602" y="157226"/>
                  <a:pt x="600418" y="280370"/>
                  <a:pt x="550869" y="375096"/>
                </a:cubicBezTo>
                <a:cubicBezTo>
                  <a:pt x="501320" y="469822"/>
                  <a:pt x="476545" y="571106"/>
                  <a:pt x="476545" y="678948"/>
                </a:cubicBezTo>
                <a:lnTo>
                  <a:pt x="476545" y="744528"/>
                </a:lnTo>
                <a:lnTo>
                  <a:pt x="1390288" y="744528"/>
                </a:lnTo>
                <a:lnTo>
                  <a:pt x="1390288" y="1181725"/>
                </a:lnTo>
                <a:lnTo>
                  <a:pt x="0" y="1181725"/>
                </a:lnTo>
                <a:lnTo>
                  <a:pt x="0" y="849455"/>
                </a:lnTo>
                <a:cubicBezTo>
                  <a:pt x="0" y="630856"/>
                  <a:pt x="34976" y="443590"/>
                  <a:pt x="104928" y="287656"/>
                </a:cubicBezTo>
                <a:cubicBezTo>
                  <a:pt x="139903" y="209690"/>
                  <a:pt x="188724" y="127533"/>
                  <a:pt x="251389" y="411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1" name="Metin kutusu 50">
            <a:extLst>
              <a:ext uri="{FF2B5EF4-FFF2-40B4-BE49-F238E27FC236}">
                <a16:creationId xmlns:a16="http://schemas.microsoft.com/office/drawing/2014/main" id="{2DB8670D-74D3-47F2-B8FD-F4A46ABBF108}"/>
              </a:ext>
            </a:extLst>
          </p:cNvPr>
          <p:cNvSpPr txBox="1"/>
          <p:nvPr/>
        </p:nvSpPr>
        <p:spPr>
          <a:xfrm>
            <a:off x="6740202" y="3429001"/>
            <a:ext cx="1434008" cy="1625495"/>
          </a:xfrm>
          <a:custGeom>
            <a:avLst/>
            <a:gdLst/>
            <a:ahLst/>
            <a:cxnLst/>
            <a:rect l="l" t="t" r="r" b="b"/>
            <a:pathLst>
              <a:path w="1434008" h="1625495">
                <a:moveTo>
                  <a:pt x="476546" y="0"/>
                </a:moveTo>
                <a:lnTo>
                  <a:pt x="1147951" y="0"/>
                </a:lnTo>
                <a:lnTo>
                  <a:pt x="1167318" y="8957"/>
                </a:lnTo>
                <a:cubicBezTo>
                  <a:pt x="1248199" y="54863"/>
                  <a:pt x="1309407" y="117164"/>
                  <a:pt x="1350941" y="195859"/>
                </a:cubicBezTo>
                <a:cubicBezTo>
                  <a:pt x="1406319" y="300786"/>
                  <a:pt x="1434008" y="434860"/>
                  <a:pt x="1434008" y="598081"/>
                </a:cubicBezTo>
                <a:lnTo>
                  <a:pt x="1434008" y="869143"/>
                </a:lnTo>
                <a:cubicBezTo>
                  <a:pt x="1434008" y="1113974"/>
                  <a:pt x="1373529" y="1301240"/>
                  <a:pt x="1252571" y="1430942"/>
                </a:cubicBezTo>
                <a:cubicBezTo>
                  <a:pt x="1131613" y="1560644"/>
                  <a:pt x="953091" y="1625495"/>
                  <a:pt x="717004" y="1625495"/>
                </a:cubicBezTo>
                <a:cubicBezTo>
                  <a:pt x="480918" y="1625495"/>
                  <a:pt x="302395" y="1559915"/>
                  <a:pt x="181437" y="1428756"/>
                </a:cubicBezTo>
                <a:cubicBezTo>
                  <a:pt x="60479" y="1297597"/>
                  <a:pt x="0" y="1109602"/>
                  <a:pt x="0" y="864771"/>
                </a:cubicBezTo>
                <a:lnTo>
                  <a:pt x="0" y="615569"/>
                </a:lnTo>
                <a:lnTo>
                  <a:pt x="454686" y="615569"/>
                </a:lnTo>
                <a:lnTo>
                  <a:pt x="454686" y="886631"/>
                </a:lnTo>
                <a:cubicBezTo>
                  <a:pt x="454686" y="1087742"/>
                  <a:pt x="537753" y="1188297"/>
                  <a:pt x="703888" y="1188297"/>
                </a:cubicBezTo>
                <a:cubicBezTo>
                  <a:pt x="785499" y="1188297"/>
                  <a:pt x="847435" y="1162794"/>
                  <a:pt x="889697" y="1111788"/>
                </a:cubicBezTo>
                <a:cubicBezTo>
                  <a:pt x="931960" y="1060782"/>
                  <a:pt x="953091" y="971156"/>
                  <a:pt x="953091" y="842911"/>
                </a:cubicBezTo>
                <a:lnTo>
                  <a:pt x="953091" y="593709"/>
                </a:lnTo>
                <a:cubicBezTo>
                  <a:pt x="953091" y="453805"/>
                  <a:pt x="928316" y="353979"/>
                  <a:pt x="878767" y="294228"/>
                </a:cubicBezTo>
                <a:cubicBezTo>
                  <a:pt x="829218" y="234478"/>
                  <a:pt x="749065" y="204603"/>
                  <a:pt x="638309" y="204603"/>
                </a:cubicBezTo>
                <a:lnTo>
                  <a:pt x="476546" y="2046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4" name="Metin kutusu 53">
            <a:extLst>
              <a:ext uri="{FF2B5EF4-FFF2-40B4-BE49-F238E27FC236}">
                <a16:creationId xmlns:a16="http://schemas.microsoft.com/office/drawing/2014/main" id="{ABFE58F8-ADAC-D922-AD17-7DE0155120CF}"/>
              </a:ext>
            </a:extLst>
          </p:cNvPr>
          <p:cNvSpPr txBox="1"/>
          <p:nvPr/>
        </p:nvSpPr>
        <p:spPr>
          <a:xfrm>
            <a:off x="9608624" y="3422285"/>
            <a:ext cx="1611826" cy="1562725"/>
          </a:xfrm>
          <a:custGeom>
            <a:avLst/>
            <a:gdLst/>
            <a:ahLst/>
            <a:cxnLst/>
            <a:rect l="l" t="t" r="r" b="b"/>
            <a:pathLst>
              <a:path w="1626374" h="1562725">
                <a:moveTo>
                  <a:pt x="241136" y="0"/>
                </a:moveTo>
                <a:lnTo>
                  <a:pt x="662805" y="0"/>
                </a:lnTo>
                <a:lnTo>
                  <a:pt x="437197" y="570287"/>
                </a:lnTo>
                <a:lnTo>
                  <a:pt x="918114" y="570287"/>
                </a:lnTo>
                <a:lnTo>
                  <a:pt x="918114" y="0"/>
                </a:lnTo>
                <a:lnTo>
                  <a:pt x="1399032" y="0"/>
                </a:lnTo>
                <a:lnTo>
                  <a:pt x="1399032" y="570287"/>
                </a:lnTo>
                <a:lnTo>
                  <a:pt x="1626374" y="570287"/>
                </a:lnTo>
                <a:lnTo>
                  <a:pt x="1626374" y="1007484"/>
                </a:lnTo>
                <a:lnTo>
                  <a:pt x="1399032" y="1007484"/>
                </a:lnTo>
                <a:lnTo>
                  <a:pt x="1399032" y="1562725"/>
                </a:lnTo>
                <a:lnTo>
                  <a:pt x="918114" y="1562725"/>
                </a:lnTo>
                <a:lnTo>
                  <a:pt x="918114" y="1007484"/>
                </a:lnTo>
                <a:lnTo>
                  <a:pt x="0" y="1007484"/>
                </a:lnTo>
                <a:lnTo>
                  <a:pt x="0" y="5702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69" name="Metin kutusu 68">
            <a:extLst>
              <a:ext uri="{FF2B5EF4-FFF2-40B4-BE49-F238E27FC236}">
                <a16:creationId xmlns:a16="http://schemas.microsoft.com/office/drawing/2014/main" id="{DABA206C-FC4D-6AFF-723D-193D9C11A780}"/>
              </a:ext>
            </a:extLst>
          </p:cNvPr>
          <p:cNvSpPr txBox="1"/>
          <p:nvPr/>
        </p:nvSpPr>
        <p:spPr>
          <a:xfrm>
            <a:off x="3833812" y="555148"/>
            <a:ext cx="45243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dirty="0">
                <a:solidFill>
                  <a:schemeClr val="bg1"/>
                </a:solidFill>
                <a:latin typeface="Bebas Neue" panose="020B0606020202050201" pitchFamily="34" charset="-94"/>
              </a:rPr>
              <a:t>İnovasyon Çıktıları</a:t>
            </a:r>
          </a:p>
        </p:txBody>
      </p:sp>
    </p:spTree>
    <p:extLst>
      <p:ext uri="{BB962C8B-B14F-4D97-AF65-F5344CB8AC3E}">
        <p14:creationId xmlns:p14="http://schemas.microsoft.com/office/powerpoint/2010/main" val="9258102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 descr="Vley 'de evleri">
            <a:extLst>
              <a:ext uri="{FF2B5EF4-FFF2-40B4-BE49-F238E27FC236}">
                <a16:creationId xmlns:a16="http://schemas.microsoft.com/office/drawing/2014/main" id="{4E9B489C-7F36-77C2-388A-437551B584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952504" y="385767"/>
            <a:ext cx="10286992" cy="5786433"/>
          </a:xfrm>
          <a:prstGeom prst="rect">
            <a:avLst/>
          </a:prstGeom>
        </p:spPr>
      </p:pic>
      <p:pic>
        <p:nvPicPr>
          <p:cNvPr id="10" name="Resim 9" descr="Mor gökyüzü ve yansıma">
            <a:extLst>
              <a:ext uri="{FF2B5EF4-FFF2-40B4-BE49-F238E27FC236}">
                <a16:creationId xmlns:a16="http://schemas.microsoft.com/office/drawing/2014/main" id="{2AF977FE-A531-3BD0-AE00-CF59FBB58D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79" b="-19481"/>
          <a:stretch/>
        </p:blipFill>
        <p:spPr>
          <a:xfrm>
            <a:off x="-11518894" y="321471"/>
            <a:ext cx="11048992" cy="6215058"/>
          </a:xfrm>
          <a:prstGeom prst="rect">
            <a:avLst/>
          </a:prstGeom>
        </p:spPr>
      </p:pic>
      <p:sp>
        <p:nvSpPr>
          <p:cNvPr id="6" name="Serbest Form: Şekil 5">
            <a:extLst>
              <a:ext uri="{FF2B5EF4-FFF2-40B4-BE49-F238E27FC236}">
                <a16:creationId xmlns:a16="http://schemas.microsoft.com/office/drawing/2014/main" id="{80E86F3B-7731-8810-11ED-165B4EBF5AC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3620331" y="2653413"/>
                </a:moveTo>
                <a:lnTo>
                  <a:pt x="3660417" y="2653413"/>
                </a:lnTo>
                <a:cubicBezTo>
                  <a:pt x="3715235" y="2653413"/>
                  <a:pt x="3750010" y="2672086"/>
                  <a:pt x="3764743" y="2709431"/>
                </a:cubicBezTo>
                <a:cubicBezTo>
                  <a:pt x="3779475" y="2746776"/>
                  <a:pt x="3786841" y="2799710"/>
                  <a:pt x="3786841" y="2868233"/>
                </a:cubicBezTo>
                <a:cubicBezTo>
                  <a:pt x="3786841" y="2941552"/>
                  <a:pt x="3779304" y="2997056"/>
                  <a:pt x="3764229" y="3034744"/>
                </a:cubicBezTo>
                <a:cubicBezTo>
                  <a:pt x="3749154" y="3072431"/>
                  <a:pt x="3708040" y="3091275"/>
                  <a:pt x="3640888" y="3091275"/>
                </a:cubicBezTo>
                <a:lnTo>
                  <a:pt x="3620331" y="3091275"/>
                </a:lnTo>
                <a:close/>
                <a:moveTo>
                  <a:pt x="4712757" y="2631829"/>
                </a:moveTo>
                <a:lnTo>
                  <a:pt x="4729203" y="2631829"/>
                </a:lnTo>
                <a:lnTo>
                  <a:pt x="4808347" y="3551749"/>
                </a:lnTo>
                <a:lnTo>
                  <a:pt x="4643892" y="3551749"/>
                </a:lnTo>
                <a:close/>
                <a:moveTo>
                  <a:pt x="8148557" y="2323475"/>
                </a:moveTo>
                <a:lnTo>
                  <a:pt x="8148557" y="2670887"/>
                </a:lnTo>
                <a:lnTo>
                  <a:pt x="8363376" y="2670887"/>
                </a:lnTo>
                <a:lnTo>
                  <a:pt x="8363376" y="4132481"/>
                </a:lnTo>
                <a:lnTo>
                  <a:pt x="8725177" y="4132481"/>
                </a:lnTo>
                <a:lnTo>
                  <a:pt x="8725177" y="2670887"/>
                </a:lnTo>
                <a:lnTo>
                  <a:pt x="8939996" y="2670887"/>
                </a:lnTo>
                <a:lnTo>
                  <a:pt x="8939996" y="2323475"/>
                </a:lnTo>
                <a:close/>
                <a:moveTo>
                  <a:pt x="7122322" y="2323475"/>
                </a:moveTo>
                <a:lnTo>
                  <a:pt x="7122322" y="4132481"/>
                </a:lnTo>
                <a:lnTo>
                  <a:pt x="7475900" y="4132481"/>
                </a:lnTo>
                <a:lnTo>
                  <a:pt x="7475900" y="3227978"/>
                </a:lnTo>
                <a:lnTo>
                  <a:pt x="7656801" y="4132481"/>
                </a:lnTo>
                <a:lnTo>
                  <a:pt x="8010379" y="4132481"/>
                </a:lnTo>
                <a:lnTo>
                  <a:pt x="8010379" y="2323475"/>
                </a:lnTo>
                <a:lnTo>
                  <a:pt x="7660912" y="2323475"/>
                </a:lnTo>
                <a:lnTo>
                  <a:pt x="7660912" y="3189948"/>
                </a:lnTo>
                <a:lnTo>
                  <a:pt x="7494401" y="2323475"/>
                </a:lnTo>
                <a:close/>
                <a:moveTo>
                  <a:pt x="6217447" y="2323475"/>
                </a:moveTo>
                <a:lnTo>
                  <a:pt x="6217447" y="4132481"/>
                </a:lnTo>
                <a:lnTo>
                  <a:pt x="6964689" y="4132481"/>
                </a:lnTo>
                <a:lnTo>
                  <a:pt x="6964689" y="3779931"/>
                </a:lnTo>
                <a:lnTo>
                  <a:pt x="6585415" y="3779931"/>
                </a:lnTo>
                <a:lnTo>
                  <a:pt x="6585415" y="3365709"/>
                </a:lnTo>
                <a:lnTo>
                  <a:pt x="6926659" y="3365709"/>
                </a:lnTo>
                <a:lnTo>
                  <a:pt x="6926659" y="3025493"/>
                </a:lnTo>
                <a:lnTo>
                  <a:pt x="6585415" y="3025493"/>
                </a:lnTo>
                <a:lnTo>
                  <a:pt x="6585415" y="2672942"/>
                </a:lnTo>
                <a:lnTo>
                  <a:pt x="6941049" y="2672942"/>
                </a:lnTo>
                <a:lnTo>
                  <a:pt x="6941049" y="2323475"/>
                </a:lnTo>
                <a:close/>
                <a:moveTo>
                  <a:pt x="5291057" y="2323475"/>
                </a:moveTo>
                <a:lnTo>
                  <a:pt x="5291057" y="2670887"/>
                </a:lnTo>
                <a:lnTo>
                  <a:pt x="5505876" y="2670887"/>
                </a:lnTo>
                <a:lnTo>
                  <a:pt x="5505876" y="4132481"/>
                </a:lnTo>
                <a:lnTo>
                  <a:pt x="5867678" y="4132481"/>
                </a:lnTo>
                <a:lnTo>
                  <a:pt x="5867678" y="2670887"/>
                </a:lnTo>
                <a:lnTo>
                  <a:pt x="6082497" y="2670887"/>
                </a:lnTo>
                <a:lnTo>
                  <a:pt x="6082497" y="2323475"/>
                </a:lnTo>
                <a:close/>
                <a:moveTo>
                  <a:pt x="4418794" y="2323475"/>
                </a:moveTo>
                <a:lnTo>
                  <a:pt x="4244060" y="4132481"/>
                </a:lnTo>
                <a:lnTo>
                  <a:pt x="4595583" y="4132481"/>
                </a:lnTo>
                <a:lnTo>
                  <a:pt x="4618195" y="3840573"/>
                </a:lnTo>
                <a:lnTo>
                  <a:pt x="4836098" y="3840573"/>
                </a:lnTo>
                <a:lnTo>
                  <a:pt x="4861795" y="4132481"/>
                </a:lnTo>
                <a:lnTo>
                  <a:pt x="5204067" y="4132481"/>
                </a:lnTo>
                <a:lnTo>
                  <a:pt x="5032416" y="2323475"/>
                </a:lnTo>
                <a:close/>
                <a:moveTo>
                  <a:pt x="3264697" y="2323475"/>
                </a:moveTo>
                <a:lnTo>
                  <a:pt x="3264697" y="4132481"/>
                </a:lnTo>
                <a:lnTo>
                  <a:pt x="3620331" y="4132481"/>
                </a:lnTo>
                <a:lnTo>
                  <a:pt x="3620331" y="3416074"/>
                </a:lnTo>
                <a:lnTo>
                  <a:pt x="3767313" y="3416074"/>
                </a:lnTo>
                <a:cubicBezTo>
                  <a:pt x="3867356" y="3416074"/>
                  <a:pt x="3944616" y="3393804"/>
                  <a:pt x="3999091" y="3349264"/>
                </a:cubicBezTo>
                <a:cubicBezTo>
                  <a:pt x="4053567" y="3304724"/>
                  <a:pt x="4091426" y="3241854"/>
                  <a:pt x="4112668" y="3160655"/>
                </a:cubicBezTo>
                <a:cubicBezTo>
                  <a:pt x="4133910" y="3079455"/>
                  <a:pt x="4144531" y="2984037"/>
                  <a:pt x="4144531" y="2874400"/>
                </a:cubicBezTo>
                <a:cubicBezTo>
                  <a:pt x="4144531" y="2760652"/>
                  <a:pt x="4131855" y="2662664"/>
                  <a:pt x="4106501" y="2580436"/>
                </a:cubicBezTo>
                <a:cubicBezTo>
                  <a:pt x="4081148" y="2498209"/>
                  <a:pt x="4039177" y="2434825"/>
                  <a:pt x="3980590" y="2390285"/>
                </a:cubicBezTo>
                <a:cubicBezTo>
                  <a:pt x="3922003" y="2345745"/>
                  <a:pt x="3842688" y="2323475"/>
                  <a:pt x="3742644" y="2323475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/>
          </a:p>
        </p:txBody>
      </p: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64B3F949-DCEC-9481-67C7-636254C5EEC0}"/>
              </a:ext>
            </a:extLst>
          </p:cNvPr>
          <p:cNvCxnSpPr>
            <a:cxnSpLocks/>
          </p:cNvCxnSpPr>
          <p:nvPr/>
        </p:nvCxnSpPr>
        <p:spPr>
          <a:xfrm>
            <a:off x="-57150" y="1752600"/>
            <a:ext cx="19050" cy="3352800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77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0 L 0.8586 0 " pathEditMode="relative" rAng="0" ptsTypes="AA">
                                      <p:cBhvr>
                                        <p:cTn id="6" dur="4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93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 L 0.99167 0 " pathEditMode="relative" rAng="0" ptsTypes="AA">
                                      <p:cBhvr>
                                        <p:cTn id="8" dur="4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5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Yamuk 3">
            <a:extLst>
              <a:ext uri="{FF2B5EF4-FFF2-40B4-BE49-F238E27FC236}">
                <a16:creationId xmlns:a16="http://schemas.microsoft.com/office/drawing/2014/main" id="{B5AA2800-F1AE-7FC9-0754-F88EE5DFFA04}"/>
              </a:ext>
            </a:extLst>
          </p:cNvPr>
          <p:cNvSpPr/>
          <p:nvPr/>
        </p:nvSpPr>
        <p:spPr>
          <a:xfrm>
            <a:off x="610466" y="1431016"/>
            <a:ext cx="3371850" cy="5448300"/>
          </a:xfrm>
          <a:prstGeom prst="trapezoid">
            <a:avLst>
              <a:gd name="adj" fmla="val 30455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tr-TR" sz="2400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tr-TR" sz="1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4" name="Grup 23">
            <a:extLst>
              <a:ext uri="{FF2B5EF4-FFF2-40B4-BE49-F238E27FC236}">
                <a16:creationId xmlns:a16="http://schemas.microsoft.com/office/drawing/2014/main" id="{0FF133B7-7FE0-73D2-113A-F4244AE51F5B}"/>
              </a:ext>
            </a:extLst>
          </p:cNvPr>
          <p:cNvGrpSpPr/>
          <p:nvPr/>
        </p:nvGrpSpPr>
        <p:grpSpPr>
          <a:xfrm>
            <a:off x="1468688" y="297770"/>
            <a:ext cx="1495462" cy="1533229"/>
            <a:chOff x="1468688" y="297770"/>
            <a:chExt cx="1495462" cy="1533229"/>
          </a:xfrm>
        </p:grpSpPr>
        <p:grpSp>
          <p:nvGrpSpPr>
            <p:cNvPr id="8" name="Grafik 5" descr="Çalışma masası lambası">
              <a:extLst>
                <a:ext uri="{FF2B5EF4-FFF2-40B4-BE49-F238E27FC236}">
                  <a16:creationId xmlns:a16="http://schemas.microsoft.com/office/drawing/2014/main" id="{C8D8DC69-82A6-34E9-6A38-306CB22F749B}"/>
                </a:ext>
              </a:extLst>
            </p:cNvPr>
            <p:cNvGrpSpPr/>
            <p:nvPr/>
          </p:nvGrpSpPr>
          <p:grpSpPr>
            <a:xfrm>
              <a:off x="2240718" y="297770"/>
              <a:ext cx="111356" cy="140379"/>
              <a:chOff x="2240718" y="297770"/>
              <a:chExt cx="111356" cy="140379"/>
            </a:xfrm>
          </p:grpSpPr>
          <p:sp>
            <p:nvSpPr>
              <p:cNvPr id="9" name="Serbest Form: Şekil 8">
                <a:extLst>
                  <a:ext uri="{FF2B5EF4-FFF2-40B4-BE49-F238E27FC236}">
                    <a16:creationId xmlns:a16="http://schemas.microsoft.com/office/drawing/2014/main" id="{CB6E2206-4D91-C2B7-AC93-9F8208CCB743}"/>
                  </a:ext>
                </a:extLst>
              </p:cNvPr>
              <p:cNvSpPr/>
              <p:nvPr/>
            </p:nvSpPr>
            <p:spPr>
              <a:xfrm>
                <a:off x="2277341" y="297770"/>
                <a:ext cx="38100" cy="120986"/>
              </a:xfrm>
              <a:custGeom>
                <a:avLst/>
                <a:gdLst>
                  <a:gd name="connsiteX0" fmla="*/ 19050 w 38100"/>
                  <a:gd name="connsiteY0" fmla="*/ 120987 h 120986"/>
                  <a:gd name="connsiteX1" fmla="*/ 0 w 38100"/>
                  <a:gd name="connsiteY1" fmla="*/ 101937 h 120986"/>
                  <a:gd name="connsiteX2" fmla="*/ 0 w 38100"/>
                  <a:gd name="connsiteY2" fmla="*/ 19050 h 120986"/>
                  <a:gd name="connsiteX3" fmla="*/ 19050 w 38100"/>
                  <a:gd name="connsiteY3" fmla="*/ 0 h 120986"/>
                  <a:gd name="connsiteX4" fmla="*/ 38100 w 38100"/>
                  <a:gd name="connsiteY4" fmla="*/ 19050 h 120986"/>
                  <a:gd name="connsiteX5" fmla="*/ 38100 w 38100"/>
                  <a:gd name="connsiteY5" fmla="*/ 101937 h 120986"/>
                  <a:gd name="connsiteX6" fmla="*/ 19050 w 38100"/>
                  <a:gd name="connsiteY6" fmla="*/ 120987 h 120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20986">
                    <a:moveTo>
                      <a:pt x="19050" y="120987"/>
                    </a:moveTo>
                    <a:cubicBezTo>
                      <a:pt x="8534" y="120987"/>
                      <a:pt x="0" y="112452"/>
                      <a:pt x="0" y="101937"/>
                    </a:cubicBezTo>
                    <a:lnTo>
                      <a:pt x="0" y="19050"/>
                    </a:lnTo>
                    <a:cubicBezTo>
                      <a:pt x="0" y="8534"/>
                      <a:pt x="8534" y="0"/>
                      <a:pt x="19050" y="0"/>
                    </a:cubicBezTo>
                    <a:cubicBezTo>
                      <a:pt x="29566" y="0"/>
                      <a:pt x="38100" y="8534"/>
                      <a:pt x="38100" y="19050"/>
                    </a:cubicBezTo>
                    <a:lnTo>
                      <a:pt x="38100" y="101937"/>
                    </a:lnTo>
                    <a:cubicBezTo>
                      <a:pt x="38100" y="112452"/>
                      <a:pt x="29575" y="120987"/>
                      <a:pt x="19050" y="120987"/>
                    </a:cubicBezTo>
                    <a:close/>
                  </a:path>
                </a:pathLst>
              </a:custGeom>
              <a:solidFill>
                <a:srgbClr val="50505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tr-TR"/>
              </a:p>
            </p:txBody>
          </p:sp>
          <p:sp>
            <p:nvSpPr>
              <p:cNvPr id="10" name="Serbest Form: Şekil 9">
                <a:extLst>
                  <a:ext uri="{FF2B5EF4-FFF2-40B4-BE49-F238E27FC236}">
                    <a16:creationId xmlns:a16="http://schemas.microsoft.com/office/drawing/2014/main" id="{E3348429-238E-3DA6-62B7-8F2464E0C1DA}"/>
                  </a:ext>
                </a:extLst>
              </p:cNvPr>
              <p:cNvSpPr/>
              <p:nvPr/>
            </p:nvSpPr>
            <p:spPr>
              <a:xfrm>
                <a:off x="2240718" y="381123"/>
                <a:ext cx="111356" cy="57026"/>
              </a:xfrm>
              <a:custGeom>
                <a:avLst/>
                <a:gdLst>
                  <a:gd name="connsiteX0" fmla="*/ 0 w 111356"/>
                  <a:gd name="connsiteY0" fmla="*/ 0 h 57026"/>
                  <a:gd name="connsiteX1" fmla="*/ 111357 w 111356"/>
                  <a:gd name="connsiteY1" fmla="*/ 0 h 57026"/>
                  <a:gd name="connsiteX2" fmla="*/ 111357 w 111356"/>
                  <a:gd name="connsiteY2" fmla="*/ 57026 h 57026"/>
                  <a:gd name="connsiteX3" fmla="*/ 0 w 111356"/>
                  <a:gd name="connsiteY3" fmla="*/ 57026 h 5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1356" h="57026">
                    <a:moveTo>
                      <a:pt x="0" y="0"/>
                    </a:moveTo>
                    <a:lnTo>
                      <a:pt x="111357" y="0"/>
                    </a:lnTo>
                    <a:lnTo>
                      <a:pt x="111357" y="57026"/>
                    </a:lnTo>
                    <a:lnTo>
                      <a:pt x="0" y="57026"/>
                    </a:lnTo>
                    <a:close/>
                  </a:path>
                </a:pathLst>
              </a:custGeom>
              <a:solidFill>
                <a:srgbClr val="7373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tr-TR"/>
              </a:p>
            </p:txBody>
          </p:sp>
        </p:grpSp>
        <p:sp>
          <p:nvSpPr>
            <p:cNvPr id="12" name="Serbest Form: Şekil 11">
              <a:extLst>
                <a:ext uri="{FF2B5EF4-FFF2-40B4-BE49-F238E27FC236}">
                  <a16:creationId xmlns:a16="http://schemas.microsoft.com/office/drawing/2014/main" id="{16023FD6-C634-38BF-2130-98B306280853}"/>
                </a:ext>
              </a:extLst>
            </p:cNvPr>
            <p:cNvSpPr/>
            <p:nvPr/>
          </p:nvSpPr>
          <p:spPr>
            <a:xfrm>
              <a:off x="1673552" y="808510"/>
              <a:ext cx="476526" cy="341995"/>
            </a:xfrm>
            <a:custGeom>
              <a:avLst/>
              <a:gdLst>
                <a:gd name="connsiteX0" fmla="*/ 239792 w 476526"/>
                <a:gd name="connsiteY0" fmla="*/ 341995 h 341995"/>
                <a:gd name="connsiteX1" fmla="*/ 0 w 476526"/>
                <a:gd name="connsiteY1" fmla="*/ 102203 h 341995"/>
                <a:gd name="connsiteX2" fmla="*/ 0 w 476526"/>
                <a:gd name="connsiteY2" fmla="*/ 952 h 341995"/>
                <a:gd name="connsiteX3" fmla="*/ 952 w 476526"/>
                <a:gd name="connsiteY3" fmla="*/ 0 h 341995"/>
                <a:gd name="connsiteX4" fmla="*/ 476526 w 476526"/>
                <a:gd name="connsiteY4" fmla="*/ 0 h 341995"/>
                <a:gd name="connsiteX5" fmla="*/ 239792 w 476526"/>
                <a:gd name="connsiteY5" fmla="*/ 341995 h 341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526" h="341995">
                  <a:moveTo>
                    <a:pt x="239792" y="341995"/>
                  </a:moveTo>
                  <a:lnTo>
                    <a:pt x="0" y="102203"/>
                  </a:lnTo>
                  <a:lnTo>
                    <a:pt x="0" y="952"/>
                  </a:lnTo>
                  <a:cubicBezTo>
                    <a:pt x="0" y="429"/>
                    <a:pt x="429" y="0"/>
                    <a:pt x="952" y="0"/>
                  </a:cubicBezTo>
                  <a:lnTo>
                    <a:pt x="476526" y="0"/>
                  </a:lnTo>
                  <a:lnTo>
                    <a:pt x="239792" y="341995"/>
                  </a:lnTo>
                  <a:close/>
                </a:path>
              </a:pathLst>
            </a:custGeom>
            <a:solidFill>
              <a:srgbClr val="73737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  <p:sp>
          <p:nvSpPr>
            <p:cNvPr id="15" name="Serbest Form: Şekil 14">
              <a:extLst>
                <a:ext uri="{FF2B5EF4-FFF2-40B4-BE49-F238E27FC236}">
                  <a16:creationId xmlns:a16="http://schemas.microsoft.com/office/drawing/2014/main" id="{95A91203-E824-5F56-0123-F9798125A135}"/>
                </a:ext>
              </a:extLst>
            </p:cNvPr>
            <p:cNvSpPr/>
            <p:nvPr/>
          </p:nvSpPr>
          <p:spPr>
            <a:xfrm rot="20060523">
              <a:off x="1608526" y="771283"/>
              <a:ext cx="185814" cy="185814"/>
            </a:xfrm>
            <a:custGeom>
              <a:avLst/>
              <a:gdLst>
                <a:gd name="connsiteX0" fmla="*/ 185815 w 185814"/>
                <a:gd name="connsiteY0" fmla="*/ 92907 h 185814"/>
                <a:gd name="connsiteX1" fmla="*/ 92907 w 185814"/>
                <a:gd name="connsiteY1" fmla="*/ 185815 h 185814"/>
                <a:gd name="connsiteX2" fmla="*/ 0 w 185814"/>
                <a:gd name="connsiteY2" fmla="*/ 92907 h 185814"/>
                <a:gd name="connsiteX3" fmla="*/ 92907 w 185814"/>
                <a:gd name="connsiteY3" fmla="*/ 0 h 185814"/>
                <a:gd name="connsiteX4" fmla="*/ 185815 w 185814"/>
                <a:gd name="connsiteY4" fmla="*/ 92907 h 185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814" h="185814">
                  <a:moveTo>
                    <a:pt x="185815" y="92907"/>
                  </a:moveTo>
                  <a:cubicBezTo>
                    <a:pt x="185815" y="144219"/>
                    <a:pt x="144219" y="185815"/>
                    <a:pt x="92907" y="185815"/>
                  </a:cubicBezTo>
                  <a:cubicBezTo>
                    <a:pt x="41596" y="185815"/>
                    <a:pt x="0" y="144219"/>
                    <a:pt x="0" y="92907"/>
                  </a:cubicBezTo>
                  <a:cubicBezTo>
                    <a:pt x="0" y="41596"/>
                    <a:pt x="41596" y="0"/>
                    <a:pt x="92907" y="0"/>
                  </a:cubicBezTo>
                  <a:cubicBezTo>
                    <a:pt x="144219" y="0"/>
                    <a:pt x="185815" y="41596"/>
                    <a:pt x="185815" y="92907"/>
                  </a:cubicBezTo>
                  <a:close/>
                </a:path>
              </a:pathLst>
            </a:custGeom>
            <a:solidFill>
              <a:srgbClr val="5050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  <p:sp>
          <p:nvSpPr>
            <p:cNvPr id="18" name="Serbest Form: Şekil 17">
              <a:extLst>
                <a:ext uri="{FF2B5EF4-FFF2-40B4-BE49-F238E27FC236}">
                  <a16:creationId xmlns:a16="http://schemas.microsoft.com/office/drawing/2014/main" id="{1947FE36-A3D6-0897-5579-00CF2F5ABF0C}"/>
                </a:ext>
              </a:extLst>
            </p:cNvPr>
            <p:cNvSpPr/>
            <p:nvPr/>
          </p:nvSpPr>
          <p:spPr>
            <a:xfrm>
              <a:off x="1468688" y="956707"/>
              <a:ext cx="400443" cy="874292"/>
            </a:xfrm>
            <a:custGeom>
              <a:avLst/>
              <a:gdLst>
                <a:gd name="connsiteX0" fmla="*/ 19050 w 400443"/>
                <a:gd name="connsiteY0" fmla="*/ 874293 h 874292"/>
                <a:gd name="connsiteX1" fmla="*/ 0 w 400443"/>
                <a:gd name="connsiteY1" fmla="*/ 855243 h 874292"/>
                <a:gd name="connsiteX2" fmla="*/ 0 w 400443"/>
                <a:gd name="connsiteY2" fmla="*/ 474510 h 874292"/>
                <a:gd name="connsiteX3" fmla="*/ 4143 w 400443"/>
                <a:gd name="connsiteY3" fmla="*/ 462651 h 874292"/>
                <a:gd name="connsiteX4" fmla="*/ 366484 w 400443"/>
                <a:gd name="connsiteY4" fmla="*/ 7194 h 874292"/>
                <a:gd name="connsiteX5" fmla="*/ 393249 w 400443"/>
                <a:gd name="connsiteY5" fmla="*/ 4146 h 874292"/>
                <a:gd name="connsiteX6" fmla="*/ 396297 w 400443"/>
                <a:gd name="connsiteY6" fmla="*/ 30911 h 874292"/>
                <a:gd name="connsiteX7" fmla="*/ 38091 w 400443"/>
                <a:gd name="connsiteY7" fmla="*/ 481167 h 874292"/>
                <a:gd name="connsiteX8" fmla="*/ 38091 w 400443"/>
                <a:gd name="connsiteY8" fmla="*/ 855243 h 874292"/>
                <a:gd name="connsiteX9" fmla="*/ 19050 w 400443"/>
                <a:gd name="connsiteY9" fmla="*/ 874293 h 874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0443" h="874292">
                  <a:moveTo>
                    <a:pt x="19050" y="874293"/>
                  </a:moveTo>
                  <a:cubicBezTo>
                    <a:pt x="8535" y="874293"/>
                    <a:pt x="0" y="865758"/>
                    <a:pt x="0" y="855243"/>
                  </a:cubicBezTo>
                  <a:lnTo>
                    <a:pt x="0" y="474510"/>
                  </a:lnTo>
                  <a:cubicBezTo>
                    <a:pt x="0" y="470204"/>
                    <a:pt x="1457" y="466023"/>
                    <a:pt x="4143" y="462651"/>
                  </a:cubicBezTo>
                  <a:lnTo>
                    <a:pt x="366484" y="7194"/>
                  </a:lnTo>
                  <a:cubicBezTo>
                    <a:pt x="373037" y="-1045"/>
                    <a:pt x="385020" y="-2407"/>
                    <a:pt x="393249" y="4146"/>
                  </a:cubicBezTo>
                  <a:cubicBezTo>
                    <a:pt x="401488" y="10699"/>
                    <a:pt x="402850" y="22682"/>
                    <a:pt x="396297" y="30911"/>
                  </a:cubicBezTo>
                  <a:lnTo>
                    <a:pt x="38091" y="481167"/>
                  </a:lnTo>
                  <a:lnTo>
                    <a:pt x="38091" y="855243"/>
                  </a:lnTo>
                  <a:cubicBezTo>
                    <a:pt x="38100" y="865768"/>
                    <a:pt x="29575" y="874293"/>
                    <a:pt x="19050" y="874293"/>
                  </a:cubicBezTo>
                  <a:close/>
                </a:path>
              </a:pathLst>
            </a:custGeom>
            <a:solidFill>
              <a:srgbClr val="D2D2D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  <p:sp>
          <p:nvSpPr>
            <p:cNvPr id="19" name="Serbest Form: Şekil 18">
              <a:extLst>
                <a:ext uri="{FF2B5EF4-FFF2-40B4-BE49-F238E27FC236}">
                  <a16:creationId xmlns:a16="http://schemas.microsoft.com/office/drawing/2014/main" id="{215874EE-9E37-F05A-A989-DEB28600107E}"/>
                </a:ext>
              </a:extLst>
            </p:cNvPr>
            <p:cNvSpPr/>
            <p:nvPr/>
          </p:nvSpPr>
          <p:spPr>
            <a:xfrm>
              <a:off x="1628660" y="416480"/>
              <a:ext cx="1335490" cy="1014536"/>
            </a:xfrm>
            <a:custGeom>
              <a:avLst/>
              <a:gdLst>
                <a:gd name="connsiteX0" fmla="*/ 1335491 w 1335490"/>
                <a:gd name="connsiteY0" fmla="*/ 1014536 h 1014536"/>
                <a:gd name="connsiteX1" fmla="*/ 821331 w 1335490"/>
                <a:gd name="connsiteY1" fmla="*/ 280016 h 1014536"/>
                <a:gd name="connsiteX2" fmla="*/ 821331 w 1335490"/>
                <a:gd name="connsiteY2" fmla="*/ 0 h 1014536"/>
                <a:gd name="connsiteX3" fmla="*/ 504510 w 1335490"/>
                <a:gd name="connsiteY3" fmla="*/ 0 h 1014536"/>
                <a:gd name="connsiteX4" fmla="*/ 504510 w 1335490"/>
                <a:gd name="connsiteY4" fmla="*/ 293818 h 1014536"/>
                <a:gd name="connsiteX5" fmla="*/ 0 w 1335490"/>
                <a:gd name="connsiteY5" fmla="*/ 1014536 h 1014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5490" h="1014536">
                  <a:moveTo>
                    <a:pt x="1335491" y="1014536"/>
                  </a:moveTo>
                  <a:lnTo>
                    <a:pt x="821331" y="280016"/>
                  </a:lnTo>
                  <a:lnTo>
                    <a:pt x="821331" y="0"/>
                  </a:lnTo>
                  <a:lnTo>
                    <a:pt x="504510" y="0"/>
                  </a:lnTo>
                  <a:lnTo>
                    <a:pt x="504510" y="293818"/>
                  </a:lnTo>
                  <a:lnTo>
                    <a:pt x="0" y="1014536"/>
                  </a:lnTo>
                  <a:close/>
                </a:path>
              </a:pathLst>
            </a:custGeom>
            <a:solidFill>
              <a:srgbClr val="C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  <p:grpSp>
          <p:nvGrpSpPr>
            <p:cNvPr id="20" name="Grafik 5" descr="Çalışma masası lambası">
              <a:extLst>
                <a:ext uri="{FF2B5EF4-FFF2-40B4-BE49-F238E27FC236}">
                  <a16:creationId xmlns:a16="http://schemas.microsoft.com/office/drawing/2014/main" id="{D1A83CE5-135C-ED69-B05F-9EAA71CED5A7}"/>
                </a:ext>
              </a:extLst>
            </p:cNvPr>
            <p:cNvGrpSpPr/>
            <p:nvPr/>
          </p:nvGrpSpPr>
          <p:grpSpPr>
            <a:xfrm>
              <a:off x="2332748" y="1142523"/>
              <a:ext cx="223923" cy="205339"/>
              <a:chOff x="2332748" y="1142523"/>
              <a:chExt cx="223923" cy="205339"/>
            </a:xfrm>
            <a:solidFill>
              <a:srgbClr val="FFFFFF"/>
            </a:solidFill>
          </p:grpSpPr>
          <p:sp>
            <p:nvSpPr>
              <p:cNvPr id="21" name="Serbest Form: Şekil 20">
                <a:extLst>
                  <a:ext uri="{FF2B5EF4-FFF2-40B4-BE49-F238E27FC236}">
                    <a16:creationId xmlns:a16="http://schemas.microsoft.com/office/drawing/2014/main" id="{5D6B8D22-190F-17E5-F13E-D34FE6FED215}"/>
                  </a:ext>
                </a:extLst>
              </p:cNvPr>
              <p:cNvSpPr/>
              <p:nvPr/>
            </p:nvSpPr>
            <p:spPr>
              <a:xfrm>
                <a:off x="2518571" y="1142523"/>
                <a:ext cx="38100" cy="205339"/>
              </a:xfrm>
              <a:custGeom>
                <a:avLst/>
                <a:gdLst>
                  <a:gd name="connsiteX0" fmla="*/ 19050 w 38100"/>
                  <a:gd name="connsiteY0" fmla="*/ 205340 h 205339"/>
                  <a:gd name="connsiteX1" fmla="*/ 0 w 38100"/>
                  <a:gd name="connsiteY1" fmla="*/ 186290 h 205339"/>
                  <a:gd name="connsiteX2" fmla="*/ 0 w 38100"/>
                  <a:gd name="connsiteY2" fmla="*/ 19050 h 205339"/>
                  <a:gd name="connsiteX3" fmla="*/ 19050 w 38100"/>
                  <a:gd name="connsiteY3" fmla="*/ 0 h 205339"/>
                  <a:gd name="connsiteX4" fmla="*/ 38100 w 38100"/>
                  <a:gd name="connsiteY4" fmla="*/ 19050 h 205339"/>
                  <a:gd name="connsiteX5" fmla="*/ 38100 w 38100"/>
                  <a:gd name="connsiteY5" fmla="*/ 186290 h 205339"/>
                  <a:gd name="connsiteX6" fmla="*/ 19050 w 38100"/>
                  <a:gd name="connsiteY6" fmla="*/ 205340 h 205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205339">
                    <a:moveTo>
                      <a:pt x="19050" y="205340"/>
                    </a:moveTo>
                    <a:cubicBezTo>
                      <a:pt x="8534" y="205340"/>
                      <a:pt x="0" y="196806"/>
                      <a:pt x="0" y="186290"/>
                    </a:cubicBezTo>
                    <a:lnTo>
                      <a:pt x="0" y="19050"/>
                    </a:lnTo>
                    <a:cubicBezTo>
                      <a:pt x="0" y="8534"/>
                      <a:pt x="8534" y="0"/>
                      <a:pt x="19050" y="0"/>
                    </a:cubicBezTo>
                    <a:cubicBezTo>
                      <a:pt x="29566" y="0"/>
                      <a:pt x="38100" y="8534"/>
                      <a:pt x="38100" y="19050"/>
                    </a:cubicBezTo>
                    <a:lnTo>
                      <a:pt x="38100" y="186290"/>
                    </a:lnTo>
                    <a:cubicBezTo>
                      <a:pt x="38100" y="196806"/>
                      <a:pt x="29566" y="205340"/>
                      <a:pt x="19050" y="2053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tr-TR"/>
              </a:p>
            </p:txBody>
          </p:sp>
          <p:sp>
            <p:nvSpPr>
              <p:cNvPr id="22" name="Serbest Form: Şekil 21">
                <a:extLst>
                  <a:ext uri="{FF2B5EF4-FFF2-40B4-BE49-F238E27FC236}">
                    <a16:creationId xmlns:a16="http://schemas.microsoft.com/office/drawing/2014/main" id="{2D47CC12-0848-8E98-E04B-99E5F2B4E86D}"/>
                  </a:ext>
                </a:extLst>
              </p:cNvPr>
              <p:cNvSpPr/>
              <p:nvPr/>
            </p:nvSpPr>
            <p:spPr>
              <a:xfrm>
                <a:off x="2425665" y="1142523"/>
                <a:ext cx="38100" cy="205339"/>
              </a:xfrm>
              <a:custGeom>
                <a:avLst/>
                <a:gdLst>
                  <a:gd name="connsiteX0" fmla="*/ 19050 w 38100"/>
                  <a:gd name="connsiteY0" fmla="*/ 205340 h 205339"/>
                  <a:gd name="connsiteX1" fmla="*/ 0 w 38100"/>
                  <a:gd name="connsiteY1" fmla="*/ 186290 h 205339"/>
                  <a:gd name="connsiteX2" fmla="*/ 0 w 38100"/>
                  <a:gd name="connsiteY2" fmla="*/ 19050 h 205339"/>
                  <a:gd name="connsiteX3" fmla="*/ 19050 w 38100"/>
                  <a:gd name="connsiteY3" fmla="*/ 0 h 205339"/>
                  <a:gd name="connsiteX4" fmla="*/ 38100 w 38100"/>
                  <a:gd name="connsiteY4" fmla="*/ 19050 h 205339"/>
                  <a:gd name="connsiteX5" fmla="*/ 38100 w 38100"/>
                  <a:gd name="connsiteY5" fmla="*/ 186290 h 205339"/>
                  <a:gd name="connsiteX6" fmla="*/ 19050 w 38100"/>
                  <a:gd name="connsiteY6" fmla="*/ 205340 h 205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205339">
                    <a:moveTo>
                      <a:pt x="19050" y="205340"/>
                    </a:moveTo>
                    <a:cubicBezTo>
                      <a:pt x="8534" y="205340"/>
                      <a:pt x="0" y="196806"/>
                      <a:pt x="0" y="186290"/>
                    </a:cubicBezTo>
                    <a:lnTo>
                      <a:pt x="0" y="19050"/>
                    </a:lnTo>
                    <a:cubicBezTo>
                      <a:pt x="0" y="8534"/>
                      <a:pt x="8534" y="0"/>
                      <a:pt x="19050" y="0"/>
                    </a:cubicBezTo>
                    <a:cubicBezTo>
                      <a:pt x="29566" y="0"/>
                      <a:pt x="38100" y="8534"/>
                      <a:pt x="38100" y="19050"/>
                    </a:cubicBezTo>
                    <a:lnTo>
                      <a:pt x="38100" y="186290"/>
                    </a:lnTo>
                    <a:cubicBezTo>
                      <a:pt x="38100" y="196806"/>
                      <a:pt x="29566" y="205340"/>
                      <a:pt x="19050" y="2053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tr-TR"/>
              </a:p>
            </p:txBody>
          </p:sp>
          <p:sp>
            <p:nvSpPr>
              <p:cNvPr id="23" name="Serbest Form: Şekil 22">
                <a:extLst>
                  <a:ext uri="{FF2B5EF4-FFF2-40B4-BE49-F238E27FC236}">
                    <a16:creationId xmlns:a16="http://schemas.microsoft.com/office/drawing/2014/main" id="{337196C9-3884-956A-D608-E55EAFFCF134}"/>
                  </a:ext>
                </a:extLst>
              </p:cNvPr>
              <p:cNvSpPr/>
              <p:nvPr/>
            </p:nvSpPr>
            <p:spPr>
              <a:xfrm>
                <a:off x="2332748" y="1142523"/>
                <a:ext cx="38100" cy="205339"/>
              </a:xfrm>
              <a:custGeom>
                <a:avLst/>
                <a:gdLst>
                  <a:gd name="connsiteX0" fmla="*/ 19050 w 38100"/>
                  <a:gd name="connsiteY0" fmla="*/ 205340 h 205339"/>
                  <a:gd name="connsiteX1" fmla="*/ 0 w 38100"/>
                  <a:gd name="connsiteY1" fmla="*/ 186290 h 205339"/>
                  <a:gd name="connsiteX2" fmla="*/ 0 w 38100"/>
                  <a:gd name="connsiteY2" fmla="*/ 19050 h 205339"/>
                  <a:gd name="connsiteX3" fmla="*/ 19050 w 38100"/>
                  <a:gd name="connsiteY3" fmla="*/ 0 h 205339"/>
                  <a:gd name="connsiteX4" fmla="*/ 38100 w 38100"/>
                  <a:gd name="connsiteY4" fmla="*/ 19050 h 205339"/>
                  <a:gd name="connsiteX5" fmla="*/ 38100 w 38100"/>
                  <a:gd name="connsiteY5" fmla="*/ 186290 h 205339"/>
                  <a:gd name="connsiteX6" fmla="*/ 19050 w 38100"/>
                  <a:gd name="connsiteY6" fmla="*/ 205340 h 205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205339">
                    <a:moveTo>
                      <a:pt x="19050" y="205340"/>
                    </a:moveTo>
                    <a:cubicBezTo>
                      <a:pt x="8534" y="205340"/>
                      <a:pt x="0" y="196806"/>
                      <a:pt x="0" y="186290"/>
                    </a:cubicBezTo>
                    <a:lnTo>
                      <a:pt x="0" y="19050"/>
                    </a:lnTo>
                    <a:cubicBezTo>
                      <a:pt x="0" y="8534"/>
                      <a:pt x="8534" y="0"/>
                      <a:pt x="19050" y="0"/>
                    </a:cubicBezTo>
                    <a:cubicBezTo>
                      <a:pt x="29566" y="0"/>
                      <a:pt x="38100" y="8534"/>
                      <a:pt x="38100" y="19050"/>
                    </a:cubicBezTo>
                    <a:lnTo>
                      <a:pt x="38100" y="186290"/>
                    </a:lnTo>
                    <a:cubicBezTo>
                      <a:pt x="38100" y="196806"/>
                      <a:pt x="29575" y="205340"/>
                      <a:pt x="19050" y="2053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tr-TR"/>
              </a:p>
            </p:txBody>
          </p:sp>
        </p:grpSp>
      </p:grpSp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id="{A8CCC59C-1724-941A-A618-7CBB9957FBFD}"/>
              </a:ext>
            </a:extLst>
          </p:cNvPr>
          <p:cNvCxnSpPr>
            <a:cxnSpLocks/>
          </p:cNvCxnSpPr>
          <p:nvPr/>
        </p:nvCxnSpPr>
        <p:spPr>
          <a:xfrm flipV="1">
            <a:off x="0" y="866319"/>
            <a:ext cx="1617687" cy="7419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Metin kutusu 28">
            <a:extLst>
              <a:ext uri="{FF2B5EF4-FFF2-40B4-BE49-F238E27FC236}">
                <a16:creationId xmlns:a16="http://schemas.microsoft.com/office/drawing/2014/main" id="{7AB8B96A-7A20-6DBE-4614-607F7B6A62F0}"/>
              </a:ext>
            </a:extLst>
          </p:cNvPr>
          <p:cNvSpPr txBox="1"/>
          <p:nvPr/>
        </p:nvSpPr>
        <p:spPr>
          <a:xfrm>
            <a:off x="610466" y="2340729"/>
            <a:ext cx="3371850" cy="4347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Dünya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Fikri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Mülkiyet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Örgütü</a:t>
            </a:r>
            <a:endParaRPr lang="tr-TR" sz="2400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tr-TR" sz="2400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World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400" b="1" kern="100" dirty="0" err="1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Intellectual</a:t>
            </a: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400" b="1" kern="100" dirty="0" err="1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Property</a:t>
            </a: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tr-TR" sz="2400" b="1" kern="100" dirty="0" err="1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Organization</a:t>
            </a: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(WIPO)</a:t>
            </a:r>
            <a:endParaRPr lang="tr-TR" sz="2400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52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1B417E0-D613-7318-D6A7-E7E28D35D1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Yamuk 3">
            <a:extLst>
              <a:ext uri="{FF2B5EF4-FFF2-40B4-BE49-F238E27FC236}">
                <a16:creationId xmlns:a16="http://schemas.microsoft.com/office/drawing/2014/main" id="{41B5A43A-5154-D267-DE55-A4615CC2F1C8}"/>
              </a:ext>
            </a:extLst>
          </p:cNvPr>
          <p:cNvSpPr/>
          <p:nvPr/>
        </p:nvSpPr>
        <p:spPr>
          <a:xfrm>
            <a:off x="3373214" y="1409700"/>
            <a:ext cx="3371850" cy="5448300"/>
          </a:xfrm>
          <a:prstGeom prst="trapezoid">
            <a:avLst>
              <a:gd name="adj" fmla="val 30455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tr-TR" sz="2400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tr-TR" sz="1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4" name="Grup 23">
            <a:extLst>
              <a:ext uri="{FF2B5EF4-FFF2-40B4-BE49-F238E27FC236}">
                <a16:creationId xmlns:a16="http://schemas.microsoft.com/office/drawing/2014/main" id="{4E3EA8C7-2D2D-C1BE-6EA7-C41EB4B12FF9}"/>
              </a:ext>
            </a:extLst>
          </p:cNvPr>
          <p:cNvGrpSpPr/>
          <p:nvPr/>
        </p:nvGrpSpPr>
        <p:grpSpPr>
          <a:xfrm>
            <a:off x="4211149" y="244631"/>
            <a:ext cx="1495462" cy="1533229"/>
            <a:chOff x="1468688" y="297770"/>
            <a:chExt cx="1495462" cy="1533229"/>
          </a:xfrm>
        </p:grpSpPr>
        <p:grpSp>
          <p:nvGrpSpPr>
            <p:cNvPr id="8" name="Grafik 5" descr="Çalışma masası lambası">
              <a:extLst>
                <a:ext uri="{FF2B5EF4-FFF2-40B4-BE49-F238E27FC236}">
                  <a16:creationId xmlns:a16="http://schemas.microsoft.com/office/drawing/2014/main" id="{FB8C655C-9E62-890E-8A39-E7F63F468C42}"/>
                </a:ext>
              </a:extLst>
            </p:cNvPr>
            <p:cNvGrpSpPr/>
            <p:nvPr/>
          </p:nvGrpSpPr>
          <p:grpSpPr>
            <a:xfrm>
              <a:off x="2240718" y="297770"/>
              <a:ext cx="111356" cy="140379"/>
              <a:chOff x="2240718" y="297770"/>
              <a:chExt cx="111356" cy="140379"/>
            </a:xfrm>
          </p:grpSpPr>
          <p:sp>
            <p:nvSpPr>
              <p:cNvPr id="9" name="Serbest Form: Şekil 8">
                <a:extLst>
                  <a:ext uri="{FF2B5EF4-FFF2-40B4-BE49-F238E27FC236}">
                    <a16:creationId xmlns:a16="http://schemas.microsoft.com/office/drawing/2014/main" id="{65574FA0-6958-4D62-2A7A-7B522A10FEB8}"/>
                  </a:ext>
                </a:extLst>
              </p:cNvPr>
              <p:cNvSpPr/>
              <p:nvPr/>
            </p:nvSpPr>
            <p:spPr>
              <a:xfrm>
                <a:off x="2277341" y="297770"/>
                <a:ext cx="38100" cy="120986"/>
              </a:xfrm>
              <a:custGeom>
                <a:avLst/>
                <a:gdLst>
                  <a:gd name="connsiteX0" fmla="*/ 19050 w 38100"/>
                  <a:gd name="connsiteY0" fmla="*/ 120987 h 120986"/>
                  <a:gd name="connsiteX1" fmla="*/ 0 w 38100"/>
                  <a:gd name="connsiteY1" fmla="*/ 101937 h 120986"/>
                  <a:gd name="connsiteX2" fmla="*/ 0 w 38100"/>
                  <a:gd name="connsiteY2" fmla="*/ 19050 h 120986"/>
                  <a:gd name="connsiteX3" fmla="*/ 19050 w 38100"/>
                  <a:gd name="connsiteY3" fmla="*/ 0 h 120986"/>
                  <a:gd name="connsiteX4" fmla="*/ 38100 w 38100"/>
                  <a:gd name="connsiteY4" fmla="*/ 19050 h 120986"/>
                  <a:gd name="connsiteX5" fmla="*/ 38100 w 38100"/>
                  <a:gd name="connsiteY5" fmla="*/ 101937 h 120986"/>
                  <a:gd name="connsiteX6" fmla="*/ 19050 w 38100"/>
                  <a:gd name="connsiteY6" fmla="*/ 120987 h 120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20986">
                    <a:moveTo>
                      <a:pt x="19050" y="120987"/>
                    </a:moveTo>
                    <a:cubicBezTo>
                      <a:pt x="8534" y="120987"/>
                      <a:pt x="0" y="112452"/>
                      <a:pt x="0" y="101937"/>
                    </a:cubicBezTo>
                    <a:lnTo>
                      <a:pt x="0" y="19050"/>
                    </a:lnTo>
                    <a:cubicBezTo>
                      <a:pt x="0" y="8534"/>
                      <a:pt x="8534" y="0"/>
                      <a:pt x="19050" y="0"/>
                    </a:cubicBezTo>
                    <a:cubicBezTo>
                      <a:pt x="29566" y="0"/>
                      <a:pt x="38100" y="8534"/>
                      <a:pt x="38100" y="19050"/>
                    </a:cubicBezTo>
                    <a:lnTo>
                      <a:pt x="38100" y="101937"/>
                    </a:lnTo>
                    <a:cubicBezTo>
                      <a:pt x="38100" y="112452"/>
                      <a:pt x="29575" y="120987"/>
                      <a:pt x="19050" y="120987"/>
                    </a:cubicBezTo>
                    <a:close/>
                  </a:path>
                </a:pathLst>
              </a:custGeom>
              <a:solidFill>
                <a:srgbClr val="50505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tr-TR"/>
              </a:p>
            </p:txBody>
          </p:sp>
          <p:sp>
            <p:nvSpPr>
              <p:cNvPr id="10" name="Serbest Form: Şekil 9">
                <a:extLst>
                  <a:ext uri="{FF2B5EF4-FFF2-40B4-BE49-F238E27FC236}">
                    <a16:creationId xmlns:a16="http://schemas.microsoft.com/office/drawing/2014/main" id="{9C6BC05C-F745-672D-71F4-287C733768DC}"/>
                  </a:ext>
                </a:extLst>
              </p:cNvPr>
              <p:cNvSpPr/>
              <p:nvPr/>
            </p:nvSpPr>
            <p:spPr>
              <a:xfrm>
                <a:off x="2240718" y="381123"/>
                <a:ext cx="111356" cy="57026"/>
              </a:xfrm>
              <a:custGeom>
                <a:avLst/>
                <a:gdLst>
                  <a:gd name="connsiteX0" fmla="*/ 0 w 111356"/>
                  <a:gd name="connsiteY0" fmla="*/ 0 h 57026"/>
                  <a:gd name="connsiteX1" fmla="*/ 111357 w 111356"/>
                  <a:gd name="connsiteY1" fmla="*/ 0 h 57026"/>
                  <a:gd name="connsiteX2" fmla="*/ 111357 w 111356"/>
                  <a:gd name="connsiteY2" fmla="*/ 57026 h 57026"/>
                  <a:gd name="connsiteX3" fmla="*/ 0 w 111356"/>
                  <a:gd name="connsiteY3" fmla="*/ 57026 h 5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1356" h="57026">
                    <a:moveTo>
                      <a:pt x="0" y="0"/>
                    </a:moveTo>
                    <a:lnTo>
                      <a:pt x="111357" y="0"/>
                    </a:lnTo>
                    <a:lnTo>
                      <a:pt x="111357" y="57026"/>
                    </a:lnTo>
                    <a:lnTo>
                      <a:pt x="0" y="57026"/>
                    </a:lnTo>
                    <a:close/>
                  </a:path>
                </a:pathLst>
              </a:custGeom>
              <a:solidFill>
                <a:srgbClr val="7373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tr-TR"/>
              </a:p>
            </p:txBody>
          </p:sp>
        </p:grpSp>
        <p:sp>
          <p:nvSpPr>
            <p:cNvPr id="12" name="Serbest Form: Şekil 11">
              <a:extLst>
                <a:ext uri="{FF2B5EF4-FFF2-40B4-BE49-F238E27FC236}">
                  <a16:creationId xmlns:a16="http://schemas.microsoft.com/office/drawing/2014/main" id="{1D15573A-14AE-9A1F-AC17-DEEA6C321C59}"/>
                </a:ext>
              </a:extLst>
            </p:cNvPr>
            <p:cNvSpPr/>
            <p:nvPr/>
          </p:nvSpPr>
          <p:spPr>
            <a:xfrm>
              <a:off x="1673552" y="808510"/>
              <a:ext cx="476526" cy="341995"/>
            </a:xfrm>
            <a:custGeom>
              <a:avLst/>
              <a:gdLst>
                <a:gd name="connsiteX0" fmla="*/ 239792 w 476526"/>
                <a:gd name="connsiteY0" fmla="*/ 341995 h 341995"/>
                <a:gd name="connsiteX1" fmla="*/ 0 w 476526"/>
                <a:gd name="connsiteY1" fmla="*/ 102203 h 341995"/>
                <a:gd name="connsiteX2" fmla="*/ 0 w 476526"/>
                <a:gd name="connsiteY2" fmla="*/ 952 h 341995"/>
                <a:gd name="connsiteX3" fmla="*/ 952 w 476526"/>
                <a:gd name="connsiteY3" fmla="*/ 0 h 341995"/>
                <a:gd name="connsiteX4" fmla="*/ 476526 w 476526"/>
                <a:gd name="connsiteY4" fmla="*/ 0 h 341995"/>
                <a:gd name="connsiteX5" fmla="*/ 239792 w 476526"/>
                <a:gd name="connsiteY5" fmla="*/ 341995 h 341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526" h="341995">
                  <a:moveTo>
                    <a:pt x="239792" y="341995"/>
                  </a:moveTo>
                  <a:lnTo>
                    <a:pt x="0" y="102203"/>
                  </a:lnTo>
                  <a:lnTo>
                    <a:pt x="0" y="952"/>
                  </a:lnTo>
                  <a:cubicBezTo>
                    <a:pt x="0" y="429"/>
                    <a:pt x="429" y="0"/>
                    <a:pt x="952" y="0"/>
                  </a:cubicBezTo>
                  <a:lnTo>
                    <a:pt x="476526" y="0"/>
                  </a:lnTo>
                  <a:lnTo>
                    <a:pt x="239792" y="341995"/>
                  </a:lnTo>
                  <a:close/>
                </a:path>
              </a:pathLst>
            </a:custGeom>
            <a:solidFill>
              <a:srgbClr val="73737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  <p:sp>
          <p:nvSpPr>
            <p:cNvPr id="15" name="Serbest Form: Şekil 14">
              <a:extLst>
                <a:ext uri="{FF2B5EF4-FFF2-40B4-BE49-F238E27FC236}">
                  <a16:creationId xmlns:a16="http://schemas.microsoft.com/office/drawing/2014/main" id="{F045F673-B4E1-95DD-1AEA-33112F84B1FC}"/>
                </a:ext>
              </a:extLst>
            </p:cNvPr>
            <p:cNvSpPr/>
            <p:nvPr/>
          </p:nvSpPr>
          <p:spPr>
            <a:xfrm rot="20060523">
              <a:off x="1608526" y="771283"/>
              <a:ext cx="185814" cy="185814"/>
            </a:xfrm>
            <a:custGeom>
              <a:avLst/>
              <a:gdLst>
                <a:gd name="connsiteX0" fmla="*/ 185815 w 185814"/>
                <a:gd name="connsiteY0" fmla="*/ 92907 h 185814"/>
                <a:gd name="connsiteX1" fmla="*/ 92907 w 185814"/>
                <a:gd name="connsiteY1" fmla="*/ 185815 h 185814"/>
                <a:gd name="connsiteX2" fmla="*/ 0 w 185814"/>
                <a:gd name="connsiteY2" fmla="*/ 92907 h 185814"/>
                <a:gd name="connsiteX3" fmla="*/ 92907 w 185814"/>
                <a:gd name="connsiteY3" fmla="*/ 0 h 185814"/>
                <a:gd name="connsiteX4" fmla="*/ 185815 w 185814"/>
                <a:gd name="connsiteY4" fmla="*/ 92907 h 185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814" h="185814">
                  <a:moveTo>
                    <a:pt x="185815" y="92907"/>
                  </a:moveTo>
                  <a:cubicBezTo>
                    <a:pt x="185815" y="144219"/>
                    <a:pt x="144219" y="185815"/>
                    <a:pt x="92907" y="185815"/>
                  </a:cubicBezTo>
                  <a:cubicBezTo>
                    <a:pt x="41596" y="185815"/>
                    <a:pt x="0" y="144219"/>
                    <a:pt x="0" y="92907"/>
                  </a:cubicBezTo>
                  <a:cubicBezTo>
                    <a:pt x="0" y="41596"/>
                    <a:pt x="41596" y="0"/>
                    <a:pt x="92907" y="0"/>
                  </a:cubicBezTo>
                  <a:cubicBezTo>
                    <a:pt x="144219" y="0"/>
                    <a:pt x="185815" y="41596"/>
                    <a:pt x="185815" y="92907"/>
                  </a:cubicBezTo>
                  <a:close/>
                </a:path>
              </a:pathLst>
            </a:custGeom>
            <a:solidFill>
              <a:srgbClr val="5050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  <p:sp>
          <p:nvSpPr>
            <p:cNvPr id="18" name="Serbest Form: Şekil 17">
              <a:extLst>
                <a:ext uri="{FF2B5EF4-FFF2-40B4-BE49-F238E27FC236}">
                  <a16:creationId xmlns:a16="http://schemas.microsoft.com/office/drawing/2014/main" id="{38046FCA-A3E3-9323-BC5C-38ACAC07E1CA}"/>
                </a:ext>
              </a:extLst>
            </p:cNvPr>
            <p:cNvSpPr/>
            <p:nvPr/>
          </p:nvSpPr>
          <p:spPr>
            <a:xfrm>
              <a:off x="1468688" y="956707"/>
              <a:ext cx="400443" cy="874292"/>
            </a:xfrm>
            <a:custGeom>
              <a:avLst/>
              <a:gdLst>
                <a:gd name="connsiteX0" fmla="*/ 19050 w 400443"/>
                <a:gd name="connsiteY0" fmla="*/ 874293 h 874292"/>
                <a:gd name="connsiteX1" fmla="*/ 0 w 400443"/>
                <a:gd name="connsiteY1" fmla="*/ 855243 h 874292"/>
                <a:gd name="connsiteX2" fmla="*/ 0 w 400443"/>
                <a:gd name="connsiteY2" fmla="*/ 474510 h 874292"/>
                <a:gd name="connsiteX3" fmla="*/ 4143 w 400443"/>
                <a:gd name="connsiteY3" fmla="*/ 462651 h 874292"/>
                <a:gd name="connsiteX4" fmla="*/ 366484 w 400443"/>
                <a:gd name="connsiteY4" fmla="*/ 7194 h 874292"/>
                <a:gd name="connsiteX5" fmla="*/ 393249 w 400443"/>
                <a:gd name="connsiteY5" fmla="*/ 4146 h 874292"/>
                <a:gd name="connsiteX6" fmla="*/ 396297 w 400443"/>
                <a:gd name="connsiteY6" fmla="*/ 30911 h 874292"/>
                <a:gd name="connsiteX7" fmla="*/ 38091 w 400443"/>
                <a:gd name="connsiteY7" fmla="*/ 481167 h 874292"/>
                <a:gd name="connsiteX8" fmla="*/ 38091 w 400443"/>
                <a:gd name="connsiteY8" fmla="*/ 855243 h 874292"/>
                <a:gd name="connsiteX9" fmla="*/ 19050 w 400443"/>
                <a:gd name="connsiteY9" fmla="*/ 874293 h 874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0443" h="874292">
                  <a:moveTo>
                    <a:pt x="19050" y="874293"/>
                  </a:moveTo>
                  <a:cubicBezTo>
                    <a:pt x="8535" y="874293"/>
                    <a:pt x="0" y="865758"/>
                    <a:pt x="0" y="855243"/>
                  </a:cubicBezTo>
                  <a:lnTo>
                    <a:pt x="0" y="474510"/>
                  </a:lnTo>
                  <a:cubicBezTo>
                    <a:pt x="0" y="470204"/>
                    <a:pt x="1457" y="466023"/>
                    <a:pt x="4143" y="462651"/>
                  </a:cubicBezTo>
                  <a:lnTo>
                    <a:pt x="366484" y="7194"/>
                  </a:lnTo>
                  <a:cubicBezTo>
                    <a:pt x="373037" y="-1045"/>
                    <a:pt x="385020" y="-2407"/>
                    <a:pt x="393249" y="4146"/>
                  </a:cubicBezTo>
                  <a:cubicBezTo>
                    <a:pt x="401488" y="10699"/>
                    <a:pt x="402850" y="22682"/>
                    <a:pt x="396297" y="30911"/>
                  </a:cubicBezTo>
                  <a:lnTo>
                    <a:pt x="38091" y="481167"/>
                  </a:lnTo>
                  <a:lnTo>
                    <a:pt x="38091" y="855243"/>
                  </a:lnTo>
                  <a:cubicBezTo>
                    <a:pt x="38100" y="865768"/>
                    <a:pt x="29575" y="874293"/>
                    <a:pt x="19050" y="874293"/>
                  </a:cubicBezTo>
                  <a:close/>
                </a:path>
              </a:pathLst>
            </a:custGeom>
            <a:solidFill>
              <a:srgbClr val="D2D2D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  <p:sp>
          <p:nvSpPr>
            <p:cNvPr id="19" name="Serbest Form: Şekil 18">
              <a:extLst>
                <a:ext uri="{FF2B5EF4-FFF2-40B4-BE49-F238E27FC236}">
                  <a16:creationId xmlns:a16="http://schemas.microsoft.com/office/drawing/2014/main" id="{9CB55D7C-06D0-CA7B-04FA-99D8A6A65E9B}"/>
                </a:ext>
              </a:extLst>
            </p:cNvPr>
            <p:cNvSpPr/>
            <p:nvPr/>
          </p:nvSpPr>
          <p:spPr>
            <a:xfrm>
              <a:off x="1628660" y="416480"/>
              <a:ext cx="1335490" cy="1014536"/>
            </a:xfrm>
            <a:custGeom>
              <a:avLst/>
              <a:gdLst>
                <a:gd name="connsiteX0" fmla="*/ 1335491 w 1335490"/>
                <a:gd name="connsiteY0" fmla="*/ 1014536 h 1014536"/>
                <a:gd name="connsiteX1" fmla="*/ 821331 w 1335490"/>
                <a:gd name="connsiteY1" fmla="*/ 280016 h 1014536"/>
                <a:gd name="connsiteX2" fmla="*/ 821331 w 1335490"/>
                <a:gd name="connsiteY2" fmla="*/ 0 h 1014536"/>
                <a:gd name="connsiteX3" fmla="*/ 504510 w 1335490"/>
                <a:gd name="connsiteY3" fmla="*/ 0 h 1014536"/>
                <a:gd name="connsiteX4" fmla="*/ 504510 w 1335490"/>
                <a:gd name="connsiteY4" fmla="*/ 293818 h 1014536"/>
                <a:gd name="connsiteX5" fmla="*/ 0 w 1335490"/>
                <a:gd name="connsiteY5" fmla="*/ 1014536 h 1014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5490" h="1014536">
                  <a:moveTo>
                    <a:pt x="1335491" y="1014536"/>
                  </a:moveTo>
                  <a:lnTo>
                    <a:pt x="821331" y="280016"/>
                  </a:lnTo>
                  <a:lnTo>
                    <a:pt x="821331" y="0"/>
                  </a:lnTo>
                  <a:lnTo>
                    <a:pt x="504510" y="0"/>
                  </a:lnTo>
                  <a:lnTo>
                    <a:pt x="504510" y="293818"/>
                  </a:lnTo>
                  <a:lnTo>
                    <a:pt x="0" y="1014536"/>
                  </a:lnTo>
                  <a:close/>
                </a:path>
              </a:pathLst>
            </a:custGeom>
            <a:solidFill>
              <a:srgbClr val="C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  <p:grpSp>
          <p:nvGrpSpPr>
            <p:cNvPr id="20" name="Grafik 5" descr="Çalışma masası lambası">
              <a:extLst>
                <a:ext uri="{FF2B5EF4-FFF2-40B4-BE49-F238E27FC236}">
                  <a16:creationId xmlns:a16="http://schemas.microsoft.com/office/drawing/2014/main" id="{D7D657E5-DA88-6BC2-4DB7-F77DB762AF77}"/>
                </a:ext>
              </a:extLst>
            </p:cNvPr>
            <p:cNvGrpSpPr/>
            <p:nvPr/>
          </p:nvGrpSpPr>
          <p:grpSpPr>
            <a:xfrm>
              <a:off x="2332748" y="1142523"/>
              <a:ext cx="223923" cy="205339"/>
              <a:chOff x="2332748" y="1142523"/>
              <a:chExt cx="223923" cy="205339"/>
            </a:xfrm>
            <a:solidFill>
              <a:srgbClr val="FFFFFF"/>
            </a:solidFill>
          </p:grpSpPr>
          <p:sp>
            <p:nvSpPr>
              <p:cNvPr id="21" name="Serbest Form: Şekil 20">
                <a:extLst>
                  <a:ext uri="{FF2B5EF4-FFF2-40B4-BE49-F238E27FC236}">
                    <a16:creationId xmlns:a16="http://schemas.microsoft.com/office/drawing/2014/main" id="{D70D88B9-E38B-1E0F-12A5-8CA42FD8733B}"/>
                  </a:ext>
                </a:extLst>
              </p:cNvPr>
              <p:cNvSpPr/>
              <p:nvPr/>
            </p:nvSpPr>
            <p:spPr>
              <a:xfrm>
                <a:off x="2518571" y="1142523"/>
                <a:ext cx="38100" cy="205339"/>
              </a:xfrm>
              <a:custGeom>
                <a:avLst/>
                <a:gdLst>
                  <a:gd name="connsiteX0" fmla="*/ 19050 w 38100"/>
                  <a:gd name="connsiteY0" fmla="*/ 205340 h 205339"/>
                  <a:gd name="connsiteX1" fmla="*/ 0 w 38100"/>
                  <a:gd name="connsiteY1" fmla="*/ 186290 h 205339"/>
                  <a:gd name="connsiteX2" fmla="*/ 0 w 38100"/>
                  <a:gd name="connsiteY2" fmla="*/ 19050 h 205339"/>
                  <a:gd name="connsiteX3" fmla="*/ 19050 w 38100"/>
                  <a:gd name="connsiteY3" fmla="*/ 0 h 205339"/>
                  <a:gd name="connsiteX4" fmla="*/ 38100 w 38100"/>
                  <a:gd name="connsiteY4" fmla="*/ 19050 h 205339"/>
                  <a:gd name="connsiteX5" fmla="*/ 38100 w 38100"/>
                  <a:gd name="connsiteY5" fmla="*/ 186290 h 205339"/>
                  <a:gd name="connsiteX6" fmla="*/ 19050 w 38100"/>
                  <a:gd name="connsiteY6" fmla="*/ 205340 h 205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205339">
                    <a:moveTo>
                      <a:pt x="19050" y="205340"/>
                    </a:moveTo>
                    <a:cubicBezTo>
                      <a:pt x="8534" y="205340"/>
                      <a:pt x="0" y="196806"/>
                      <a:pt x="0" y="186290"/>
                    </a:cubicBezTo>
                    <a:lnTo>
                      <a:pt x="0" y="19050"/>
                    </a:lnTo>
                    <a:cubicBezTo>
                      <a:pt x="0" y="8534"/>
                      <a:pt x="8534" y="0"/>
                      <a:pt x="19050" y="0"/>
                    </a:cubicBezTo>
                    <a:cubicBezTo>
                      <a:pt x="29566" y="0"/>
                      <a:pt x="38100" y="8534"/>
                      <a:pt x="38100" y="19050"/>
                    </a:cubicBezTo>
                    <a:lnTo>
                      <a:pt x="38100" y="186290"/>
                    </a:lnTo>
                    <a:cubicBezTo>
                      <a:pt x="38100" y="196806"/>
                      <a:pt x="29566" y="205340"/>
                      <a:pt x="19050" y="2053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tr-TR"/>
              </a:p>
            </p:txBody>
          </p:sp>
          <p:sp>
            <p:nvSpPr>
              <p:cNvPr id="22" name="Serbest Form: Şekil 21">
                <a:extLst>
                  <a:ext uri="{FF2B5EF4-FFF2-40B4-BE49-F238E27FC236}">
                    <a16:creationId xmlns:a16="http://schemas.microsoft.com/office/drawing/2014/main" id="{F87030C9-6B50-1B6D-E3D7-C156416E169B}"/>
                  </a:ext>
                </a:extLst>
              </p:cNvPr>
              <p:cNvSpPr/>
              <p:nvPr/>
            </p:nvSpPr>
            <p:spPr>
              <a:xfrm>
                <a:off x="2425665" y="1142523"/>
                <a:ext cx="38100" cy="205339"/>
              </a:xfrm>
              <a:custGeom>
                <a:avLst/>
                <a:gdLst>
                  <a:gd name="connsiteX0" fmla="*/ 19050 w 38100"/>
                  <a:gd name="connsiteY0" fmla="*/ 205340 h 205339"/>
                  <a:gd name="connsiteX1" fmla="*/ 0 w 38100"/>
                  <a:gd name="connsiteY1" fmla="*/ 186290 h 205339"/>
                  <a:gd name="connsiteX2" fmla="*/ 0 w 38100"/>
                  <a:gd name="connsiteY2" fmla="*/ 19050 h 205339"/>
                  <a:gd name="connsiteX3" fmla="*/ 19050 w 38100"/>
                  <a:gd name="connsiteY3" fmla="*/ 0 h 205339"/>
                  <a:gd name="connsiteX4" fmla="*/ 38100 w 38100"/>
                  <a:gd name="connsiteY4" fmla="*/ 19050 h 205339"/>
                  <a:gd name="connsiteX5" fmla="*/ 38100 w 38100"/>
                  <a:gd name="connsiteY5" fmla="*/ 186290 h 205339"/>
                  <a:gd name="connsiteX6" fmla="*/ 19050 w 38100"/>
                  <a:gd name="connsiteY6" fmla="*/ 205340 h 205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205339">
                    <a:moveTo>
                      <a:pt x="19050" y="205340"/>
                    </a:moveTo>
                    <a:cubicBezTo>
                      <a:pt x="8534" y="205340"/>
                      <a:pt x="0" y="196806"/>
                      <a:pt x="0" y="186290"/>
                    </a:cubicBezTo>
                    <a:lnTo>
                      <a:pt x="0" y="19050"/>
                    </a:lnTo>
                    <a:cubicBezTo>
                      <a:pt x="0" y="8534"/>
                      <a:pt x="8534" y="0"/>
                      <a:pt x="19050" y="0"/>
                    </a:cubicBezTo>
                    <a:cubicBezTo>
                      <a:pt x="29566" y="0"/>
                      <a:pt x="38100" y="8534"/>
                      <a:pt x="38100" y="19050"/>
                    </a:cubicBezTo>
                    <a:lnTo>
                      <a:pt x="38100" y="186290"/>
                    </a:lnTo>
                    <a:cubicBezTo>
                      <a:pt x="38100" y="196806"/>
                      <a:pt x="29566" y="205340"/>
                      <a:pt x="19050" y="2053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tr-TR"/>
              </a:p>
            </p:txBody>
          </p:sp>
          <p:sp>
            <p:nvSpPr>
              <p:cNvPr id="23" name="Serbest Form: Şekil 22">
                <a:extLst>
                  <a:ext uri="{FF2B5EF4-FFF2-40B4-BE49-F238E27FC236}">
                    <a16:creationId xmlns:a16="http://schemas.microsoft.com/office/drawing/2014/main" id="{8F558297-57CA-48EE-D3A2-21C3F4FBB962}"/>
                  </a:ext>
                </a:extLst>
              </p:cNvPr>
              <p:cNvSpPr/>
              <p:nvPr/>
            </p:nvSpPr>
            <p:spPr>
              <a:xfrm>
                <a:off x="2332748" y="1142523"/>
                <a:ext cx="38100" cy="205339"/>
              </a:xfrm>
              <a:custGeom>
                <a:avLst/>
                <a:gdLst>
                  <a:gd name="connsiteX0" fmla="*/ 19050 w 38100"/>
                  <a:gd name="connsiteY0" fmla="*/ 205340 h 205339"/>
                  <a:gd name="connsiteX1" fmla="*/ 0 w 38100"/>
                  <a:gd name="connsiteY1" fmla="*/ 186290 h 205339"/>
                  <a:gd name="connsiteX2" fmla="*/ 0 w 38100"/>
                  <a:gd name="connsiteY2" fmla="*/ 19050 h 205339"/>
                  <a:gd name="connsiteX3" fmla="*/ 19050 w 38100"/>
                  <a:gd name="connsiteY3" fmla="*/ 0 h 205339"/>
                  <a:gd name="connsiteX4" fmla="*/ 38100 w 38100"/>
                  <a:gd name="connsiteY4" fmla="*/ 19050 h 205339"/>
                  <a:gd name="connsiteX5" fmla="*/ 38100 w 38100"/>
                  <a:gd name="connsiteY5" fmla="*/ 186290 h 205339"/>
                  <a:gd name="connsiteX6" fmla="*/ 19050 w 38100"/>
                  <a:gd name="connsiteY6" fmla="*/ 205340 h 205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205339">
                    <a:moveTo>
                      <a:pt x="19050" y="205340"/>
                    </a:moveTo>
                    <a:cubicBezTo>
                      <a:pt x="8534" y="205340"/>
                      <a:pt x="0" y="196806"/>
                      <a:pt x="0" y="186290"/>
                    </a:cubicBezTo>
                    <a:lnTo>
                      <a:pt x="0" y="19050"/>
                    </a:lnTo>
                    <a:cubicBezTo>
                      <a:pt x="0" y="8534"/>
                      <a:pt x="8534" y="0"/>
                      <a:pt x="19050" y="0"/>
                    </a:cubicBezTo>
                    <a:cubicBezTo>
                      <a:pt x="29566" y="0"/>
                      <a:pt x="38100" y="8534"/>
                      <a:pt x="38100" y="19050"/>
                    </a:cubicBezTo>
                    <a:lnTo>
                      <a:pt x="38100" y="186290"/>
                    </a:lnTo>
                    <a:cubicBezTo>
                      <a:pt x="38100" y="196806"/>
                      <a:pt x="29575" y="205340"/>
                      <a:pt x="19050" y="2053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tr-TR"/>
              </a:p>
            </p:txBody>
          </p:sp>
        </p:grpSp>
      </p:grpSp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id="{5F122BED-F6DA-92AF-881C-891C1FE9436C}"/>
              </a:ext>
            </a:extLst>
          </p:cNvPr>
          <p:cNvCxnSpPr>
            <a:cxnSpLocks/>
          </p:cNvCxnSpPr>
          <p:nvPr/>
        </p:nvCxnSpPr>
        <p:spPr>
          <a:xfrm flipV="1">
            <a:off x="0" y="813180"/>
            <a:ext cx="4360148" cy="20629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Metin kutusu 30">
            <a:extLst>
              <a:ext uri="{FF2B5EF4-FFF2-40B4-BE49-F238E27FC236}">
                <a16:creationId xmlns:a16="http://schemas.microsoft.com/office/drawing/2014/main" id="{CBBE150A-0BA0-2E7E-86EA-C2CF0EC90E03}"/>
              </a:ext>
            </a:extLst>
          </p:cNvPr>
          <p:cNvSpPr txBox="1"/>
          <p:nvPr/>
        </p:nvSpPr>
        <p:spPr>
          <a:xfrm>
            <a:off x="3371977" y="1663512"/>
            <a:ext cx="3371850" cy="5573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tr-TR" sz="2800" b="1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Amerika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Birleşik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Devletleri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Patent ve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Ticari Marka Ofisi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tr-TR" sz="2400" b="1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United </a:t>
            </a:r>
            <a:r>
              <a:rPr lang="tr-TR" sz="2400" b="1" kern="100" dirty="0" err="1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States</a:t>
            </a: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Patent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400" b="1" kern="100" dirty="0" err="1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and</a:t>
            </a: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tr-TR" sz="2400" b="1" kern="100" dirty="0" err="1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Trademark</a:t>
            </a: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Office (USPTO)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tr-TR" sz="2800" b="1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9985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F268ACD-DEC9-1122-C928-3941F85BF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Yamuk 3">
            <a:extLst>
              <a:ext uri="{FF2B5EF4-FFF2-40B4-BE49-F238E27FC236}">
                <a16:creationId xmlns:a16="http://schemas.microsoft.com/office/drawing/2014/main" id="{D32EC8E6-3A3C-24F9-392C-512A8595DD0A}"/>
              </a:ext>
            </a:extLst>
          </p:cNvPr>
          <p:cNvSpPr/>
          <p:nvPr/>
        </p:nvSpPr>
        <p:spPr>
          <a:xfrm>
            <a:off x="6082388" y="1388958"/>
            <a:ext cx="3371850" cy="5448300"/>
          </a:xfrm>
          <a:prstGeom prst="trapezoid">
            <a:avLst>
              <a:gd name="adj" fmla="val 30455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tr-TR" sz="2400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tr-TR" sz="1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Metin kutusu 32">
            <a:extLst>
              <a:ext uri="{FF2B5EF4-FFF2-40B4-BE49-F238E27FC236}">
                <a16:creationId xmlns:a16="http://schemas.microsoft.com/office/drawing/2014/main" id="{BC3A6312-A997-1C60-B82B-5546B895CEDF}"/>
              </a:ext>
            </a:extLst>
          </p:cNvPr>
          <p:cNvSpPr txBox="1"/>
          <p:nvPr/>
        </p:nvSpPr>
        <p:spPr>
          <a:xfrm>
            <a:off x="6132484" y="2026906"/>
            <a:ext cx="3371850" cy="4475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it-IT" sz="2800" b="1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8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Avrupa </a:t>
            </a:r>
            <a:endParaRPr lang="tr-TR" sz="2800" b="1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8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Patent </a:t>
            </a:r>
            <a:endParaRPr lang="tr-TR" sz="2800" b="1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8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Ofisi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it-IT" sz="2800" b="1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8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European </a:t>
            </a:r>
            <a:endParaRPr lang="tr-TR" sz="2800" b="1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8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Patent Office</a:t>
            </a:r>
            <a:endParaRPr lang="tr-TR" sz="2800" b="1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8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it-IT" sz="28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EPO</a:t>
            </a:r>
            <a:r>
              <a:rPr lang="tr-TR" sz="28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tr-TR" sz="2800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Grup 4">
            <a:extLst>
              <a:ext uri="{FF2B5EF4-FFF2-40B4-BE49-F238E27FC236}">
                <a16:creationId xmlns:a16="http://schemas.microsoft.com/office/drawing/2014/main" id="{50A04FC9-E060-B736-E8C6-B8983C59AD17}"/>
              </a:ext>
            </a:extLst>
          </p:cNvPr>
          <p:cNvGrpSpPr/>
          <p:nvPr/>
        </p:nvGrpSpPr>
        <p:grpSpPr>
          <a:xfrm>
            <a:off x="6935299" y="244631"/>
            <a:ext cx="1495462" cy="1533229"/>
            <a:chOff x="1468688" y="297770"/>
            <a:chExt cx="1495462" cy="1533229"/>
          </a:xfrm>
        </p:grpSpPr>
        <p:grpSp>
          <p:nvGrpSpPr>
            <p:cNvPr id="6" name="Grafik 5" descr="Çalışma masası lambası">
              <a:extLst>
                <a:ext uri="{FF2B5EF4-FFF2-40B4-BE49-F238E27FC236}">
                  <a16:creationId xmlns:a16="http://schemas.microsoft.com/office/drawing/2014/main" id="{5AC62145-D4CA-DB68-C823-6060B04CB120}"/>
                </a:ext>
              </a:extLst>
            </p:cNvPr>
            <p:cNvGrpSpPr/>
            <p:nvPr/>
          </p:nvGrpSpPr>
          <p:grpSpPr>
            <a:xfrm>
              <a:off x="2240718" y="297770"/>
              <a:ext cx="111356" cy="140379"/>
              <a:chOff x="2240718" y="297770"/>
              <a:chExt cx="111356" cy="140379"/>
            </a:xfrm>
          </p:grpSpPr>
          <p:sp>
            <p:nvSpPr>
              <p:cNvPr id="28" name="Serbest Form: Şekil 27">
                <a:extLst>
                  <a:ext uri="{FF2B5EF4-FFF2-40B4-BE49-F238E27FC236}">
                    <a16:creationId xmlns:a16="http://schemas.microsoft.com/office/drawing/2014/main" id="{B66F0051-E416-B60F-64AE-E1CF19410455}"/>
                  </a:ext>
                </a:extLst>
              </p:cNvPr>
              <p:cNvSpPr/>
              <p:nvPr/>
            </p:nvSpPr>
            <p:spPr>
              <a:xfrm>
                <a:off x="2277341" y="297770"/>
                <a:ext cx="38100" cy="120986"/>
              </a:xfrm>
              <a:custGeom>
                <a:avLst/>
                <a:gdLst>
                  <a:gd name="connsiteX0" fmla="*/ 19050 w 38100"/>
                  <a:gd name="connsiteY0" fmla="*/ 120987 h 120986"/>
                  <a:gd name="connsiteX1" fmla="*/ 0 w 38100"/>
                  <a:gd name="connsiteY1" fmla="*/ 101937 h 120986"/>
                  <a:gd name="connsiteX2" fmla="*/ 0 w 38100"/>
                  <a:gd name="connsiteY2" fmla="*/ 19050 h 120986"/>
                  <a:gd name="connsiteX3" fmla="*/ 19050 w 38100"/>
                  <a:gd name="connsiteY3" fmla="*/ 0 h 120986"/>
                  <a:gd name="connsiteX4" fmla="*/ 38100 w 38100"/>
                  <a:gd name="connsiteY4" fmla="*/ 19050 h 120986"/>
                  <a:gd name="connsiteX5" fmla="*/ 38100 w 38100"/>
                  <a:gd name="connsiteY5" fmla="*/ 101937 h 120986"/>
                  <a:gd name="connsiteX6" fmla="*/ 19050 w 38100"/>
                  <a:gd name="connsiteY6" fmla="*/ 120987 h 120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20986">
                    <a:moveTo>
                      <a:pt x="19050" y="120987"/>
                    </a:moveTo>
                    <a:cubicBezTo>
                      <a:pt x="8534" y="120987"/>
                      <a:pt x="0" y="112452"/>
                      <a:pt x="0" y="101937"/>
                    </a:cubicBezTo>
                    <a:lnTo>
                      <a:pt x="0" y="19050"/>
                    </a:lnTo>
                    <a:cubicBezTo>
                      <a:pt x="0" y="8534"/>
                      <a:pt x="8534" y="0"/>
                      <a:pt x="19050" y="0"/>
                    </a:cubicBezTo>
                    <a:cubicBezTo>
                      <a:pt x="29566" y="0"/>
                      <a:pt x="38100" y="8534"/>
                      <a:pt x="38100" y="19050"/>
                    </a:cubicBezTo>
                    <a:lnTo>
                      <a:pt x="38100" y="101937"/>
                    </a:lnTo>
                    <a:cubicBezTo>
                      <a:pt x="38100" y="112452"/>
                      <a:pt x="29575" y="120987"/>
                      <a:pt x="19050" y="120987"/>
                    </a:cubicBezTo>
                    <a:close/>
                  </a:path>
                </a:pathLst>
              </a:custGeom>
              <a:solidFill>
                <a:srgbClr val="50505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tr-TR"/>
              </a:p>
            </p:txBody>
          </p:sp>
          <p:sp>
            <p:nvSpPr>
              <p:cNvPr id="30" name="Serbest Form: Şekil 29">
                <a:extLst>
                  <a:ext uri="{FF2B5EF4-FFF2-40B4-BE49-F238E27FC236}">
                    <a16:creationId xmlns:a16="http://schemas.microsoft.com/office/drawing/2014/main" id="{020A96C9-5886-A0B2-23E0-A256D9CCFB0E}"/>
                  </a:ext>
                </a:extLst>
              </p:cNvPr>
              <p:cNvSpPr/>
              <p:nvPr/>
            </p:nvSpPr>
            <p:spPr>
              <a:xfrm>
                <a:off x="2240718" y="381123"/>
                <a:ext cx="111356" cy="57026"/>
              </a:xfrm>
              <a:custGeom>
                <a:avLst/>
                <a:gdLst>
                  <a:gd name="connsiteX0" fmla="*/ 0 w 111356"/>
                  <a:gd name="connsiteY0" fmla="*/ 0 h 57026"/>
                  <a:gd name="connsiteX1" fmla="*/ 111357 w 111356"/>
                  <a:gd name="connsiteY1" fmla="*/ 0 h 57026"/>
                  <a:gd name="connsiteX2" fmla="*/ 111357 w 111356"/>
                  <a:gd name="connsiteY2" fmla="*/ 57026 h 57026"/>
                  <a:gd name="connsiteX3" fmla="*/ 0 w 111356"/>
                  <a:gd name="connsiteY3" fmla="*/ 57026 h 5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1356" h="57026">
                    <a:moveTo>
                      <a:pt x="0" y="0"/>
                    </a:moveTo>
                    <a:lnTo>
                      <a:pt x="111357" y="0"/>
                    </a:lnTo>
                    <a:lnTo>
                      <a:pt x="111357" y="57026"/>
                    </a:lnTo>
                    <a:lnTo>
                      <a:pt x="0" y="57026"/>
                    </a:lnTo>
                    <a:close/>
                  </a:path>
                </a:pathLst>
              </a:custGeom>
              <a:solidFill>
                <a:srgbClr val="7373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tr-TR"/>
              </a:p>
            </p:txBody>
          </p:sp>
        </p:grpSp>
        <p:sp>
          <p:nvSpPr>
            <p:cNvPr id="7" name="Serbest Form: Şekil 6">
              <a:extLst>
                <a:ext uri="{FF2B5EF4-FFF2-40B4-BE49-F238E27FC236}">
                  <a16:creationId xmlns:a16="http://schemas.microsoft.com/office/drawing/2014/main" id="{650712DA-40B8-E7B3-DC2B-6B5681E06BAD}"/>
                </a:ext>
              </a:extLst>
            </p:cNvPr>
            <p:cNvSpPr/>
            <p:nvPr/>
          </p:nvSpPr>
          <p:spPr>
            <a:xfrm>
              <a:off x="1673552" y="808510"/>
              <a:ext cx="476526" cy="341995"/>
            </a:xfrm>
            <a:custGeom>
              <a:avLst/>
              <a:gdLst>
                <a:gd name="connsiteX0" fmla="*/ 239792 w 476526"/>
                <a:gd name="connsiteY0" fmla="*/ 341995 h 341995"/>
                <a:gd name="connsiteX1" fmla="*/ 0 w 476526"/>
                <a:gd name="connsiteY1" fmla="*/ 102203 h 341995"/>
                <a:gd name="connsiteX2" fmla="*/ 0 w 476526"/>
                <a:gd name="connsiteY2" fmla="*/ 952 h 341995"/>
                <a:gd name="connsiteX3" fmla="*/ 952 w 476526"/>
                <a:gd name="connsiteY3" fmla="*/ 0 h 341995"/>
                <a:gd name="connsiteX4" fmla="*/ 476526 w 476526"/>
                <a:gd name="connsiteY4" fmla="*/ 0 h 341995"/>
                <a:gd name="connsiteX5" fmla="*/ 239792 w 476526"/>
                <a:gd name="connsiteY5" fmla="*/ 341995 h 341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526" h="341995">
                  <a:moveTo>
                    <a:pt x="239792" y="341995"/>
                  </a:moveTo>
                  <a:lnTo>
                    <a:pt x="0" y="102203"/>
                  </a:lnTo>
                  <a:lnTo>
                    <a:pt x="0" y="952"/>
                  </a:lnTo>
                  <a:cubicBezTo>
                    <a:pt x="0" y="429"/>
                    <a:pt x="429" y="0"/>
                    <a:pt x="952" y="0"/>
                  </a:cubicBezTo>
                  <a:lnTo>
                    <a:pt x="476526" y="0"/>
                  </a:lnTo>
                  <a:lnTo>
                    <a:pt x="239792" y="341995"/>
                  </a:lnTo>
                  <a:close/>
                </a:path>
              </a:pathLst>
            </a:custGeom>
            <a:solidFill>
              <a:srgbClr val="73737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  <p:sp>
          <p:nvSpPr>
            <p:cNvPr id="11" name="Serbest Form: Şekil 10">
              <a:extLst>
                <a:ext uri="{FF2B5EF4-FFF2-40B4-BE49-F238E27FC236}">
                  <a16:creationId xmlns:a16="http://schemas.microsoft.com/office/drawing/2014/main" id="{BFC37F41-2326-F5F7-A63B-68374550A9D3}"/>
                </a:ext>
              </a:extLst>
            </p:cNvPr>
            <p:cNvSpPr/>
            <p:nvPr/>
          </p:nvSpPr>
          <p:spPr>
            <a:xfrm rot="20060523">
              <a:off x="1608526" y="771283"/>
              <a:ext cx="185814" cy="185814"/>
            </a:xfrm>
            <a:custGeom>
              <a:avLst/>
              <a:gdLst>
                <a:gd name="connsiteX0" fmla="*/ 185815 w 185814"/>
                <a:gd name="connsiteY0" fmla="*/ 92907 h 185814"/>
                <a:gd name="connsiteX1" fmla="*/ 92907 w 185814"/>
                <a:gd name="connsiteY1" fmla="*/ 185815 h 185814"/>
                <a:gd name="connsiteX2" fmla="*/ 0 w 185814"/>
                <a:gd name="connsiteY2" fmla="*/ 92907 h 185814"/>
                <a:gd name="connsiteX3" fmla="*/ 92907 w 185814"/>
                <a:gd name="connsiteY3" fmla="*/ 0 h 185814"/>
                <a:gd name="connsiteX4" fmla="*/ 185815 w 185814"/>
                <a:gd name="connsiteY4" fmla="*/ 92907 h 185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814" h="185814">
                  <a:moveTo>
                    <a:pt x="185815" y="92907"/>
                  </a:moveTo>
                  <a:cubicBezTo>
                    <a:pt x="185815" y="144219"/>
                    <a:pt x="144219" y="185815"/>
                    <a:pt x="92907" y="185815"/>
                  </a:cubicBezTo>
                  <a:cubicBezTo>
                    <a:pt x="41596" y="185815"/>
                    <a:pt x="0" y="144219"/>
                    <a:pt x="0" y="92907"/>
                  </a:cubicBezTo>
                  <a:cubicBezTo>
                    <a:pt x="0" y="41596"/>
                    <a:pt x="41596" y="0"/>
                    <a:pt x="92907" y="0"/>
                  </a:cubicBezTo>
                  <a:cubicBezTo>
                    <a:pt x="144219" y="0"/>
                    <a:pt x="185815" y="41596"/>
                    <a:pt x="185815" y="92907"/>
                  </a:cubicBezTo>
                  <a:close/>
                </a:path>
              </a:pathLst>
            </a:custGeom>
            <a:solidFill>
              <a:srgbClr val="5050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  <p:sp>
          <p:nvSpPr>
            <p:cNvPr id="13" name="Serbest Form: Şekil 12">
              <a:extLst>
                <a:ext uri="{FF2B5EF4-FFF2-40B4-BE49-F238E27FC236}">
                  <a16:creationId xmlns:a16="http://schemas.microsoft.com/office/drawing/2014/main" id="{B7D20024-6A33-7C24-A4E1-C540C8AADB3C}"/>
                </a:ext>
              </a:extLst>
            </p:cNvPr>
            <p:cNvSpPr/>
            <p:nvPr/>
          </p:nvSpPr>
          <p:spPr>
            <a:xfrm>
              <a:off x="1468688" y="956707"/>
              <a:ext cx="400443" cy="874292"/>
            </a:xfrm>
            <a:custGeom>
              <a:avLst/>
              <a:gdLst>
                <a:gd name="connsiteX0" fmla="*/ 19050 w 400443"/>
                <a:gd name="connsiteY0" fmla="*/ 874293 h 874292"/>
                <a:gd name="connsiteX1" fmla="*/ 0 w 400443"/>
                <a:gd name="connsiteY1" fmla="*/ 855243 h 874292"/>
                <a:gd name="connsiteX2" fmla="*/ 0 w 400443"/>
                <a:gd name="connsiteY2" fmla="*/ 474510 h 874292"/>
                <a:gd name="connsiteX3" fmla="*/ 4143 w 400443"/>
                <a:gd name="connsiteY3" fmla="*/ 462651 h 874292"/>
                <a:gd name="connsiteX4" fmla="*/ 366484 w 400443"/>
                <a:gd name="connsiteY4" fmla="*/ 7194 h 874292"/>
                <a:gd name="connsiteX5" fmla="*/ 393249 w 400443"/>
                <a:gd name="connsiteY5" fmla="*/ 4146 h 874292"/>
                <a:gd name="connsiteX6" fmla="*/ 396297 w 400443"/>
                <a:gd name="connsiteY6" fmla="*/ 30911 h 874292"/>
                <a:gd name="connsiteX7" fmla="*/ 38091 w 400443"/>
                <a:gd name="connsiteY7" fmla="*/ 481167 h 874292"/>
                <a:gd name="connsiteX8" fmla="*/ 38091 w 400443"/>
                <a:gd name="connsiteY8" fmla="*/ 855243 h 874292"/>
                <a:gd name="connsiteX9" fmla="*/ 19050 w 400443"/>
                <a:gd name="connsiteY9" fmla="*/ 874293 h 874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0443" h="874292">
                  <a:moveTo>
                    <a:pt x="19050" y="874293"/>
                  </a:moveTo>
                  <a:cubicBezTo>
                    <a:pt x="8535" y="874293"/>
                    <a:pt x="0" y="865758"/>
                    <a:pt x="0" y="855243"/>
                  </a:cubicBezTo>
                  <a:lnTo>
                    <a:pt x="0" y="474510"/>
                  </a:lnTo>
                  <a:cubicBezTo>
                    <a:pt x="0" y="470204"/>
                    <a:pt x="1457" y="466023"/>
                    <a:pt x="4143" y="462651"/>
                  </a:cubicBezTo>
                  <a:lnTo>
                    <a:pt x="366484" y="7194"/>
                  </a:lnTo>
                  <a:cubicBezTo>
                    <a:pt x="373037" y="-1045"/>
                    <a:pt x="385020" y="-2407"/>
                    <a:pt x="393249" y="4146"/>
                  </a:cubicBezTo>
                  <a:cubicBezTo>
                    <a:pt x="401488" y="10699"/>
                    <a:pt x="402850" y="22682"/>
                    <a:pt x="396297" y="30911"/>
                  </a:cubicBezTo>
                  <a:lnTo>
                    <a:pt x="38091" y="481167"/>
                  </a:lnTo>
                  <a:lnTo>
                    <a:pt x="38091" y="855243"/>
                  </a:lnTo>
                  <a:cubicBezTo>
                    <a:pt x="38100" y="865768"/>
                    <a:pt x="29575" y="874293"/>
                    <a:pt x="19050" y="874293"/>
                  </a:cubicBezTo>
                  <a:close/>
                </a:path>
              </a:pathLst>
            </a:custGeom>
            <a:solidFill>
              <a:srgbClr val="D2D2D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  <p:sp>
          <p:nvSpPr>
            <p:cNvPr id="14" name="Serbest Form: Şekil 13">
              <a:extLst>
                <a:ext uri="{FF2B5EF4-FFF2-40B4-BE49-F238E27FC236}">
                  <a16:creationId xmlns:a16="http://schemas.microsoft.com/office/drawing/2014/main" id="{86E7C192-C60E-F26A-5F34-4A02F742CA0E}"/>
                </a:ext>
              </a:extLst>
            </p:cNvPr>
            <p:cNvSpPr/>
            <p:nvPr/>
          </p:nvSpPr>
          <p:spPr>
            <a:xfrm>
              <a:off x="1628660" y="416480"/>
              <a:ext cx="1335490" cy="1014536"/>
            </a:xfrm>
            <a:custGeom>
              <a:avLst/>
              <a:gdLst>
                <a:gd name="connsiteX0" fmla="*/ 1335491 w 1335490"/>
                <a:gd name="connsiteY0" fmla="*/ 1014536 h 1014536"/>
                <a:gd name="connsiteX1" fmla="*/ 821331 w 1335490"/>
                <a:gd name="connsiteY1" fmla="*/ 280016 h 1014536"/>
                <a:gd name="connsiteX2" fmla="*/ 821331 w 1335490"/>
                <a:gd name="connsiteY2" fmla="*/ 0 h 1014536"/>
                <a:gd name="connsiteX3" fmla="*/ 504510 w 1335490"/>
                <a:gd name="connsiteY3" fmla="*/ 0 h 1014536"/>
                <a:gd name="connsiteX4" fmla="*/ 504510 w 1335490"/>
                <a:gd name="connsiteY4" fmla="*/ 293818 h 1014536"/>
                <a:gd name="connsiteX5" fmla="*/ 0 w 1335490"/>
                <a:gd name="connsiteY5" fmla="*/ 1014536 h 1014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5490" h="1014536">
                  <a:moveTo>
                    <a:pt x="1335491" y="1014536"/>
                  </a:moveTo>
                  <a:lnTo>
                    <a:pt x="821331" y="280016"/>
                  </a:lnTo>
                  <a:lnTo>
                    <a:pt x="821331" y="0"/>
                  </a:lnTo>
                  <a:lnTo>
                    <a:pt x="504510" y="0"/>
                  </a:lnTo>
                  <a:lnTo>
                    <a:pt x="504510" y="293818"/>
                  </a:lnTo>
                  <a:lnTo>
                    <a:pt x="0" y="1014536"/>
                  </a:lnTo>
                  <a:close/>
                </a:path>
              </a:pathLst>
            </a:custGeom>
            <a:solidFill>
              <a:srgbClr val="C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  <p:grpSp>
          <p:nvGrpSpPr>
            <p:cNvPr id="16" name="Grafik 5" descr="Çalışma masası lambası">
              <a:extLst>
                <a:ext uri="{FF2B5EF4-FFF2-40B4-BE49-F238E27FC236}">
                  <a16:creationId xmlns:a16="http://schemas.microsoft.com/office/drawing/2014/main" id="{A2B51C90-0013-0101-D7FF-A9B57C7CC7DB}"/>
                </a:ext>
              </a:extLst>
            </p:cNvPr>
            <p:cNvGrpSpPr/>
            <p:nvPr/>
          </p:nvGrpSpPr>
          <p:grpSpPr>
            <a:xfrm>
              <a:off x="2332748" y="1142523"/>
              <a:ext cx="223923" cy="205339"/>
              <a:chOff x="2332748" y="1142523"/>
              <a:chExt cx="223923" cy="205339"/>
            </a:xfrm>
            <a:solidFill>
              <a:srgbClr val="FFFFFF"/>
            </a:solidFill>
          </p:grpSpPr>
          <p:sp>
            <p:nvSpPr>
              <p:cNvPr id="17" name="Serbest Form: Şekil 16">
                <a:extLst>
                  <a:ext uri="{FF2B5EF4-FFF2-40B4-BE49-F238E27FC236}">
                    <a16:creationId xmlns:a16="http://schemas.microsoft.com/office/drawing/2014/main" id="{BF8726C7-9397-2376-F537-18971DEDCF8C}"/>
                  </a:ext>
                </a:extLst>
              </p:cNvPr>
              <p:cNvSpPr/>
              <p:nvPr/>
            </p:nvSpPr>
            <p:spPr>
              <a:xfrm>
                <a:off x="2518571" y="1142523"/>
                <a:ext cx="38100" cy="205339"/>
              </a:xfrm>
              <a:custGeom>
                <a:avLst/>
                <a:gdLst>
                  <a:gd name="connsiteX0" fmla="*/ 19050 w 38100"/>
                  <a:gd name="connsiteY0" fmla="*/ 205340 h 205339"/>
                  <a:gd name="connsiteX1" fmla="*/ 0 w 38100"/>
                  <a:gd name="connsiteY1" fmla="*/ 186290 h 205339"/>
                  <a:gd name="connsiteX2" fmla="*/ 0 w 38100"/>
                  <a:gd name="connsiteY2" fmla="*/ 19050 h 205339"/>
                  <a:gd name="connsiteX3" fmla="*/ 19050 w 38100"/>
                  <a:gd name="connsiteY3" fmla="*/ 0 h 205339"/>
                  <a:gd name="connsiteX4" fmla="*/ 38100 w 38100"/>
                  <a:gd name="connsiteY4" fmla="*/ 19050 h 205339"/>
                  <a:gd name="connsiteX5" fmla="*/ 38100 w 38100"/>
                  <a:gd name="connsiteY5" fmla="*/ 186290 h 205339"/>
                  <a:gd name="connsiteX6" fmla="*/ 19050 w 38100"/>
                  <a:gd name="connsiteY6" fmla="*/ 205340 h 205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205339">
                    <a:moveTo>
                      <a:pt x="19050" y="205340"/>
                    </a:moveTo>
                    <a:cubicBezTo>
                      <a:pt x="8534" y="205340"/>
                      <a:pt x="0" y="196806"/>
                      <a:pt x="0" y="186290"/>
                    </a:cubicBezTo>
                    <a:lnTo>
                      <a:pt x="0" y="19050"/>
                    </a:lnTo>
                    <a:cubicBezTo>
                      <a:pt x="0" y="8534"/>
                      <a:pt x="8534" y="0"/>
                      <a:pt x="19050" y="0"/>
                    </a:cubicBezTo>
                    <a:cubicBezTo>
                      <a:pt x="29566" y="0"/>
                      <a:pt x="38100" y="8534"/>
                      <a:pt x="38100" y="19050"/>
                    </a:cubicBezTo>
                    <a:lnTo>
                      <a:pt x="38100" y="186290"/>
                    </a:lnTo>
                    <a:cubicBezTo>
                      <a:pt x="38100" y="196806"/>
                      <a:pt x="29566" y="205340"/>
                      <a:pt x="19050" y="2053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tr-TR"/>
              </a:p>
            </p:txBody>
          </p:sp>
          <p:sp>
            <p:nvSpPr>
              <p:cNvPr id="25" name="Serbest Form: Şekil 24">
                <a:extLst>
                  <a:ext uri="{FF2B5EF4-FFF2-40B4-BE49-F238E27FC236}">
                    <a16:creationId xmlns:a16="http://schemas.microsoft.com/office/drawing/2014/main" id="{2D0C8C15-C82B-D473-D519-5EA22717CF5F}"/>
                  </a:ext>
                </a:extLst>
              </p:cNvPr>
              <p:cNvSpPr/>
              <p:nvPr/>
            </p:nvSpPr>
            <p:spPr>
              <a:xfrm>
                <a:off x="2425665" y="1142523"/>
                <a:ext cx="38100" cy="205339"/>
              </a:xfrm>
              <a:custGeom>
                <a:avLst/>
                <a:gdLst>
                  <a:gd name="connsiteX0" fmla="*/ 19050 w 38100"/>
                  <a:gd name="connsiteY0" fmla="*/ 205340 h 205339"/>
                  <a:gd name="connsiteX1" fmla="*/ 0 w 38100"/>
                  <a:gd name="connsiteY1" fmla="*/ 186290 h 205339"/>
                  <a:gd name="connsiteX2" fmla="*/ 0 w 38100"/>
                  <a:gd name="connsiteY2" fmla="*/ 19050 h 205339"/>
                  <a:gd name="connsiteX3" fmla="*/ 19050 w 38100"/>
                  <a:gd name="connsiteY3" fmla="*/ 0 h 205339"/>
                  <a:gd name="connsiteX4" fmla="*/ 38100 w 38100"/>
                  <a:gd name="connsiteY4" fmla="*/ 19050 h 205339"/>
                  <a:gd name="connsiteX5" fmla="*/ 38100 w 38100"/>
                  <a:gd name="connsiteY5" fmla="*/ 186290 h 205339"/>
                  <a:gd name="connsiteX6" fmla="*/ 19050 w 38100"/>
                  <a:gd name="connsiteY6" fmla="*/ 205340 h 205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205339">
                    <a:moveTo>
                      <a:pt x="19050" y="205340"/>
                    </a:moveTo>
                    <a:cubicBezTo>
                      <a:pt x="8534" y="205340"/>
                      <a:pt x="0" y="196806"/>
                      <a:pt x="0" y="186290"/>
                    </a:cubicBezTo>
                    <a:lnTo>
                      <a:pt x="0" y="19050"/>
                    </a:lnTo>
                    <a:cubicBezTo>
                      <a:pt x="0" y="8534"/>
                      <a:pt x="8534" y="0"/>
                      <a:pt x="19050" y="0"/>
                    </a:cubicBezTo>
                    <a:cubicBezTo>
                      <a:pt x="29566" y="0"/>
                      <a:pt x="38100" y="8534"/>
                      <a:pt x="38100" y="19050"/>
                    </a:cubicBezTo>
                    <a:lnTo>
                      <a:pt x="38100" y="186290"/>
                    </a:lnTo>
                    <a:cubicBezTo>
                      <a:pt x="38100" y="196806"/>
                      <a:pt x="29566" y="205340"/>
                      <a:pt x="19050" y="2053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tr-TR"/>
              </a:p>
            </p:txBody>
          </p:sp>
          <p:sp>
            <p:nvSpPr>
              <p:cNvPr id="27" name="Serbest Form: Şekil 26">
                <a:extLst>
                  <a:ext uri="{FF2B5EF4-FFF2-40B4-BE49-F238E27FC236}">
                    <a16:creationId xmlns:a16="http://schemas.microsoft.com/office/drawing/2014/main" id="{B8C5BA82-3A19-7D77-DE5C-1CA61F25682C}"/>
                  </a:ext>
                </a:extLst>
              </p:cNvPr>
              <p:cNvSpPr/>
              <p:nvPr/>
            </p:nvSpPr>
            <p:spPr>
              <a:xfrm>
                <a:off x="2332748" y="1142523"/>
                <a:ext cx="38100" cy="205339"/>
              </a:xfrm>
              <a:custGeom>
                <a:avLst/>
                <a:gdLst>
                  <a:gd name="connsiteX0" fmla="*/ 19050 w 38100"/>
                  <a:gd name="connsiteY0" fmla="*/ 205340 h 205339"/>
                  <a:gd name="connsiteX1" fmla="*/ 0 w 38100"/>
                  <a:gd name="connsiteY1" fmla="*/ 186290 h 205339"/>
                  <a:gd name="connsiteX2" fmla="*/ 0 w 38100"/>
                  <a:gd name="connsiteY2" fmla="*/ 19050 h 205339"/>
                  <a:gd name="connsiteX3" fmla="*/ 19050 w 38100"/>
                  <a:gd name="connsiteY3" fmla="*/ 0 h 205339"/>
                  <a:gd name="connsiteX4" fmla="*/ 38100 w 38100"/>
                  <a:gd name="connsiteY4" fmla="*/ 19050 h 205339"/>
                  <a:gd name="connsiteX5" fmla="*/ 38100 w 38100"/>
                  <a:gd name="connsiteY5" fmla="*/ 186290 h 205339"/>
                  <a:gd name="connsiteX6" fmla="*/ 19050 w 38100"/>
                  <a:gd name="connsiteY6" fmla="*/ 205340 h 205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205339">
                    <a:moveTo>
                      <a:pt x="19050" y="205340"/>
                    </a:moveTo>
                    <a:cubicBezTo>
                      <a:pt x="8534" y="205340"/>
                      <a:pt x="0" y="196806"/>
                      <a:pt x="0" y="186290"/>
                    </a:cubicBezTo>
                    <a:lnTo>
                      <a:pt x="0" y="19050"/>
                    </a:lnTo>
                    <a:cubicBezTo>
                      <a:pt x="0" y="8534"/>
                      <a:pt x="8534" y="0"/>
                      <a:pt x="19050" y="0"/>
                    </a:cubicBezTo>
                    <a:cubicBezTo>
                      <a:pt x="29566" y="0"/>
                      <a:pt x="38100" y="8534"/>
                      <a:pt x="38100" y="19050"/>
                    </a:cubicBezTo>
                    <a:lnTo>
                      <a:pt x="38100" y="186290"/>
                    </a:lnTo>
                    <a:cubicBezTo>
                      <a:pt x="38100" y="196806"/>
                      <a:pt x="29575" y="205340"/>
                      <a:pt x="19050" y="2053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tr-TR"/>
              </a:p>
            </p:txBody>
          </p:sp>
        </p:grpSp>
      </p:grpSp>
      <p:cxnSp>
        <p:nvCxnSpPr>
          <p:cNvPr id="32" name="Düz Bağlayıcı 31">
            <a:extLst>
              <a:ext uri="{FF2B5EF4-FFF2-40B4-BE49-F238E27FC236}">
                <a16:creationId xmlns:a16="http://schemas.microsoft.com/office/drawing/2014/main" id="{3D2B6B69-7232-E2F5-8B6E-5E9148D65770}"/>
              </a:ext>
            </a:extLst>
          </p:cNvPr>
          <p:cNvCxnSpPr>
            <a:cxnSpLocks/>
          </p:cNvCxnSpPr>
          <p:nvPr/>
        </p:nvCxnSpPr>
        <p:spPr>
          <a:xfrm flipV="1">
            <a:off x="0" y="813179"/>
            <a:ext cx="70560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54859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5CE0EA2-1B7A-E346-7DD8-BD0A156785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Yamuk 3">
            <a:extLst>
              <a:ext uri="{FF2B5EF4-FFF2-40B4-BE49-F238E27FC236}">
                <a16:creationId xmlns:a16="http://schemas.microsoft.com/office/drawing/2014/main" id="{318ADC9E-A395-E34E-E900-42312A9E13BF}"/>
              </a:ext>
            </a:extLst>
          </p:cNvPr>
          <p:cNvSpPr/>
          <p:nvPr/>
        </p:nvSpPr>
        <p:spPr>
          <a:xfrm>
            <a:off x="8830904" y="1363425"/>
            <a:ext cx="3371850" cy="5448300"/>
          </a:xfrm>
          <a:prstGeom prst="trapezoid">
            <a:avLst>
              <a:gd name="adj" fmla="val 30455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tr-TR" sz="2400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tr-TR" sz="1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4" name="Grup 23">
            <a:extLst>
              <a:ext uri="{FF2B5EF4-FFF2-40B4-BE49-F238E27FC236}">
                <a16:creationId xmlns:a16="http://schemas.microsoft.com/office/drawing/2014/main" id="{E4B1BC95-D080-8728-0BAF-3CF225D55C9F}"/>
              </a:ext>
            </a:extLst>
          </p:cNvPr>
          <p:cNvGrpSpPr/>
          <p:nvPr/>
        </p:nvGrpSpPr>
        <p:grpSpPr>
          <a:xfrm>
            <a:off x="9717884" y="225581"/>
            <a:ext cx="1495462" cy="1533229"/>
            <a:chOff x="1468688" y="297770"/>
            <a:chExt cx="1495462" cy="1533229"/>
          </a:xfrm>
        </p:grpSpPr>
        <p:grpSp>
          <p:nvGrpSpPr>
            <p:cNvPr id="8" name="Grafik 5" descr="Çalışma masası lambası">
              <a:extLst>
                <a:ext uri="{FF2B5EF4-FFF2-40B4-BE49-F238E27FC236}">
                  <a16:creationId xmlns:a16="http://schemas.microsoft.com/office/drawing/2014/main" id="{62E36ADC-EC31-82E9-B7F6-C2697CC64168}"/>
                </a:ext>
              </a:extLst>
            </p:cNvPr>
            <p:cNvGrpSpPr/>
            <p:nvPr/>
          </p:nvGrpSpPr>
          <p:grpSpPr>
            <a:xfrm>
              <a:off x="2240718" y="297770"/>
              <a:ext cx="111356" cy="140379"/>
              <a:chOff x="2240718" y="297770"/>
              <a:chExt cx="111356" cy="140379"/>
            </a:xfrm>
          </p:grpSpPr>
          <p:sp>
            <p:nvSpPr>
              <p:cNvPr id="9" name="Serbest Form: Şekil 8">
                <a:extLst>
                  <a:ext uri="{FF2B5EF4-FFF2-40B4-BE49-F238E27FC236}">
                    <a16:creationId xmlns:a16="http://schemas.microsoft.com/office/drawing/2014/main" id="{E53F1750-575F-4630-6DD5-B1C455E904C2}"/>
                  </a:ext>
                </a:extLst>
              </p:cNvPr>
              <p:cNvSpPr/>
              <p:nvPr/>
            </p:nvSpPr>
            <p:spPr>
              <a:xfrm>
                <a:off x="2277341" y="297770"/>
                <a:ext cx="38100" cy="120986"/>
              </a:xfrm>
              <a:custGeom>
                <a:avLst/>
                <a:gdLst>
                  <a:gd name="connsiteX0" fmla="*/ 19050 w 38100"/>
                  <a:gd name="connsiteY0" fmla="*/ 120987 h 120986"/>
                  <a:gd name="connsiteX1" fmla="*/ 0 w 38100"/>
                  <a:gd name="connsiteY1" fmla="*/ 101937 h 120986"/>
                  <a:gd name="connsiteX2" fmla="*/ 0 w 38100"/>
                  <a:gd name="connsiteY2" fmla="*/ 19050 h 120986"/>
                  <a:gd name="connsiteX3" fmla="*/ 19050 w 38100"/>
                  <a:gd name="connsiteY3" fmla="*/ 0 h 120986"/>
                  <a:gd name="connsiteX4" fmla="*/ 38100 w 38100"/>
                  <a:gd name="connsiteY4" fmla="*/ 19050 h 120986"/>
                  <a:gd name="connsiteX5" fmla="*/ 38100 w 38100"/>
                  <a:gd name="connsiteY5" fmla="*/ 101937 h 120986"/>
                  <a:gd name="connsiteX6" fmla="*/ 19050 w 38100"/>
                  <a:gd name="connsiteY6" fmla="*/ 120987 h 120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20986">
                    <a:moveTo>
                      <a:pt x="19050" y="120987"/>
                    </a:moveTo>
                    <a:cubicBezTo>
                      <a:pt x="8534" y="120987"/>
                      <a:pt x="0" y="112452"/>
                      <a:pt x="0" y="101937"/>
                    </a:cubicBezTo>
                    <a:lnTo>
                      <a:pt x="0" y="19050"/>
                    </a:lnTo>
                    <a:cubicBezTo>
                      <a:pt x="0" y="8534"/>
                      <a:pt x="8534" y="0"/>
                      <a:pt x="19050" y="0"/>
                    </a:cubicBezTo>
                    <a:cubicBezTo>
                      <a:pt x="29566" y="0"/>
                      <a:pt x="38100" y="8534"/>
                      <a:pt x="38100" y="19050"/>
                    </a:cubicBezTo>
                    <a:lnTo>
                      <a:pt x="38100" y="101937"/>
                    </a:lnTo>
                    <a:cubicBezTo>
                      <a:pt x="38100" y="112452"/>
                      <a:pt x="29575" y="120987"/>
                      <a:pt x="19050" y="120987"/>
                    </a:cubicBezTo>
                    <a:close/>
                  </a:path>
                </a:pathLst>
              </a:custGeom>
              <a:solidFill>
                <a:srgbClr val="50505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tr-TR"/>
              </a:p>
            </p:txBody>
          </p:sp>
          <p:sp>
            <p:nvSpPr>
              <p:cNvPr id="10" name="Serbest Form: Şekil 9">
                <a:extLst>
                  <a:ext uri="{FF2B5EF4-FFF2-40B4-BE49-F238E27FC236}">
                    <a16:creationId xmlns:a16="http://schemas.microsoft.com/office/drawing/2014/main" id="{140996C0-1E50-ECB7-3091-CF1590177DB3}"/>
                  </a:ext>
                </a:extLst>
              </p:cNvPr>
              <p:cNvSpPr/>
              <p:nvPr/>
            </p:nvSpPr>
            <p:spPr>
              <a:xfrm>
                <a:off x="2240718" y="381123"/>
                <a:ext cx="111356" cy="57026"/>
              </a:xfrm>
              <a:custGeom>
                <a:avLst/>
                <a:gdLst>
                  <a:gd name="connsiteX0" fmla="*/ 0 w 111356"/>
                  <a:gd name="connsiteY0" fmla="*/ 0 h 57026"/>
                  <a:gd name="connsiteX1" fmla="*/ 111357 w 111356"/>
                  <a:gd name="connsiteY1" fmla="*/ 0 h 57026"/>
                  <a:gd name="connsiteX2" fmla="*/ 111357 w 111356"/>
                  <a:gd name="connsiteY2" fmla="*/ 57026 h 57026"/>
                  <a:gd name="connsiteX3" fmla="*/ 0 w 111356"/>
                  <a:gd name="connsiteY3" fmla="*/ 57026 h 5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1356" h="57026">
                    <a:moveTo>
                      <a:pt x="0" y="0"/>
                    </a:moveTo>
                    <a:lnTo>
                      <a:pt x="111357" y="0"/>
                    </a:lnTo>
                    <a:lnTo>
                      <a:pt x="111357" y="57026"/>
                    </a:lnTo>
                    <a:lnTo>
                      <a:pt x="0" y="57026"/>
                    </a:lnTo>
                    <a:close/>
                  </a:path>
                </a:pathLst>
              </a:custGeom>
              <a:solidFill>
                <a:srgbClr val="7373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tr-TR"/>
              </a:p>
            </p:txBody>
          </p:sp>
        </p:grpSp>
        <p:sp>
          <p:nvSpPr>
            <p:cNvPr id="12" name="Serbest Form: Şekil 11">
              <a:extLst>
                <a:ext uri="{FF2B5EF4-FFF2-40B4-BE49-F238E27FC236}">
                  <a16:creationId xmlns:a16="http://schemas.microsoft.com/office/drawing/2014/main" id="{D5DD466D-316A-2AAE-8440-476FEFFE7ED1}"/>
                </a:ext>
              </a:extLst>
            </p:cNvPr>
            <p:cNvSpPr/>
            <p:nvPr/>
          </p:nvSpPr>
          <p:spPr>
            <a:xfrm>
              <a:off x="1673552" y="808510"/>
              <a:ext cx="476526" cy="341995"/>
            </a:xfrm>
            <a:custGeom>
              <a:avLst/>
              <a:gdLst>
                <a:gd name="connsiteX0" fmla="*/ 239792 w 476526"/>
                <a:gd name="connsiteY0" fmla="*/ 341995 h 341995"/>
                <a:gd name="connsiteX1" fmla="*/ 0 w 476526"/>
                <a:gd name="connsiteY1" fmla="*/ 102203 h 341995"/>
                <a:gd name="connsiteX2" fmla="*/ 0 w 476526"/>
                <a:gd name="connsiteY2" fmla="*/ 952 h 341995"/>
                <a:gd name="connsiteX3" fmla="*/ 952 w 476526"/>
                <a:gd name="connsiteY3" fmla="*/ 0 h 341995"/>
                <a:gd name="connsiteX4" fmla="*/ 476526 w 476526"/>
                <a:gd name="connsiteY4" fmla="*/ 0 h 341995"/>
                <a:gd name="connsiteX5" fmla="*/ 239792 w 476526"/>
                <a:gd name="connsiteY5" fmla="*/ 341995 h 341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526" h="341995">
                  <a:moveTo>
                    <a:pt x="239792" y="341995"/>
                  </a:moveTo>
                  <a:lnTo>
                    <a:pt x="0" y="102203"/>
                  </a:lnTo>
                  <a:lnTo>
                    <a:pt x="0" y="952"/>
                  </a:lnTo>
                  <a:cubicBezTo>
                    <a:pt x="0" y="429"/>
                    <a:pt x="429" y="0"/>
                    <a:pt x="952" y="0"/>
                  </a:cubicBezTo>
                  <a:lnTo>
                    <a:pt x="476526" y="0"/>
                  </a:lnTo>
                  <a:lnTo>
                    <a:pt x="239792" y="341995"/>
                  </a:lnTo>
                  <a:close/>
                </a:path>
              </a:pathLst>
            </a:custGeom>
            <a:solidFill>
              <a:srgbClr val="73737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  <p:sp>
          <p:nvSpPr>
            <p:cNvPr id="15" name="Serbest Form: Şekil 14">
              <a:extLst>
                <a:ext uri="{FF2B5EF4-FFF2-40B4-BE49-F238E27FC236}">
                  <a16:creationId xmlns:a16="http://schemas.microsoft.com/office/drawing/2014/main" id="{B16572AE-5C42-726F-8270-F38F09EC16FE}"/>
                </a:ext>
              </a:extLst>
            </p:cNvPr>
            <p:cNvSpPr/>
            <p:nvPr/>
          </p:nvSpPr>
          <p:spPr>
            <a:xfrm rot="20060523">
              <a:off x="1608526" y="771283"/>
              <a:ext cx="185814" cy="185814"/>
            </a:xfrm>
            <a:custGeom>
              <a:avLst/>
              <a:gdLst>
                <a:gd name="connsiteX0" fmla="*/ 185815 w 185814"/>
                <a:gd name="connsiteY0" fmla="*/ 92907 h 185814"/>
                <a:gd name="connsiteX1" fmla="*/ 92907 w 185814"/>
                <a:gd name="connsiteY1" fmla="*/ 185815 h 185814"/>
                <a:gd name="connsiteX2" fmla="*/ 0 w 185814"/>
                <a:gd name="connsiteY2" fmla="*/ 92907 h 185814"/>
                <a:gd name="connsiteX3" fmla="*/ 92907 w 185814"/>
                <a:gd name="connsiteY3" fmla="*/ 0 h 185814"/>
                <a:gd name="connsiteX4" fmla="*/ 185815 w 185814"/>
                <a:gd name="connsiteY4" fmla="*/ 92907 h 185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814" h="185814">
                  <a:moveTo>
                    <a:pt x="185815" y="92907"/>
                  </a:moveTo>
                  <a:cubicBezTo>
                    <a:pt x="185815" y="144219"/>
                    <a:pt x="144219" y="185815"/>
                    <a:pt x="92907" y="185815"/>
                  </a:cubicBezTo>
                  <a:cubicBezTo>
                    <a:pt x="41596" y="185815"/>
                    <a:pt x="0" y="144219"/>
                    <a:pt x="0" y="92907"/>
                  </a:cubicBezTo>
                  <a:cubicBezTo>
                    <a:pt x="0" y="41596"/>
                    <a:pt x="41596" y="0"/>
                    <a:pt x="92907" y="0"/>
                  </a:cubicBezTo>
                  <a:cubicBezTo>
                    <a:pt x="144219" y="0"/>
                    <a:pt x="185815" y="41596"/>
                    <a:pt x="185815" y="92907"/>
                  </a:cubicBezTo>
                  <a:close/>
                </a:path>
              </a:pathLst>
            </a:custGeom>
            <a:solidFill>
              <a:srgbClr val="5050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  <p:sp>
          <p:nvSpPr>
            <p:cNvPr id="18" name="Serbest Form: Şekil 17">
              <a:extLst>
                <a:ext uri="{FF2B5EF4-FFF2-40B4-BE49-F238E27FC236}">
                  <a16:creationId xmlns:a16="http://schemas.microsoft.com/office/drawing/2014/main" id="{337E3E85-299E-86AF-D662-FC5CD9F16035}"/>
                </a:ext>
              </a:extLst>
            </p:cNvPr>
            <p:cNvSpPr/>
            <p:nvPr/>
          </p:nvSpPr>
          <p:spPr>
            <a:xfrm>
              <a:off x="1468688" y="956707"/>
              <a:ext cx="400443" cy="874292"/>
            </a:xfrm>
            <a:custGeom>
              <a:avLst/>
              <a:gdLst>
                <a:gd name="connsiteX0" fmla="*/ 19050 w 400443"/>
                <a:gd name="connsiteY0" fmla="*/ 874293 h 874292"/>
                <a:gd name="connsiteX1" fmla="*/ 0 w 400443"/>
                <a:gd name="connsiteY1" fmla="*/ 855243 h 874292"/>
                <a:gd name="connsiteX2" fmla="*/ 0 w 400443"/>
                <a:gd name="connsiteY2" fmla="*/ 474510 h 874292"/>
                <a:gd name="connsiteX3" fmla="*/ 4143 w 400443"/>
                <a:gd name="connsiteY3" fmla="*/ 462651 h 874292"/>
                <a:gd name="connsiteX4" fmla="*/ 366484 w 400443"/>
                <a:gd name="connsiteY4" fmla="*/ 7194 h 874292"/>
                <a:gd name="connsiteX5" fmla="*/ 393249 w 400443"/>
                <a:gd name="connsiteY5" fmla="*/ 4146 h 874292"/>
                <a:gd name="connsiteX6" fmla="*/ 396297 w 400443"/>
                <a:gd name="connsiteY6" fmla="*/ 30911 h 874292"/>
                <a:gd name="connsiteX7" fmla="*/ 38091 w 400443"/>
                <a:gd name="connsiteY7" fmla="*/ 481167 h 874292"/>
                <a:gd name="connsiteX8" fmla="*/ 38091 w 400443"/>
                <a:gd name="connsiteY8" fmla="*/ 855243 h 874292"/>
                <a:gd name="connsiteX9" fmla="*/ 19050 w 400443"/>
                <a:gd name="connsiteY9" fmla="*/ 874293 h 874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0443" h="874292">
                  <a:moveTo>
                    <a:pt x="19050" y="874293"/>
                  </a:moveTo>
                  <a:cubicBezTo>
                    <a:pt x="8535" y="874293"/>
                    <a:pt x="0" y="865758"/>
                    <a:pt x="0" y="855243"/>
                  </a:cubicBezTo>
                  <a:lnTo>
                    <a:pt x="0" y="474510"/>
                  </a:lnTo>
                  <a:cubicBezTo>
                    <a:pt x="0" y="470204"/>
                    <a:pt x="1457" y="466023"/>
                    <a:pt x="4143" y="462651"/>
                  </a:cubicBezTo>
                  <a:lnTo>
                    <a:pt x="366484" y="7194"/>
                  </a:lnTo>
                  <a:cubicBezTo>
                    <a:pt x="373037" y="-1045"/>
                    <a:pt x="385020" y="-2407"/>
                    <a:pt x="393249" y="4146"/>
                  </a:cubicBezTo>
                  <a:cubicBezTo>
                    <a:pt x="401488" y="10699"/>
                    <a:pt x="402850" y="22682"/>
                    <a:pt x="396297" y="30911"/>
                  </a:cubicBezTo>
                  <a:lnTo>
                    <a:pt x="38091" y="481167"/>
                  </a:lnTo>
                  <a:lnTo>
                    <a:pt x="38091" y="855243"/>
                  </a:lnTo>
                  <a:cubicBezTo>
                    <a:pt x="38100" y="865768"/>
                    <a:pt x="29575" y="874293"/>
                    <a:pt x="19050" y="874293"/>
                  </a:cubicBezTo>
                  <a:close/>
                </a:path>
              </a:pathLst>
            </a:custGeom>
            <a:solidFill>
              <a:srgbClr val="D2D2D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  <p:sp>
          <p:nvSpPr>
            <p:cNvPr id="19" name="Serbest Form: Şekil 18">
              <a:extLst>
                <a:ext uri="{FF2B5EF4-FFF2-40B4-BE49-F238E27FC236}">
                  <a16:creationId xmlns:a16="http://schemas.microsoft.com/office/drawing/2014/main" id="{913FC6DF-EDDD-9318-5768-90E3D5BFE563}"/>
                </a:ext>
              </a:extLst>
            </p:cNvPr>
            <p:cNvSpPr/>
            <p:nvPr/>
          </p:nvSpPr>
          <p:spPr>
            <a:xfrm>
              <a:off x="1628660" y="416480"/>
              <a:ext cx="1335490" cy="1014536"/>
            </a:xfrm>
            <a:custGeom>
              <a:avLst/>
              <a:gdLst>
                <a:gd name="connsiteX0" fmla="*/ 1335491 w 1335490"/>
                <a:gd name="connsiteY0" fmla="*/ 1014536 h 1014536"/>
                <a:gd name="connsiteX1" fmla="*/ 821331 w 1335490"/>
                <a:gd name="connsiteY1" fmla="*/ 280016 h 1014536"/>
                <a:gd name="connsiteX2" fmla="*/ 821331 w 1335490"/>
                <a:gd name="connsiteY2" fmla="*/ 0 h 1014536"/>
                <a:gd name="connsiteX3" fmla="*/ 504510 w 1335490"/>
                <a:gd name="connsiteY3" fmla="*/ 0 h 1014536"/>
                <a:gd name="connsiteX4" fmla="*/ 504510 w 1335490"/>
                <a:gd name="connsiteY4" fmla="*/ 293818 h 1014536"/>
                <a:gd name="connsiteX5" fmla="*/ 0 w 1335490"/>
                <a:gd name="connsiteY5" fmla="*/ 1014536 h 1014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5490" h="1014536">
                  <a:moveTo>
                    <a:pt x="1335491" y="1014536"/>
                  </a:moveTo>
                  <a:lnTo>
                    <a:pt x="821331" y="280016"/>
                  </a:lnTo>
                  <a:lnTo>
                    <a:pt x="821331" y="0"/>
                  </a:lnTo>
                  <a:lnTo>
                    <a:pt x="504510" y="0"/>
                  </a:lnTo>
                  <a:lnTo>
                    <a:pt x="504510" y="293818"/>
                  </a:lnTo>
                  <a:lnTo>
                    <a:pt x="0" y="1014536"/>
                  </a:lnTo>
                  <a:close/>
                </a:path>
              </a:pathLst>
            </a:custGeom>
            <a:solidFill>
              <a:srgbClr val="C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r-TR"/>
            </a:p>
          </p:txBody>
        </p:sp>
        <p:grpSp>
          <p:nvGrpSpPr>
            <p:cNvPr id="20" name="Grafik 5" descr="Çalışma masası lambası">
              <a:extLst>
                <a:ext uri="{FF2B5EF4-FFF2-40B4-BE49-F238E27FC236}">
                  <a16:creationId xmlns:a16="http://schemas.microsoft.com/office/drawing/2014/main" id="{C52D7ECF-FE47-1967-0A61-89E8E37E4C22}"/>
                </a:ext>
              </a:extLst>
            </p:cNvPr>
            <p:cNvGrpSpPr/>
            <p:nvPr/>
          </p:nvGrpSpPr>
          <p:grpSpPr>
            <a:xfrm>
              <a:off x="2332748" y="1142523"/>
              <a:ext cx="223923" cy="205339"/>
              <a:chOff x="2332748" y="1142523"/>
              <a:chExt cx="223923" cy="205339"/>
            </a:xfrm>
            <a:solidFill>
              <a:srgbClr val="FFFFFF"/>
            </a:solidFill>
          </p:grpSpPr>
          <p:sp>
            <p:nvSpPr>
              <p:cNvPr id="21" name="Serbest Form: Şekil 20">
                <a:extLst>
                  <a:ext uri="{FF2B5EF4-FFF2-40B4-BE49-F238E27FC236}">
                    <a16:creationId xmlns:a16="http://schemas.microsoft.com/office/drawing/2014/main" id="{1E462A16-E3BD-255C-E683-B825A6C2B424}"/>
                  </a:ext>
                </a:extLst>
              </p:cNvPr>
              <p:cNvSpPr/>
              <p:nvPr/>
            </p:nvSpPr>
            <p:spPr>
              <a:xfrm>
                <a:off x="2518571" y="1142523"/>
                <a:ext cx="38100" cy="205339"/>
              </a:xfrm>
              <a:custGeom>
                <a:avLst/>
                <a:gdLst>
                  <a:gd name="connsiteX0" fmla="*/ 19050 w 38100"/>
                  <a:gd name="connsiteY0" fmla="*/ 205340 h 205339"/>
                  <a:gd name="connsiteX1" fmla="*/ 0 w 38100"/>
                  <a:gd name="connsiteY1" fmla="*/ 186290 h 205339"/>
                  <a:gd name="connsiteX2" fmla="*/ 0 w 38100"/>
                  <a:gd name="connsiteY2" fmla="*/ 19050 h 205339"/>
                  <a:gd name="connsiteX3" fmla="*/ 19050 w 38100"/>
                  <a:gd name="connsiteY3" fmla="*/ 0 h 205339"/>
                  <a:gd name="connsiteX4" fmla="*/ 38100 w 38100"/>
                  <a:gd name="connsiteY4" fmla="*/ 19050 h 205339"/>
                  <a:gd name="connsiteX5" fmla="*/ 38100 w 38100"/>
                  <a:gd name="connsiteY5" fmla="*/ 186290 h 205339"/>
                  <a:gd name="connsiteX6" fmla="*/ 19050 w 38100"/>
                  <a:gd name="connsiteY6" fmla="*/ 205340 h 205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205339">
                    <a:moveTo>
                      <a:pt x="19050" y="205340"/>
                    </a:moveTo>
                    <a:cubicBezTo>
                      <a:pt x="8534" y="205340"/>
                      <a:pt x="0" y="196806"/>
                      <a:pt x="0" y="186290"/>
                    </a:cubicBezTo>
                    <a:lnTo>
                      <a:pt x="0" y="19050"/>
                    </a:lnTo>
                    <a:cubicBezTo>
                      <a:pt x="0" y="8534"/>
                      <a:pt x="8534" y="0"/>
                      <a:pt x="19050" y="0"/>
                    </a:cubicBezTo>
                    <a:cubicBezTo>
                      <a:pt x="29566" y="0"/>
                      <a:pt x="38100" y="8534"/>
                      <a:pt x="38100" y="19050"/>
                    </a:cubicBezTo>
                    <a:lnTo>
                      <a:pt x="38100" y="186290"/>
                    </a:lnTo>
                    <a:cubicBezTo>
                      <a:pt x="38100" y="196806"/>
                      <a:pt x="29566" y="205340"/>
                      <a:pt x="19050" y="2053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tr-TR"/>
              </a:p>
            </p:txBody>
          </p:sp>
          <p:sp>
            <p:nvSpPr>
              <p:cNvPr id="22" name="Serbest Form: Şekil 21">
                <a:extLst>
                  <a:ext uri="{FF2B5EF4-FFF2-40B4-BE49-F238E27FC236}">
                    <a16:creationId xmlns:a16="http://schemas.microsoft.com/office/drawing/2014/main" id="{D67E9C01-DA07-37BE-CE2F-21EB0E0F6DC8}"/>
                  </a:ext>
                </a:extLst>
              </p:cNvPr>
              <p:cNvSpPr/>
              <p:nvPr/>
            </p:nvSpPr>
            <p:spPr>
              <a:xfrm>
                <a:off x="2425665" y="1142523"/>
                <a:ext cx="38100" cy="205339"/>
              </a:xfrm>
              <a:custGeom>
                <a:avLst/>
                <a:gdLst>
                  <a:gd name="connsiteX0" fmla="*/ 19050 w 38100"/>
                  <a:gd name="connsiteY0" fmla="*/ 205340 h 205339"/>
                  <a:gd name="connsiteX1" fmla="*/ 0 w 38100"/>
                  <a:gd name="connsiteY1" fmla="*/ 186290 h 205339"/>
                  <a:gd name="connsiteX2" fmla="*/ 0 w 38100"/>
                  <a:gd name="connsiteY2" fmla="*/ 19050 h 205339"/>
                  <a:gd name="connsiteX3" fmla="*/ 19050 w 38100"/>
                  <a:gd name="connsiteY3" fmla="*/ 0 h 205339"/>
                  <a:gd name="connsiteX4" fmla="*/ 38100 w 38100"/>
                  <a:gd name="connsiteY4" fmla="*/ 19050 h 205339"/>
                  <a:gd name="connsiteX5" fmla="*/ 38100 w 38100"/>
                  <a:gd name="connsiteY5" fmla="*/ 186290 h 205339"/>
                  <a:gd name="connsiteX6" fmla="*/ 19050 w 38100"/>
                  <a:gd name="connsiteY6" fmla="*/ 205340 h 205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205339">
                    <a:moveTo>
                      <a:pt x="19050" y="205340"/>
                    </a:moveTo>
                    <a:cubicBezTo>
                      <a:pt x="8534" y="205340"/>
                      <a:pt x="0" y="196806"/>
                      <a:pt x="0" y="186290"/>
                    </a:cubicBezTo>
                    <a:lnTo>
                      <a:pt x="0" y="19050"/>
                    </a:lnTo>
                    <a:cubicBezTo>
                      <a:pt x="0" y="8534"/>
                      <a:pt x="8534" y="0"/>
                      <a:pt x="19050" y="0"/>
                    </a:cubicBezTo>
                    <a:cubicBezTo>
                      <a:pt x="29566" y="0"/>
                      <a:pt x="38100" y="8534"/>
                      <a:pt x="38100" y="19050"/>
                    </a:cubicBezTo>
                    <a:lnTo>
                      <a:pt x="38100" y="186290"/>
                    </a:lnTo>
                    <a:cubicBezTo>
                      <a:pt x="38100" y="196806"/>
                      <a:pt x="29566" y="205340"/>
                      <a:pt x="19050" y="2053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tr-TR"/>
              </a:p>
            </p:txBody>
          </p:sp>
          <p:sp>
            <p:nvSpPr>
              <p:cNvPr id="23" name="Serbest Form: Şekil 22">
                <a:extLst>
                  <a:ext uri="{FF2B5EF4-FFF2-40B4-BE49-F238E27FC236}">
                    <a16:creationId xmlns:a16="http://schemas.microsoft.com/office/drawing/2014/main" id="{90C2A6C0-DA6F-1B31-7FBA-18AE3FA60CA3}"/>
                  </a:ext>
                </a:extLst>
              </p:cNvPr>
              <p:cNvSpPr/>
              <p:nvPr/>
            </p:nvSpPr>
            <p:spPr>
              <a:xfrm>
                <a:off x="2332748" y="1142523"/>
                <a:ext cx="38100" cy="205339"/>
              </a:xfrm>
              <a:custGeom>
                <a:avLst/>
                <a:gdLst>
                  <a:gd name="connsiteX0" fmla="*/ 19050 w 38100"/>
                  <a:gd name="connsiteY0" fmla="*/ 205340 h 205339"/>
                  <a:gd name="connsiteX1" fmla="*/ 0 w 38100"/>
                  <a:gd name="connsiteY1" fmla="*/ 186290 h 205339"/>
                  <a:gd name="connsiteX2" fmla="*/ 0 w 38100"/>
                  <a:gd name="connsiteY2" fmla="*/ 19050 h 205339"/>
                  <a:gd name="connsiteX3" fmla="*/ 19050 w 38100"/>
                  <a:gd name="connsiteY3" fmla="*/ 0 h 205339"/>
                  <a:gd name="connsiteX4" fmla="*/ 38100 w 38100"/>
                  <a:gd name="connsiteY4" fmla="*/ 19050 h 205339"/>
                  <a:gd name="connsiteX5" fmla="*/ 38100 w 38100"/>
                  <a:gd name="connsiteY5" fmla="*/ 186290 h 205339"/>
                  <a:gd name="connsiteX6" fmla="*/ 19050 w 38100"/>
                  <a:gd name="connsiteY6" fmla="*/ 205340 h 205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205339">
                    <a:moveTo>
                      <a:pt x="19050" y="205340"/>
                    </a:moveTo>
                    <a:cubicBezTo>
                      <a:pt x="8534" y="205340"/>
                      <a:pt x="0" y="196806"/>
                      <a:pt x="0" y="186290"/>
                    </a:cubicBezTo>
                    <a:lnTo>
                      <a:pt x="0" y="19050"/>
                    </a:lnTo>
                    <a:cubicBezTo>
                      <a:pt x="0" y="8534"/>
                      <a:pt x="8534" y="0"/>
                      <a:pt x="19050" y="0"/>
                    </a:cubicBezTo>
                    <a:cubicBezTo>
                      <a:pt x="29566" y="0"/>
                      <a:pt x="38100" y="8534"/>
                      <a:pt x="38100" y="19050"/>
                    </a:cubicBezTo>
                    <a:lnTo>
                      <a:pt x="38100" y="186290"/>
                    </a:lnTo>
                    <a:cubicBezTo>
                      <a:pt x="38100" y="196806"/>
                      <a:pt x="29575" y="205340"/>
                      <a:pt x="19050" y="2053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tr-TR"/>
              </a:p>
            </p:txBody>
          </p:sp>
        </p:grpSp>
      </p:grpSp>
      <p:sp>
        <p:nvSpPr>
          <p:cNvPr id="35" name="Metin kutusu 34">
            <a:extLst>
              <a:ext uri="{FF2B5EF4-FFF2-40B4-BE49-F238E27FC236}">
                <a16:creationId xmlns:a16="http://schemas.microsoft.com/office/drawing/2014/main" id="{7BDF95F4-1283-77B3-E3FD-AA1B7F28E9AE}"/>
              </a:ext>
            </a:extLst>
          </p:cNvPr>
          <p:cNvSpPr txBox="1"/>
          <p:nvPr/>
        </p:nvSpPr>
        <p:spPr>
          <a:xfrm>
            <a:off x="8817790" y="1777860"/>
            <a:ext cx="3371850" cy="391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US" sz="2800" b="1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b="1" kern="100" dirty="0" err="1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Türk</a:t>
            </a:r>
            <a:r>
              <a:rPr lang="en-US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tr-TR" sz="2400" b="1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Patent </a:t>
            </a:r>
            <a:r>
              <a:rPr lang="en-US" sz="2400" b="1" kern="100" dirty="0" err="1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</a:t>
            </a:r>
            <a:r>
              <a:rPr lang="en-US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tr-TR" sz="2400" b="1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b="1" kern="100" dirty="0" err="1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Marka</a:t>
            </a:r>
            <a:r>
              <a:rPr lang="en-US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kern="100" dirty="0" err="1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Kurumu</a:t>
            </a:r>
            <a:endParaRPr lang="en-US" sz="2400" b="1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en-US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TÜRKPATENT</a:t>
            </a:r>
            <a:r>
              <a:rPr lang="tr-TR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en-US" sz="2400" b="1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US" sz="2400" b="1" kern="100" dirty="0">
              <a:solidFill>
                <a:schemeClr val="tx1"/>
              </a:solidFill>
              <a:effectLst/>
              <a:latin typeface="Tw Cen MT" panose="020B0602020104020603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b="1" kern="100" dirty="0">
                <a:solidFill>
                  <a:schemeClr val="tx1"/>
                </a:solidFill>
                <a:effectLst/>
                <a:latin typeface="Tw Cen MT" panose="020B06020201040206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Turkish Patent and Trademark Office</a:t>
            </a:r>
          </a:p>
        </p:txBody>
      </p:sp>
      <p:cxnSp>
        <p:nvCxnSpPr>
          <p:cNvPr id="3" name="Düz Bağlayıcı 2">
            <a:extLst>
              <a:ext uri="{FF2B5EF4-FFF2-40B4-BE49-F238E27FC236}">
                <a16:creationId xmlns:a16="http://schemas.microsoft.com/office/drawing/2014/main" id="{123E63B1-09D1-A486-7CB0-3E51791F858F}"/>
              </a:ext>
            </a:extLst>
          </p:cNvPr>
          <p:cNvCxnSpPr>
            <a:cxnSpLocks/>
          </p:cNvCxnSpPr>
          <p:nvPr/>
        </p:nvCxnSpPr>
        <p:spPr>
          <a:xfrm flipV="1">
            <a:off x="0" y="813179"/>
            <a:ext cx="98640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1605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atsushika Hokusai Büyük Dalga - İstanbul Sanat Evi">
            <a:extLst>
              <a:ext uri="{FF2B5EF4-FFF2-40B4-BE49-F238E27FC236}">
                <a16:creationId xmlns:a16="http://schemas.microsoft.com/office/drawing/2014/main" id="{C02B3F5E-E37C-AAE1-F37F-DD1BFB477F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8" b="11564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erbest Form: Şekil 8">
            <a:extLst>
              <a:ext uri="{FF2B5EF4-FFF2-40B4-BE49-F238E27FC236}">
                <a16:creationId xmlns:a16="http://schemas.microsoft.com/office/drawing/2014/main" id="{7E830DC9-2813-9A44-B503-F2CD98551CAF}"/>
              </a:ext>
            </a:extLst>
          </p:cNvPr>
          <p:cNvSpPr/>
          <p:nvPr/>
        </p:nvSpPr>
        <p:spPr>
          <a:xfrm>
            <a:off x="7454900" y="0"/>
            <a:ext cx="4737100" cy="6858000"/>
          </a:xfrm>
          <a:custGeom>
            <a:avLst/>
            <a:gdLst/>
            <a:ahLst/>
            <a:cxnLst/>
            <a:rect l="l" t="t" r="r" b="b"/>
            <a:pathLst>
              <a:path w="4737100" h="6858000">
                <a:moveTo>
                  <a:pt x="1235992" y="5122928"/>
                </a:moveTo>
                <a:lnTo>
                  <a:pt x="1594644" y="5122928"/>
                </a:lnTo>
                <a:cubicBezTo>
                  <a:pt x="1716249" y="5122928"/>
                  <a:pt x="1811767" y="5146345"/>
                  <a:pt x="1881197" y="5193179"/>
                </a:cubicBezTo>
                <a:cubicBezTo>
                  <a:pt x="1950626" y="5240014"/>
                  <a:pt x="1985342" y="5311087"/>
                  <a:pt x="1985342" y="5406399"/>
                </a:cubicBezTo>
                <a:cubicBezTo>
                  <a:pt x="1985342" y="5485278"/>
                  <a:pt x="1967470" y="5547107"/>
                  <a:pt x="1931728" y="5591888"/>
                </a:cubicBezTo>
                <a:cubicBezTo>
                  <a:pt x="1895986" y="5636668"/>
                  <a:pt x="1848536" y="5667891"/>
                  <a:pt x="1789377" y="5685556"/>
                </a:cubicBezTo>
                <a:cubicBezTo>
                  <a:pt x="1730218" y="5703222"/>
                  <a:pt x="1665307" y="5712055"/>
                  <a:pt x="1594644" y="5712055"/>
                </a:cubicBezTo>
                <a:lnTo>
                  <a:pt x="1235992" y="5712055"/>
                </a:lnTo>
                <a:close/>
                <a:moveTo>
                  <a:pt x="1235992" y="4420413"/>
                </a:moveTo>
                <a:lnTo>
                  <a:pt x="1545345" y="4420413"/>
                </a:lnTo>
                <a:cubicBezTo>
                  <a:pt x="1615186" y="4420413"/>
                  <a:pt x="1674756" y="4429656"/>
                  <a:pt x="1724055" y="4448144"/>
                </a:cubicBezTo>
                <a:cubicBezTo>
                  <a:pt x="1773354" y="4466631"/>
                  <a:pt x="1810740" y="4494567"/>
                  <a:pt x="1836211" y="4531952"/>
                </a:cubicBezTo>
                <a:cubicBezTo>
                  <a:pt x="1861682" y="4569338"/>
                  <a:pt x="1874418" y="4615967"/>
                  <a:pt x="1874418" y="4671839"/>
                </a:cubicBezTo>
                <a:cubicBezTo>
                  <a:pt x="1874418" y="4754826"/>
                  <a:pt x="1846276" y="4820764"/>
                  <a:pt x="1789993" y="4869653"/>
                </a:cubicBezTo>
                <a:cubicBezTo>
                  <a:pt x="1733710" y="4918541"/>
                  <a:pt x="1652160" y="4942985"/>
                  <a:pt x="1545345" y="4942985"/>
                </a:cubicBezTo>
                <a:lnTo>
                  <a:pt x="1235992" y="4942985"/>
                </a:lnTo>
                <a:close/>
                <a:moveTo>
                  <a:pt x="1014145" y="4238005"/>
                </a:moveTo>
                <a:lnTo>
                  <a:pt x="1014145" y="5896927"/>
                </a:lnTo>
                <a:lnTo>
                  <a:pt x="1599574" y="5896927"/>
                </a:lnTo>
                <a:cubicBezTo>
                  <a:pt x="1735147" y="5896927"/>
                  <a:pt x="1847714" y="5878029"/>
                  <a:pt x="1937275" y="5840233"/>
                </a:cubicBezTo>
                <a:cubicBezTo>
                  <a:pt x="2026835" y="5802437"/>
                  <a:pt x="2094005" y="5748002"/>
                  <a:pt x="2138786" y="5676929"/>
                </a:cubicBezTo>
                <a:cubicBezTo>
                  <a:pt x="2183566" y="5605856"/>
                  <a:pt x="2205956" y="5520198"/>
                  <a:pt x="2205956" y="5419956"/>
                </a:cubicBezTo>
                <a:cubicBezTo>
                  <a:pt x="2205956" y="5313141"/>
                  <a:pt x="2171857" y="5223375"/>
                  <a:pt x="2103660" y="5150659"/>
                </a:cubicBezTo>
                <a:cubicBezTo>
                  <a:pt x="2035462" y="5077942"/>
                  <a:pt x="1943848" y="5032135"/>
                  <a:pt x="1828816" y="5013237"/>
                </a:cubicBezTo>
                <a:cubicBezTo>
                  <a:pt x="1909338" y="4992695"/>
                  <a:pt x="1973838" y="4948326"/>
                  <a:pt x="2022316" y="4880129"/>
                </a:cubicBezTo>
                <a:cubicBezTo>
                  <a:pt x="2070794" y="4811931"/>
                  <a:pt x="2095032" y="4734285"/>
                  <a:pt x="2095032" y="4647190"/>
                </a:cubicBezTo>
                <a:cubicBezTo>
                  <a:pt x="2095032" y="4509151"/>
                  <a:pt x="2045322" y="4406445"/>
                  <a:pt x="1945902" y="4339069"/>
                </a:cubicBezTo>
                <a:cubicBezTo>
                  <a:pt x="1846482" y="4271693"/>
                  <a:pt x="1713374" y="4238005"/>
                  <a:pt x="1546578" y="4238005"/>
                </a:cubicBezTo>
                <a:close/>
                <a:moveTo>
                  <a:pt x="1562600" y="1591834"/>
                </a:moveTo>
                <a:lnTo>
                  <a:pt x="1842373" y="2379390"/>
                </a:lnTo>
                <a:lnTo>
                  <a:pt x="1277896" y="2379390"/>
                </a:lnTo>
                <a:close/>
                <a:moveTo>
                  <a:pt x="1446746" y="1371219"/>
                </a:moveTo>
                <a:lnTo>
                  <a:pt x="825575" y="3030141"/>
                </a:lnTo>
                <a:lnTo>
                  <a:pt x="1053584" y="3030141"/>
                </a:lnTo>
                <a:lnTo>
                  <a:pt x="1217505" y="2565495"/>
                </a:lnTo>
                <a:lnTo>
                  <a:pt x="1907695" y="2565495"/>
                </a:lnTo>
                <a:lnTo>
                  <a:pt x="2064220" y="3030141"/>
                </a:lnTo>
                <a:lnTo>
                  <a:pt x="2294695" y="3030141"/>
                </a:lnTo>
                <a:lnTo>
                  <a:pt x="1679686" y="1371219"/>
                </a:lnTo>
                <a:close/>
                <a:moveTo>
                  <a:pt x="0" y="0"/>
                </a:moveTo>
                <a:lnTo>
                  <a:pt x="4737100" y="0"/>
                </a:lnTo>
                <a:lnTo>
                  <a:pt x="47371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653579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C20C72-1994-9150-DB69-4F1C5E9E9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atsushika Hokusai Büyük Dalga - İstanbul Sanat Evi">
            <a:extLst>
              <a:ext uri="{FF2B5EF4-FFF2-40B4-BE49-F238E27FC236}">
                <a16:creationId xmlns:a16="http://schemas.microsoft.com/office/drawing/2014/main" id="{B3F71909-B38A-5CA7-A47F-F0C40C6595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8" b="11564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erbest Form: Şekil 7">
            <a:extLst>
              <a:ext uri="{FF2B5EF4-FFF2-40B4-BE49-F238E27FC236}">
                <a16:creationId xmlns:a16="http://schemas.microsoft.com/office/drawing/2014/main" id="{FEDD8C2C-0E64-2744-9402-4DF1672CCCD3}"/>
              </a:ext>
            </a:extLst>
          </p:cNvPr>
          <p:cNvSpPr/>
          <p:nvPr/>
        </p:nvSpPr>
        <p:spPr>
          <a:xfrm>
            <a:off x="4076702" y="0"/>
            <a:ext cx="8115299" cy="6858000"/>
          </a:xfrm>
          <a:custGeom>
            <a:avLst/>
            <a:gdLst/>
            <a:ahLst/>
            <a:cxnLst/>
            <a:rect l="l" t="t" r="r" b="b"/>
            <a:pathLst>
              <a:path w="8115299" h="6858000">
                <a:moveTo>
                  <a:pt x="1244715" y="5114229"/>
                </a:moveTo>
                <a:lnTo>
                  <a:pt x="1607316" y="5114229"/>
                </a:lnTo>
                <a:cubicBezTo>
                  <a:pt x="1729011" y="5114229"/>
                  <a:pt x="1824628" y="5137823"/>
                  <a:pt x="1894168" y="5185011"/>
                </a:cubicBezTo>
                <a:cubicBezTo>
                  <a:pt x="1963708" y="5232199"/>
                  <a:pt x="1998478" y="5303809"/>
                  <a:pt x="1998478" y="5399840"/>
                </a:cubicBezTo>
                <a:cubicBezTo>
                  <a:pt x="1998478" y="5479314"/>
                  <a:pt x="1980679" y="5541610"/>
                  <a:pt x="1945081" y="5586729"/>
                </a:cubicBezTo>
                <a:cubicBezTo>
                  <a:pt x="1909483" y="5631847"/>
                  <a:pt x="1861881" y="5663305"/>
                  <a:pt x="1802276" y="5681104"/>
                </a:cubicBezTo>
                <a:cubicBezTo>
                  <a:pt x="1742670" y="5698903"/>
                  <a:pt x="1677683" y="5707802"/>
                  <a:pt x="1607316" y="5707802"/>
                </a:cubicBezTo>
                <a:lnTo>
                  <a:pt x="1244715" y="5707802"/>
                </a:lnTo>
                <a:close/>
                <a:moveTo>
                  <a:pt x="4817427" y="4866412"/>
                </a:moveTo>
                <a:lnTo>
                  <a:pt x="4817427" y="5267057"/>
                </a:lnTo>
                <a:lnTo>
                  <a:pt x="5058231" y="5267057"/>
                </a:lnTo>
                <a:lnTo>
                  <a:pt x="5058231" y="5220920"/>
                </a:lnTo>
                <a:lnTo>
                  <a:pt x="4871005" y="5220920"/>
                </a:lnTo>
                <a:lnTo>
                  <a:pt x="4871005" y="4866412"/>
                </a:lnTo>
                <a:close/>
                <a:moveTo>
                  <a:pt x="4655501" y="4866412"/>
                </a:moveTo>
                <a:lnTo>
                  <a:pt x="4655501" y="5267057"/>
                </a:lnTo>
                <a:lnTo>
                  <a:pt x="4709080" y="5267057"/>
                </a:lnTo>
                <a:lnTo>
                  <a:pt x="4709080" y="4866412"/>
                </a:lnTo>
                <a:close/>
                <a:moveTo>
                  <a:pt x="3550602" y="4866412"/>
                </a:moveTo>
                <a:lnTo>
                  <a:pt x="3550602" y="5267057"/>
                </a:lnTo>
                <a:lnTo>
                  <a:pt x="3806288" y="5267057"/>
                </a:lnTo>
                <a:lnTo>
                  <a:pt x="3806288" y="5222409"/>
                </a:lnTo>
                <a:lnTo>
                  <a:pt x="3604180" y="5222409"/>
                </a:lnTo>
                <a:lnTo>
                  <a:pt x="3604180" y="5082808"/>
                </a:lnTo>
                <a:lnTo>
                  <a:pt x="3790215" y="5082808"/>
                </a:lnTo>
                <a:lnTo>
                  <a:pt x="3790215" y="5038755"/>
                </a:lnTo>
                <a:lnTo>
                  <a:pt x="3604180" y="5038755"/>
                </a:lnTo>
                <a:lnTo>
                  <a:pt x="3604180" y="4911060"/>
                </a:lnTo>
                <a:lnTo>
                  <a:pt x="3806288" y="4911060"/>
                </a:lnTo>
                <a:lnTo>
                  <a:pt x="3806288" y="4866412"/>
                </a:lnTo>
                <a:close/>
                <a:moveTo>
                  <a:pt x="3208297" y="4866412"/>
                </a:moveTo>
                <a:lnTo>
                  <a:pt x="3208297" y="4911358"/>
                </a:lnTo>
                <a:lnTo>
                  <a:pt x="3322299" y="4911358"/>
                </a:lnTo>
                <a:lnTo>
                  <a:pt x="3322299" y="5267057"/>
                </a:lnTo>
                <a:lnTo>
                  <a:pt x="3375580" y="5267057"/>
                </a:lnTo>
                <a:lnTo>
                  <a:pt x="3375580" y="4911358"/>
                </a:lnTo>
                <a:lnTo>
                  <a:pt x="3489285" y="4911358"/>
                </a:lnTo>
                <a:lnTo>
                  <a:pt x="3489285" y="4866412"/>
                </a:lnTo>
                <a:close/>
                <a:moveTo>
                  <a:pt x="4407256" y="4861054"/>
                </a:moveTo>
                <a:cubicBezTo>
                  <a:pt x="4365783" y="4861054"/>
                  <a:pt x="4330858" y="4869785"/>
                  <a:pt x="4302481" y="4887248"/>
                </a:cubicBezTo>
                <a:cubicBezTo>
                  <a:pt x="4274105" y="4904710"/>
                  <a:pt x="4252624" y="4928920"/>
                  <a:pt x="4238039" y="4959876"/>
                </a:cubicBezTo>
                <a:cubicBezTo>
                  <a:pt x="4223454" y="4990832"/>
                  <a:pt x="4216161" y="5026551"/>
                  <a:pt x="4216161" y="5067032"/>
                </a:cubicBezTo>
                <a:cubicBezTo>
                  <a:pt x="4216161" y="5107513"/>
                  <a:pt x="4223454" y="5143133"/>
                  <a:pt x="4238039" y="5173891"/>
                </a:cubicBezTo>
                <a:cubicBezTo>
                  <a:pt x="4252624" y="5204649"/>
                  <a:pt x="4274105" y="5228759"/>
                  <a:pt x="4302481" y="5246221"/>
                </a:cubicBezTo>
                <a:cubicBezTo>
                  <a:pt x="4330858" y="5263684"/>
                  <a:pt x="4365783" y="5272415"/>
                  <a:pt x="4407256" y="5272415"/>
                </a:cubicBezTo>
                <a:cubicBezTo>
                  <a:pt x="4437419" y="5272415"/>
                  <a:pt x="4464605" y="5267256"/>
                  <a:pt x="4488814" y="5256937"/>
                </a:cubicBezTo>
                <a:cubicBezTo>
                  <a:pt x="4513023" y="5246618"/>
                  <a:pt x="4532768" y="5231090"/>
                  <a:pt x="4548048" y="5210354"/>
                </a:cubicBezTo>
                <a:cubicBezTo>
                  <a:pt x="4563327" y="5189617"/>
                  <a:pt x="4572555" y="5163473"/>
                  <a:pt x="4575730" y="5131921"/>
                </a:cubicBezTo>
                <a:lnTo>
                  <a:pt x="4521556" y="5131921"/>
                </a:lnTo>
                <a:cubicBezTo>
                  <a:pt x="4518381" y="5163870"/>
                  <a:pt x="4506673" y="5187881"/>
                  <a:pt x="4486433" y="5203954"/>
                </a:cubicBezTo>
                <a:cubicBezTo>
                  <a:pt x="4466192" y="5220028"/>
                  <a:pt x="4439800" y="5228064"/>
                  <a:pt x="4407256" y="5228064"/>
                </a:cubicBezTo>
                <a:cubicBezTo>
                  <a:pt x="4375109" y="5228064"/>
                  <a:pt x="4349065" y="5220871"/>
                  <a:pt x="4329121" y="5206484"/>
                </a:cubicBezTo>
                <a:cubicBezTo>
                  <a:pt x="4309179" y="5192097"/>
                  <a:pt x="4294643" y="5172700"/>
                  <a:pt x="4285515" y="5148292"/>
                </a:cubicBezTo>
                <a:cubicBezTo>
                  <a:pt x="4276387" y="5123885"/>
                  <a:pt x="4271823" y="5096798"/>
                  <a:pt x="4271823" y="5067032"/>
                </a:cubicBezTo>
                <a:cubicBezTo>
                  <a:pt x="4271823" y="5037068"/>
                  <a:pt x="4276387" y="5009882"/>
                  <a:pt x="4285515" y="4985474"/>
                </a:cubicBezTo>
                <a:cubicBezTo>
                  <a:pt x="4294643" y="4961067"/>
                  <a:pt x="4309179" y="4941521"/>
                  <a:pt x="4329121" y="4926836"/>
                </a:cubicBezTo>
                <a:cubicBezTo>
                  <a:pt x="4349065" y="4912152"/>
                  <a:pt x="4375109" y="4904810"/>
                  <a:pt x="4407256" y="4904810"/>
                </a:cubicBezTo>
                <a:cubicBezTo>
                  <a:pt x="4425711" y="4904810"/>
                  <a:pt x="4443025" y="4907985"/>
                  <a:pt x="4459197" y="4914335"/>
                </a:cubicBezTo>
                <a:cubicBezTo>
                  <a:pt x="4475370" y="4920685"/>
                  <a:pt x="4488963" y="4930358"/>
                  <a:pt x="4499976" y="4943356"/>
                </a:cubicBezTo>
                <a:cubicBezTo>
                  <a:pt x="4510989" y="4956354"/>
                  <a:pt x="4517687" y="4972874"/>
                  <a:pt x="4520068" y="4992916"/>
                </a:cubicBezTo>
                <a:lnTo>
                  <a:pt x="4573944" y="4992916"/>
                </a:lnTo>
                <a:cubicBezTo>
                  <a:pt x="4571166" y="4963150"/>
                  <a:pt x="4561690" y="4938494"/>
                  <a:pt x="4545518" y="4918948"/>
                </a:cubicBezTo>
                <a:cubicBezTo>
                  <a:pt x="4529345" y="4899402"/>
                  <a:pt x="4509104" y="4884867"/>
                  <a:pt x="4484796" y="4875342"/>
                </a:cubicBezTo>
                <a:cubicBezTo>
                  <a:pt x="4460487" y="4865817"/>
                  <a:pt x="4434641" y="4861054"/>
                  <a:pt x="4407256" y="4861054"/>
                </a:cubicBezTo>
                <a:close/>
                <a:moveTo>
                  <a:pt x="4008992" y="4861054"/>
                </a:moveTo>
                <a:cubicBezTo>
                  <a:pt x="3981409" y="4861054"/>
                  <a:pt x="3957597" y="4865122"/>
                  <a:pt x="3937555" y="4873258"/>
                </a:cubicBezTo>
                <a:cubicBezTo>
                  <a:pt x="3917513" y="4881394"/>
                  <a:pt x="3902134" y="4893251"/>
                  <a:pt x="3891418" y="4908828"/>
                </a:cubicBezTo>
                <a:cubicBezTo>
                  <a:pt x="3880702" y="4924405"/>
                  <a:pt x="3875345" y="4943604"/>
                  <a:pt x="3875345" y="4966424"/>
                </a:cubicBezTo>
                <a:cubicBezTo>
                  <a:pt x="3875345" y="4988054"/>
                  <a:pt x="3880058" y="5005914"/>
                  <a:pt x="3889483" y="5020003"/>
                </a:cubicBezTo>
                <a:cubicBezTo>
                  <a:pt x="3898909" y="5034092"/>
                  <a:pt x="3913345" y="5045849"/>
                  <a:pt x="3932792" y="5055275"/>
                </a:cubicBezTo>
                <a:cubicBezTo>
                  <a:pt x="3952239" y="5064701"/>
                  <a:pt x="3977044" y="5073382"/>
                  <a:pt x="4007206" y="5081320"/>
                </a:cubicBezTo>
                <a:cubicBezTo>
                  <a:pt x="4032805" y="5087868"/>
                  <a:pt x="4053194" y="5094466"/>
                  <a:pt x="4068375" y="5101114"/>
                </a:cubicBezTo>
                <a:cubicBezTo>
                  <a:pt x="4083555" y="5107762"/>
                  <a:pt x="4094420" y="5115550"/>
                  <a:pt x="4100968" y="5124480"/>
                </a:cubicBezTo>
                <a:cubicBezTo>
                  <a:pt x="4107517" y="5133410"/>
                  <a:pt x="4110791" y="5144820"/>
                  <a:pt x="4110791" y="5158710"/>
                </a:cubicBezTo>
                <a:cubicBezTo>
                  <a:pt x="4110791" y="5174784"/>
                  <a:pt x="4106624" y="5187930"/>
                  <a:pt x="4098289" y="5198150"/>
                </a:cubicBezTo>
                <a:cubicBezTo>
                  <a:pt x="4089955" y="5208369"/>
                  <a:pt x="4078793" y="5216009"/>
                  <a:pt x="4064803" y="5221069"/>
                </a:cubicBezTo>
                <a:cubicBezTo>
                  <a:pt x="4050813" y="5226129"/>
                  <a:pt x="4035385" y="5228660"/>
                  <a:pt x="4018517" y="5228660"/>
                </a:cubicBezTo>
                <a:cubicBezTo>
                  <a:pt x="4000261" y="5228660"/>
                  <a:pt x="3983493" y="5226179"/>
                  <a:pt x="3968213" y="5221218"/>
                </a:cubicBezTo>
                <a:cubicBezTo>
                  <a:pt x="3952934" y="5216257"/>
                  <a:pt x="3940680" y="5207724"/>
                  <a:pt x="3931453" y="5195620"/>
                </a:cubicBezTo>
                <a:cubicBezTo>
                  <a:pt x="3922226" y="5183515"/>
                  <a:pt x="3917612" y="5166846"/>
                  <a:pt x="3917612" y="5145613"/>
                </a:cubicBezTo>
                <a:lnTo>
                  <a:pt x="3863736" y="5145613"/>
                </a:lnTo>
                <a:cubicBezTo>
                  <a:pt x="3863736" y="5175379"/>
                  <a:pt x="3870533" y="5199588"/>
                  <a:pt x="3884126" y="5218242"/>
                </a:cubicBezTo>
                <a:cubicBezTo>
                  <a:pt x="3897719" y="5236895"/>
                  <a:pt x="3916024" y="5250587"/>
                  <a:pt x="3939043" y="5259318"/>
                </a:cubicBezTo>
                <a:cubicBezTo>
                  <a:pt x="3962062" y="5268049"/>
                  <a:pt x="3987859" y="5272415"/>
                  <a:pt x="4016434" y="5272415"/>
                </a:cubicBezTo>
                <a:cubicBezTo>
                  <a:pt x="4044413" y="5272415"/>
                  <a:pt x="4069516" y="5268149"/>
                  <a:pt x="4091741" y="5259616"/>
                </a:cubicBezTo>
                <a:cubicBezTo>
                  <a:pt x="4113966" y="5251083"/>
                  <a:pt x="4131528" y="5238333"/>
                  <a:pt x="4144426" y="5221367"/>
                </a:cubicBezTo>
                <a:cubicBezTo>
                  <a:pt x="4157324" y="5204401"/>
                  <a:pt x="4163774" y="5183019"/>
                  <a:pt x="4163774" y="5157222"/>
                </a:cubicBezTo>
                <a:cubicBezTo>
                  <a:pt x="4163774" y="5133013"/>
                  <a:pt x="4159210" y="5113467"/>
                  <a:pt x="4150081" y="5098584"/>
                </a:cubicBezTo>
                <a:cubicBezTo>
                  <a:pt x="4140953" y="5083701"/>
                  <a:pt x="4126715" y="5071497"/>
                  <a:pt x="4107368" y="5061972"/>
                </a:cubicBezTo>
                <a:cubicBezTo>
                  <a:pt x="4088020" y="5052447"/>
                  <a:pt x="4062868" y="5043517"/>
                  <a:pt x="4031912" y="5035183"/>
                </a:cubicBezTo>
                <a:cubicBezTo>
                  <a:pt x="4005123" y="5028238"/>
                  <a:pt x="3984237" y="5021590"/>
                  <a:pt x="3969255" y="5015240"/>
                </a:cubicBezTo>
                <a:cubicBezTo>
                  <a:pt x="3954273" y="5008890"/>
                  <a:pt x="3943706" y="5001796"/>
                  <a:pt x="3937555" y="4993958"/>
                </a:cubicBezTo>
                <a:cubicBezTo>
                  <a:pt x="3931403" y="4986119"/>
                  <a:pt x="3928327" y="4976346"/>
                  <a:pt x="3928327" y="4964639"/>
                </a:cubicBezTo>
                <a:cubicBezTo>
                  <a:pt x="3928327" y="4944993"/>
                  <a:pt x="3935422" y="4930061"/>
                  <a:pt x="3949610" y="4919841"/>
                </a:cubicBezTo>
                <a:cubicBezTo>
                  <a:pt x="3963798" y="4909622"/>
                  <a:pt x="3983692" y="4904512"/>
                  <a:pt x="4009290" y="4904512"/>
                </a:cubicBezTo>
                <a:cubicBezTo>
                  <a:pt x="4034095" y="4904512"/>
                  <a:pt x="4054931" y="4910316"/>
                  <a:pt x="4071798" y="4921925"/>
                </a:cubicBezTo>
                <a:cubicBezTo>
                  <a:pt x="4088665" y="4933533"/>
                  <a:pt x="4096999" y="4950649"/>
                  <a:pt x="4096801" y="4973271"/>
                </a:cubicBezTo>
                <a:lnTo>
                  <a:pt x="4150379" y="4973271"/>
                </a:lnTo>
                <a:cubicBezTo>
                  <a:pt x="4150379" y="4948466"/>
                  <a:pt x="4143979" y="4927729"/>
                  <a:pt x="4131180" y="4911060"/>
                </a:cubicBezTo>
                <a:cubicBezTo>
                  <a:pt x="4118381" y="4894392"/>
                  <a:pt x="4101266" y="4881890"/>
                  <a:pt x="4079835" y="4873556"/>
                </a:cubicBezTo>
                <a:cubicBezTo>
                  <a:pt x="4058403" y="4865221"/>
                  <a:pt x="4034789" y="4861054"/>
                  <a:pt x="4008992" y="4861054"/>
                </a:cubicBezTo>
                <a:close/>
                <a:moveTo>
                  <a:pt x="4682291" y="4761935"/>
                </a:moveTo>
                <a:cubicBezTo>
                  <a:pt x="4672964" y="4761935"/>
                  <a:pt x="4665423" y="4764663"/>
                  <a:pt x="4659669" y="4770120"/>
                </a:cubicBezTo>
                <a:cubicBezTo>
                  <a:pt x="4653914" y="4775577"/>
                  <a:pt x="4651037" y="4782473"/>
                  <a:pt x="4651037" y="4790807"/>
                </a:cubicBezTo>
                <a:cubicBezTo>
                  <a:pt x="4651037" y="4799142"/>
                  <a:pt x="4653914" y="4806037"/>
                  <a:pt x="4659669" y="4811494"/>
                </a:cubicBezTo>
                <a:cubicBezTo>
                  <a:pt x="4665423" y="4816951"/>
                  <a:pt x="4672964" y="4819680"/>
                  <a:pt x="4682291" y="4819680"/>
                </a:cubicBezTo>
                <a:cubicBezTo>
                  <a:pt x="4691617" y="4819680"/>
                  <a:pt x="4699158" y="4816951"/>
                  <a:pt x="4704913" y="4811494"/>
                </a:cubicBezTo>
                <a:cubicBezTo>
                  <a:pt x="4710667" y="4806037"/>
                  <a:pt x="4713545" y="4799142"/>
                  <a:pt x="4713545" y="4790807"/>
                </a:cubicBezTo>
                <a:cubicBezTo>
                  <a:pt x="4713545" y="4782473"/>
                  <a:pt x="4710667" y="4775577"/>
                  <a:pt x="4704913" y="4770120"/>
                </a:cubicBezTo>
                <a:cubicBezTo>
                  <a:pt x="4699158" y="4764663"/>
                  <a:pt x="4691617" y="4761935"/>
                  <a:pt x="4682291" y="4761935"/>
                </a:cubicBezTo>
                <a:close/>
                <a:moveTo>
                  <a:pt x="1244715" y="4406412"/>
                </a:moveTo>
                <a:lnTo>
                  <a:pt x="1556402" y="4406412"/>
                </a:lnTo>
                <a:cubicBezTo>
                  <a:pt x="1627598" y="4406412"/>
                  <a:pt x="1687825" y="4415726"/>
                  <a:pt x="1737082" y="4434352"/>
                </a:cubicBezTo>
                <a:cubicBezTo>
                  <a:pt x="1786340" y="4452979"/>
                  <a:pt x="1823800" y="4481126"/>
                  <a:pt x="1849464" y="4518794"/>
                </a:cubicBezTo>
                <a:cubicBezTo>
                  <a:pt x="1875127" y="4556461"/>
                  <a:pt x="1887959" y="4603442"/>
                  <a:pt x="1887959" y="4659736"/>
                </a:cubicBezTo>
                <a:cubicBezTo>
                  <a:pt x="1887959" y="4743350"/>
                  <a:pt x="1859605" y="4809785"/>
                  <a:pt x="1802897" y="4859043"/>
                </a:cubicBezTo>
                <a:cubicBezTo>
                  <a:pt x="1746189" y="4908300"/>
                  <a:pt x="1664024" y="4932929"/>
                  <a:pt x="1556402" y="4932929"/>
                </a:cubicBezTo>
                <a:lnTo>
                  <a:pt x="1244715" y="4932929"/>
                </a:lnTo>
                <a:close/>
                <a:moveTo>
                  <a:pt x="1021193" y="4222628"/>
                </a:moveTo>
                <a:lnTo>
                  <a:pt x="1021193" y="5894070"/>
                </a:lnTo>
                <a:lnTo>
                  <a:pt x="1611041" y="5894070"/>
                </a:lnTo>
                <a:cubicBezTo>
                  <a:pt x="1748465" y="5894070"/>
                  <a:pt x="1862295" y="5875029"/>
                  <a:pt x="1952532" y="5836948"/>
                </a:cubicBezTo>
                <a:cubicBezTo>
                  <a:pt x="2042768" y="5798867"/>
                  <a:pt x="2110239" y="5744021"/>
                  <a:pt x="2154943" y="5672412"/>
                </a:cubicBezTo>
                <a:cubicBezTo>
                  <a:pt x="2199647" y="5600802"/>
                  <a:pt x="2221999" y="5514498"/>
                  <a:pt x="2221999" y="5413500"/>
                </a:cubicBezTo>
                <a:cubicBezTo>
                  <a:pt x="2221999" y="5305878"/>
                  <a:pt x="2187643" y="5215435"/>
                  <a:pt x="2118931" y="5142170"/>
                </a:cubicBezTo>
                <a:cubicBezTo>
                  <a:pt x="2050219" y="5068904"/>
                  <a:pt x="1957913" y="5022751"/>
                  <a:pt x="1842013" y="5003711"/>
                </a:cubicBezTo>
                <a:cubicBezTo>
                  <a:pt x="1923143" y="4983014"/>
                  <a:pt x="1988337" y="4938310"/>
                  <a:pt x="2037594" y="4869598"/>
                </a:cubicBezTo>
                <a:cubicBezTo>
                  <a:pt x="2086852" y="4800886"/>
                  <a:pt x="2111480" y="4722653"/>
                  <a:pt x="2111480" y="4634901"/>
                </a:cubicBezTo>
                <a:cubicBezTo>
                  <a:pt x="2111480" y="4495821"/>
                  <a:pt x="2061188" y="4392339"/>
                  <a:pt x="1960603" y="4324454"/>
                </a:cubicBezTo>
                <a:cubicBezTo>
                  <a:pt x="1860019" y="4256570"/>
                  <a:pt x="1725699" y="4222628"/>
                  <a:pt x="1557644" y="4222628"/>
                </a:cubicBezTo>
                <a:close/>
                <a:moveTo>
                  <a:pt x="3308905" y="2214830"/>
                </a:moveTo>
                <a:lnTo>
                  <a:pt x="3395821" y="2214830"/>
                </a:lnTo>
                <a:cubicBezTo>
                  <a:pt x="3424991" y="2214830"/>
                  <a:pt x="3447910" y="2220486"/>
                  <a:pt x="3464579" y="2231796"/>
                </a:cubicBezTo>
                <a:cubicBezTo>
                  <a:pt x="3481248" y="2243108"/>
                  <a:pt x="3489582" y="2260272"/>
                  <a:pt x="3489582" y="2283291"/>
                </a:cubicBezTo>
                <a:cubicBezTo>
                  <a:pt x="3489582" y="2302341"/>
                  <a:pt x="3485316" y="2317273"/>
                  <a:pt x="3476783" y="2328088"/>
                </a:cubicBezTo>
                <a:cubicBezTo>
                  <a:pt x="3468250" y="2338903"/>
                  <a:pt x="3456840" y="2346444"/>
                  <a:pt x="3442553" y="2350710"/>
                </a:cubicBezTo>
                <a:cubicBezTo>
                  <a:pt x="3428265" y="2354977"/>
                  <a:pt x="3412688" y="2357110"/>
                  <a:pt x="3395821" y="2357110"/>
                </a:cubicBezTo>
                <a:lnTo>
                  <a:pt x="3308905" y="2357110"/>
                </a:lnTo>
                <a:close/>
                <a:moveTo>
                  <a:pt x="3745269" y="2054393"/>
                </a:moveTo>
                <a:lnTo>
                  <a:pt x="3813135" y="2244596"/>
                </a:lnTo>
                <a:lnTo>
                  <a:pt x="3676808" y="2244596"/>
                </a:lnTo>
                <a:close/>
                <a:moveTo>
                  <a:pt x="5147230" y="2045761"/>
                </a:moveTo>
                <a:lnTo>
                  <a:pt x="5239801" y="2045761"/>
                </a:lnTo>
                <a:cubicBezTo>
                  <a:pt x="5265002" y="2045761"/>
                  <a:pt x="5284201" y="2052012"/>
                  <a:pt x="5297397" y="2064514"/>
                </a:cubicBezTo>
                <a:cubicBezTo>
                  <a:pt x="5310593" y="2077015"/>
                  <a:pt x="5317191" y="2094478"/>
                  <a:pt x="5317191" y="2116901"/>
                </a:cubicBezTo>
                <a:cubicBezTo>
                  <a:pt x="5317191" y="2131784"/>
                  <a:pt x="5313669" y="2144484"/>
                  <a:pt x="5306625" y="2155001"/>
                </a:cubicBezTo>
                <a:cubicBezTo>
                  <a:pt x="5299580" y="2165518"/>
                  <a:pt x="5290105" y="2173555"/>
                  <a:pt x="5278199" y="2179111"/>
                </a:cubicBezTo>
                <a:cubicBezTo>
                  <a:pt x="5266292" y="2184668"/>
                  <a:pt x="5252997" y="2187446"/>
                  <a:pt x="5238313" y="2187446"/>
                </a:cubicBezTo>
                <a:lnTo>
                  <a:pt x="5147230" y="2187446"/>
                </a:lnTo>
                <a:close/>
                <a:moveTo>
                  <a:pt x="3308905" y="2045166"/>
                </a:moveTo>
                <a:lnTo>
                  <a:pt x="3383617" y="2045166"/>
                </a:lnTo>
                <a:cubicBezTo>
                  <a:pt x="3400682" y="2045166"/>
                  <a:pt x="3415119" y="2047399"/>
                  <a:pt x="3426926" y="2051863"/>
                </a:cubicBezTo>
                <a:cubicBezTo>
                  <a:pt x="3438733" y="2056328"/>
                  <a:pt x="3447712" y="2063075"/>
                  <a:pt x="3453863" y="2072104"/>
                </a:cubicBezTo>
                <a:cubicBezTo>
                  <a:pt x="3460015" y="2081133"/>
                  <a:pt x="3463091" y="2092394"/>
                  <a:pt x="3463091" y="2105888"/>
                </a:cubicBezTo>
                <a:cubicBezTo>
                  <a:pt x="3463091" y="2125930"/>
                  <a:pt x="3456294" y="2141855"/>
                  <a:pt x="3442701" y="2153662"/>
                </a:cubicBezTo>
                <a:cubicBezTo>
                  <a:pt x="3429108" y="2165469"/>
                  <a:pt x="3409413" y="2171372"/>
                  <a:pt x="3383617" y="2171372"/>
                </a:cubicBezTo>
                <a:lnTo>
                  <a:pt x="3308905" y="2171372"/>
                </a:lnTo>
                <a:close/>
                <a:moveTo>
                  <a:pt x="5460067" y="2001113"/>
                </a:moveTo>
                <a:lnTo>
                  <a:pt x="5460067" y="2252930"/>
                </a:lnTo>
                <a:cubicBezTo>
                  <a:pt x="5460067" y="2282696"/>
                  <a:pt x="5465523" y="2309237"/>
                  <a:pt x="5476437" y="2332554"/>
                </a:cubicBezTo>
                <a:cubicBezTo>
                  <a:pt x="5487351" y="2355870"/>
                  <a:pt x="5504615" y="2374126"/>
                  <a:pt x="5528230" y="2387322"/>
                </a:cubicBezTo>
                <a:cubicBezTo>
                  <a:pt x="5551844" y="2400518"/>
                  <a:pt x="5582403" y="2407116"/>
                  <a:pt x="5619908" y="2407116"/>
                </a:cubicBezTo>
                <a:cubicBezTo>
                  <a:pt x="5658008" y="2407116"/>
                  <a:pt x="5688815" y="2400518"/>
                  <a:pt x="5712330" y="2387322"/>
                </a:cubicBezTo>
                <a:cubicBezTo>
                  <a:pt x="5735845" y="2374126"/>
                  <a:pt x="5753059" y="2355870"/>
                  <a:pt x="5763973" y="2332554"/>
                </a:cubicBezTo>
                <a:cubicBezTo>
                  <a:pt x="5774887" y="2309237"/>
                  <a:pt x="5780345" y="2282696"/>
                  <a:pt x="5780345" y="2252930"/>
                </a:cubicBezTo>
                <a:lnTo>
                  <a:pt x="5780345" y="2001113"/>
                </a:lnTo>
                <a:lnTo>
                  <a:pt x="5726171" y="2001113"/>
                </a:lnTo>
                <a:lnTo>
                  <a:pt x="5726171" y="2246382"/>
                </a:lnTo>
                <a:cubicBezTo>
                  <a:pt x="5726171" y="2288053"/>
                  <a:pt x="5717142" y="2317770"/>
                  <a:pt x="5699084" y="2335530"/>
                </a:cubicBezTo>
                <a:cubicBezTo>
                  <a:pt x="5681027" y="2353290"/>
                  <a:pt x="5654733" y="2362170"/>
                  <a:pt x="5620205" y="2362170"/>
                </a:cubicBezTo>
                <a:cubicBezTo>
                  <a:pt x="5585875" y="2362170"/>
                  <a:pt x="5559633" y="2353290"/>
                  <a:pt x="5541475" y="2335530"/>
                </a:cubicBezTo>
                <a:cubicBezTo>
                  <a:pt x="5523318" y="2317770"/>
                  <a:pt x="5514240" y="2288053"/>
                  <a:pt x="5514240" y="2246382"/>
                </a:cubicBezTo>
                <a:lnTo>
                  <a:pt x="5514240" y="2001113"/>
                </a:lnTo>
                <a:close/>
                <a:moveTo>
                  <a:pt x="5093651" y="2001113"/>
                </a:moveTo>
                <a:lnTo>
                  <a:pt x="5093651" y="2401758"/>
                </a:lnTo>
                <a:lnTo>
                  <a:pt x="5147230" y="2401758"/>
                </a:lnTo>
                <a:lnTo>
                  <a:pt x="5147230" y="2232094"/>
                </a:lnTo>
                <a:lnTo>
                  <a:pt x="5241289" y="2232094"/>
                </a:lnTo>
                <a:cubicBezTo>
                  <a:pt x="5256569" y="2232094"/>
                  <a:pt x="5268773" y="2235120"/>
                  <a:pt x="5277901" y="2241173"/>
                </a:cubicBezTo>
                <a:cubicBezTo>
                  <a:pt x="5287029" y="2247225"/>
                  <a:pt x="5294321" y="2256055"/>
                  <a:pt x="5299779" y="2267664"/>
                </a:cubicBezTo>
                <a:cubicBezTo>
                  <a:pt x="5305235" y="2279273"/>
                  <a:pt x="5309949" y="2293312"/>
                  <a:pt x="5313917" y="2309782"/>
                </a:cubicBezTo>
                <a:lnTo>
                  <a:pt x="5336837" y="2401758"/>
                </a:lnTo>
                <a:lnTo>
                  <a:pt x="5391605" y="2401758"/>
                </a:lnTo>
                <a:lnTo>
                  <a:pt x="5365412" y="2301448"/>
                </a:lnTo>
                <a:cubicBezTo>
                  <a:pt x="5360649" y="2282597"/>
                  <a:pt x="5355043" y="2266771"/>
                  <a:pt x="5348594" y="2253972"/>
                </a:cubicBezTo>
                <a:cubicBezTo>
                  <a:pt x="5342145" y="2241173"/>
                  <a:pt x="5334059" y="2231003"/>
                  <a:pt x="5324335" y="2223462"/>
                </a:cubicBezTo>
                <a:cubicBezTo>
                  <a:pt x="5314612" y="2215922"/>
                  <a:pt x="5302209" y="2211060"/>
                  <a:pt x="5287128" y="2208877"/>
                </a:cubicBezTo>
                <a:cubicBezTo>
                  <a:pt x="5314513" y="2202527"/>
                  <a:pt x="5335299" y="2190422"/>
                  <a:pt x="5349487" y="2172563"/>
                </a:cubicBezTo>
                <a:cubicBezTo>
                  <a:pt x="5363675" y="2154704"/>
                  <a:pt x="5370769" y="2133074"/>
                  <a:pt x="5370769" y="2107674"/>
                </a:cubicBezTo>
                <a:cubicBezTo>
                  <a:pt x="5370769" y="2082671"/>
                  <a:pt x="5365114" y="2062331"/>
                  <a:pt x="5353803" y="2046654"/>
                </a:cubicBezTo>
                <a:cubicBezTo>
                  <a:pt x="5342492" y="2030978"/>
                  <a:pt x="5327361" y="2019468"/>
                  <a:pt x="5308411" y="2012126"/>
                </a:cubicBezTo>
                <a:cubicBezTo>
                  <a:pt x="5289460" y="2004784"/>
                  <a:pt x="5268376" y="2001113"/>
                  <a:pt x="5245159" y="2001113"/>
                </a:cubicBezTo>
                <a:close/>
                <a:moveTo>
                  <a:pt x="4669491" y="2001113"/>
                </a:moveTo>
                <a:lnTo>
                  <a:pt x="4669491" y="2252930"/>
                </a:lnTo>
                <a:cubicBezTo>
                  <a:pt x="4669491" y="2282696"/>
                  <a:pt x="4674949" y="2309237"/>
                  <a:pt x="4685863" y="2332554"/>
                </a:cubicBezTo>
                <a:cubicBezTo>
                  <a:pt x="4696777" y="2355870"/>
                  <a:pt x="4714041" y="2374126"/>
                  <a:pt x="4737655" y="2387322"/>
                </a:cubicBezTo>
                <a:cubicBezTo>
                  <a:pt x="4761269" y="2400518"/>
                  <a:pt x="4791828" y="2407116"/>
                  <a:pt x="4829333" y="2407116"/>
                </a:cubicBezTo>
                <a:cubicBezTo>
                  <a:pt x="4867433" y="2407116"/>
                  <a:pt x="4898240" y="2400518"/>
                  <a:pt x="4921755" y="2387322"/>
                </a:cubicBezTo>
                <a:cubicBezTo>
                  <a:pt x="4945270" y="2374126"/>
                  <a:pt x="4962484" y="2355870"/>
                  <a:pt x="4973398" y="2332554"/>
                </a:cubicBezTo>
                <a:cubicBezTo>
                  <a:pt x="4984313" y="2309237"/>
                  <a:pt x="4989769" y="2282696"/>
                  <a:pt x="4989769" y="2252930"/>
                </a:cubicBezTo>
                <a:lnTo>
                  <a:pt x="4989769" y="2001113"/>
                </a:lnTo>
                <a:lnTo>
                  <a:pt x="4935596" y="2001113"/>
                </a:lnTo>
                <a:lnTo>
                  <a:pt x="4935596" y="2246382"/>
                </a:lnTo>
                <a:cubicBezTo>
                  <a:pt x="4935596" y="2288053"/>
                  <a:pt x="4926567" y="2317770"/>
                  <a:pt x="4908509" y="2335530"/>
                </a:cubicBezTo>
                <a:cubicBezTo>
                  <a:pt x="4890452" y="2353290"/>
                  <a:pt x="4864159" y="2362170"/>
                  <a:pt x="4829631" y="2362170"/>
                </a:cubicBezTo>
                <a:cubicBezTo>
                  <a:pt x="4795301" y="2362170"/>
                  <a:pt x="4769057" y="2353290"/>
                  <a:pt x="4750900" y="2335530"/>
                </a:cubicBezTo>
                <a:cubicBezTo>
                  <a:pt x="4732743" y="2317770"/>
                  <a:pt x="4723665" y="2288053"/>
                  <a:pt x="4723665" y="2246382"/>
                </a:cubicBezTo>
                <a:lnTo>
                  <a:pt x="4723665" y="2001113"/>
                </a:lnTo>
                <a:close/>
                <a:moveTo>
                  <a:pt x="4272120" y="2001113"/>
                </a:moveTo>
                <a:lnTo>
                  <a:pt x="4416186" y="2401758"/>
                </a:lnTo>
                <a:lnTo>
                  <a:pt x="4478694" y="2401758"/>
                </a:lnTo>
                <a:lnTo>
                  <a:pt x="4624248" y="2001113"/>
                </a:lnTo>
                <a:lnTo>
                  <a:pt x="4567693" y="2001113"/>
                </a:lnTo>
                <a:lnTo>
                  <a:pt x="4448035" y="2345204"/>
                </a:lnTo>
                <a:lnTo>
                  <a:pt x="4328973" y="2001113"/>
                </a:lnTo>
                <a:close/>
                <a:moveTo>
                  <a:pt x="3717289" y="2001113"/>
                </a:moveTo>
                <a:lnTo>
                  <a:pt x="3567271" y="2401758"/>
                </a:lnTo>
                <a:lnTo>
                  <a:pt x="3622337" y="2401758"/>
                </a:lnTo>
                <a:lnTo>
                  <a:pt x="3662223" y="2289542"/>
                </a:lnTo>
                <a:lnTo>
                  <a:pt x="3828315" y="2289542"/>
                </a:lnTo>
                <a:lnTo>
                  <a:pt x="3866415" y="2401758"/>
                </a:lnTo>
                <a:lnTo>
                  <a:pt x="3921779" y="2401758"/>
                </a:lnTo>
                <a:lnTo>
                  <a:pt x="3773844" y="2001113"/>
                </a:lnTo>
                <a:close/>
                <a:moveTo>
                  <a:pt x="3255327" y="2001113"/>
                </a:moveTo>
                <a:lnTo>
                  <a:pt x="3255327" y="2401758"/>
                </a:lnTo>
                <a:lnTo>
                  <a:pt x="3396714" y="2401758"/>
                </a:lnTo>
                <a:cubicBezTo>
                  <a:pt x="3429654" y="2401758"/>
                  <a:pt x="3456939" y="2397194"/>
                  <a:pt x="3478569" y="2388066"/>
                </a:cubicBezTo>
                <a:cubicBezTo>
                  <a:pt x="3500199" y="2378938"/>
                  <a:pt x="3516371" y="2365792"/>
                  <a:pt x="3527087" y="2348627"/>
                </a:cubicBezTo>
                <a:cubicBezTo>
                  <a:pt x="3537803" y="2331462"/>
                  <a:pt x="3543160" y="2310775"/>
                  <a:pt x="3543160" y="2286565"/>
                </a:cubicBezTo>
                <a:cubicBezTo>
                  <a:pt x="3543160" y="2260768"/>
                  <a:pt x="3534925" y="2239089"/>
                  <a:pt x="3518455" y="2221527"/>
                </a:cubicBezTo>
                <a:cubicBezTo>
                  <a:pt x="3501985" y="2203966"/>
                  <a:pt x="3479859" y="2192903"/>
                  <a:pt x="3452078" y="2188339"/>
                </a:cubicBezTo>
                <a:cubicBezTo>
                  <a:pt x="3471524" y="2183378"/>
                  <a:pt x="3487151" y="2172662"/>
                  <a:pt x="3498958" y="2156192"/>
                </a:cubicBezTo>
                <a:cubicBezTo>
                  <a:pt x="3510765" y="2139722"/>
                  <a:pt x="3516669" y="2120969"/>
                  <a:pt x="3516669" y="2099935"/>
                </a:cubicBezTo>
                <a:cubicBezTo>
                  <a:pt x="3516669" y="2066597"/>
                  <a:pt x="3504614" y="2041793"/>
                  <a:pt x="3480504" y="2025521"/>
                </a:cubicBezTo>
                <a:cubicBezTo>
                  <a:pt x="3456394" y="2009249"/>
                  <a:pt x="3424197" y="2001113"/>
                  <a:pt x="3383914" y="2001113"/>
                </a:cubicBezTo>
                <a:close/>
                <a:moveTo>
                  <a:pt x="4094717" y="1995755"/>
                </a:moveTo>
                <a:cubicBezTo>
                  <a:pt x="4067134" y="1995755"/>
                  <a:pt x="4043322" y="1999823"/>
                  <a:pt x="4023280" y="2007959"/>
                </a:cubicBezTo>
                <a:cubicBezTo>
                  <a:pt x="4003238" y="2016095"/>
                  <a:pt x="3987859" y="2027952"/>
                  <a:pt x="3977143" y="2043529"/>
                </a:cubicBezTo>
                <a:cubicBezTo>
                  <a:pt x="3966428" y="2059106"/>
                  <a:pt x="3961070" y="2078305"/>
                  <a:pt x="3961070" y="2101126"/>
                </a:cubicBezTo>
                <a:cubicBezTo>
                  <a:pt x="3961070" y="2122755"/>
                  <a:pt x="3965783" y="2140615"/>
                  <a:pt x="3975208" y="2154704"/>
                </a:cubicBezTo>
                <a:cubicBezTo>
                  <a:pt x="3984634" y="2168793"/>
                  <a:pt x="3999071" y="2180550"/>
                  <a:pt x="4018517" y="2189976"/>
                </a:cubicBezTo>
                <a:cubicBezTo>
                  <a:pt x="4037964" y="2199402"/>
                  <a:pt x="4062769" y="2208083"/>
                  <a:pt x="4092931" y="2216021"/>
                </a:cubicBezTo>
                <a:cubicBezTo>
                  <a:pt x="4118530" y="2222569"/>
                  <a:pt x="4138919" y="2229167"/>
                  <a:pt x="4154100" y="2235815"/>
                </a:cubicBezTo>
                <a:cubicBezTo>
                  <a:pt x="4169280" y="2242462"/>
                  <a:pt x="4180145" y="2250251"/>
                  <a:pt x="4186693" y="2259181"/>
                </a:cubicBezTo>
                <a:cubicBezTo>
                  <a:pt x="4193242" y="2268110"/>
                  <a:pt x="4196516" y="2279521"/>
                  <a:pt x="4196516" y="2293411"/>
                </a:cubicBezTo>
                <a:cubicBezTo>
                  <a:pt x="4196516" y="2309485"/>
                  <a:pt x="4192349" y="2322631"/>
                  <a:pt x="4184014" y="2332851"/>
                </a:cubicBezTo>
                <a:cubicBezTo>
                  <a:pt x="4175680" y="2343070"/>
                  <a:pt x="4164518" y="2350710"/>
                  <a:pt x="4150528" y="2355770"/>
                </a:cubicBezTo>
                <a:cubicBezTo>
                  <a:pt x="4136538" y="2360831"/>
                  <a:pt x="4121110" y="2363361"/>
                  <a:pt x="4104242" y="2363361"/>
                </a:cubicBezTo>
                <a:cubicBezTo>
                  <a:pt x="4085986" y="2363361"/>
                  <a:pt x="4069218" y="2360880"/>
                  <a:pt x="4053938" y="2355919"/>
                </a:cubicBezTo>
                <a:cubicBezTo>
                  <a:pt x="4038659" y="2350958"/>
                  <a:pt x="4026405" y="2342426"/>
                  <a:pt x="4017178" y="2330321"/>
                </a:cubicBezTo>
                <a:cubicBezTo>
                  <a:pt x="4007951" y="2318216"/>
                  <a:pt x="4003337" y="2301547"/>
                  <a:pt x="4003337" y="2280315"/>
                </a:cubicBezTo>
                <a:lnTo>
                  <a:pt x="3949461" y="2280315"/>
                </a:lnTo>
                <a:cubicBezTo>
                  <a:pt x="3949461" y="2310080"/>
                  <a:pt x="3956258" y="2334289"/>
                  <a:pt x="3969851" y="2352943"/>
                </a:cubicBezTo>
                <a:cubicBezTo>
                  <a:pt x="3983444" y="2371596"/>
                  <a:pt x="4001749" y="2385288"/>
                  <a:pt x="4024768" y="2394019"/>
                </a:cubicBezTo>
                <a:cubicBezTo>
                  <a:pt x="4036278" y="2398385"/>
                  <a:pt x="4048481" y="2401659"/>
                  <a:pt x="4061380" y="2403842"/>
                </a:cubicBezTo>
                <a:lnTo>
                  <a:pt x="4097737" y="2406761"/>
                </a:lnTo>
                <a:lnTo>
                  <a:pt x="4071500" y="2441942"/>
                </a:lnTo>
                <a:lnTo>
                  <a:pt x="4084597" y="2443430"/>
                </a:lnTo>
                <a:cubicBezTo>
                  <a:pt x="4100274" y="2445216"/>
                  <a:pt x="4111287" y="2447845"/>
                  <a:pt x="4117637" y="2451318"/>
                </a:cubicBezTo>
                <a:cubicBezTo>
                  <a:pt x="4123987" y="2454791"/>
                  <a:pt x="4127162" y="2460000"/>
                  <a:pt x="4127162" y="2466945"/>
                </a:cubicBezTo>
                <a:cubicBezTo>
                  <a:pt x="4127162" y="2473096"/>
                  <a:pt x="4124681" y="2477859"/>
                  <a:pt x="4119721" y="2481233"/>
                </a:cubicBezTo>
                <a:cubicBezTo>
                  <a:pt x="4114760" y="2484606"/>
                  <a:pt x="4108707" y="2486293"/>
                  <a:pt x="4101563" y="2486293"/>
                </a:cubicBezTo>
                <a:cubicBezTo>
                  <a:pt x="4093428" y="2486293"/>
                  <a:pt x="4085341" y="2485449"/>
                  <a:pt x="4077305" y="2483762"/>
                </a:cubicBezTo>
                <a:cubicBezTo>
                  <a:pt x="4069268" y="2482076"/>
                  <a:pt x="4062670" y="2480042"/>
                  <a:pt x="4057510" y="2477661"/>
                </a:cubicBezTo>
                <a:lnTo>
                  <a:pt x="4049474" y="2505343"/>
                </a:lnTo>
                <a:cubicBezTo>
                  <a:pt x="4057014" y="2508319"/>
                  <a:pt x="4065051" y="2510750"/>
                  <a:pt x="4073584" y="2512636"/>
                </a:cubicBezTo>
                <a:cubicBezTo>
                  <a:pt x="4082117" y="2514520"/>
                  <a:pt x="4092038" y="2515463"/>
                  <a:pt x="4103349" y="2515463"/>
                </a:cubicBezTo>
                <a:cubicBezTo>
                  <a:pt x="4115057" y="2515463"/>
                  <a:pt x="4125475" y="2513627"/>
                  <a:pt x="4134603" y="2509956"/>
                </a:cubicBezTo>
                <a:cubicBezTo>
                  <a:pt x="4143731" y="2506285"/>
                  <a:pt x="4150974" y="2500779"/>
                  <a:pt x="4156332" y="2493436"/>
                </a:cubicBezTo>
                <a:cubicBezTo>
                  <a:pt x="4161690" y="2486094"/>
                  <a:pt x="4164369" y="2476966"/>
                  <a:pt x="4164369" y="2466052"/>
                </a:cubicBezTo>
                <a:cubicBezTo>
                  <a:pt x="4164369" y="2451963"/>
                  <a:pt x="4159259" y="2441148"/>
                  <a:pt x="4149040" y="2433608"/>
                </a:cubicBezTo>
                <a:cubicBezTo>
                  <a:pt x="4143930" y="2429837"/>
                  <a:pt x="4137766" y="2426910"/>
                  <a:pt x="4130548" y="2424827"/>
                </a:cubicBezTo>
                <a:lnTo>
                  <a:pt x="4118289" y="2422989"/>
                </a:lnTo>
                <a:lnTo>
                  <a:pt x="4131627" y="2404748"/>
                </a:lnTo>
                <a:lnTo>
                  <a:pt x="4141970" y="2403916"/>
                </a:lnTo>
                <a:cubicBezTo>
                  <a:pt x="4154521" y="2401783"/>
                  <a:pt x="4166353" y="2398583"/>
                  <a:pt x="4177466" y="2394317"/>
                </a:cubicBezTo>
                <a:cubicBezTo>
                  <a:pt x="4199691" y="2385784"/>
                  <a:pt x="4217253" y="2373034"/>
                  <a:pt x="4230151" y="2356068"/>
                </a:cubicBezTo>
                <a:cubicBezTo>
                  <a:pt x="4243049" y="2339102"/>
                  <a:pt x="4249499" y="2317720"/>
                  <a:pt x="4249499" y="2291923"/>
                </a:cubicBezTo>
                <a:cubicBezTo>
                  <a:pt x="4249499" y="2267714"/>
                  <a:pt x="4244935" y="2248168"/>
                  <a:pt x="4235806" y="2233285"/>
                </a:cubicBezTo>
                <a:cubicBezTo>
                  <a:pt x="4226678" y="2218402"/>
                  <a:pt x="4212440" y="2206198"/>
                  <a:pt x="4193093" y="2196673"/>
                </a:cubicBezTo>
                <a:cubicBezTo>
                  <a:pt x="4173745" y="2187148"/>
                  <a:pt x="4148593" y="2178218"/>
                  <a:pt x="4117637" y="2169884"/>
                </a:cubicBezTo>
                <a:cubicBezTo>
                  <a:pt x="4090848" y="2162939"/>
                  <a:pt x="4069962" y="2156291"/>
                  <a:pt x="4054980" y="2149941"/>
                </a:cubicBezTo>
                <a:cubicBezTo>
                  <a:pt x="4039998" y="2143591"/>
                  <a:pt x="4029431" y="2136497"/>
                  <a:pt x="4023280" y="2128659"/>
                </a:cubicBezTo>
                <a:cubicBezTo>
                  <a:pt x="4017128" y="2120820"/>
                  <a:pt x="4014052" y="2111047"/>
                  <a:pt x="4014052" y="2099340"/>
                </a:cubicBezTo>
                <a:cubicBezTo>
                  <a:pt x="4014052" y="2079694"/>
                  <a:pt x="4021147" y="2064762"/>
                  <a:pt x="4035335" y="2054542"/>
                </a:cubicBezTo>
                <a:cubicBezTo>
                  <a:pt x="4049523" y="2044323"/>
                  <a:pt x="4069417" y="2039213"/>
                  <a:pt x="4095015" y="2039213"/>
                </a:cubicBezTo>
                <a:cubicBezTo>
                  <a:pt x="4119820" y="2039213"/>
                  <a:pt x="4140656" y="2045017"/>
                  <a:pt x="4157523" y="2056626"/>
                </a:cubicBezTo>
                <a:cubicBezTo>
                  <a:pt x="4174390" y="2068234"/>
                  <a:pt x="4182724" y="2085350"/>
                  <a:pt x="4182526" y="2107971"/>
                </a:cubicBezTo>
                <a:lnTo>
                  <a:pt x="4236104" y="2107971"/>
                </a:lnTo>
                <a:cubicBezTo>
                  <a:pt x="4236104" y="2083167"/>
                  <a:pt x="4229704" y="2062430"/>
                  <a:pt x="4216905" y="2045761"/>
                </a:cubicBezTo>
                <a:cubicBezTo>
                  <a:pt x="4204106" y="2029093"/>
                  <a:pt x="4186991" y="2016591"/>
                  <a:pt x="4165559" y="2008257"/>
                </a:cubicBezTo>
                <a:cubicBezTo>
                  <a:pt x="4144128" y="1999922"/>
                  <a:pt x="4120514" y="1995755"/>
                  <a:pt x="4094717" y="1995755"/>
                </a:cubicBezTo>
                <a:close/>
                <a:moveTo>
                  <a:pt x="1580561" y="1579609"/>
                </a:moveTo>
                <a:lnTo>
                  <a:pt x="1863688" y="2373109"/>
                </a:lnTo>
                <a:lnTo>
                  <a:pt x="1294950" y="2373109"/>
                </a:lnTo>
                <a:close/>
                <a:moveTo>
                  <a:pt x="1463833" y="1357329"/>
                </a:moveTo>
                <a:lnTo>
                  <a:pt x="837974" y="3028771"/>
                </a:lnTo>
                <a:lnTo>
                  <a:pt x="1067704" y="3028771"/>
                </a:lnTo>
                <a:lnTo>
                  <a:pt x="1234103" y="2560619"/>
                </a:lnTo>
                <a:lnTo>
                  <a:pt x="1927019" y="2560619"/>
                </a:lnTo>
                <a:lnTo>
                  <a:pt x="2085967" y="3028771"/>
                </a:lnTo>
                <a:lnTo>
                  <a:pt x="2316939" y="3028771"/>
                </a:lnTo>
                <a:lnTo>
                  <a:pt x="1699772" y="1357329"/>
                </a:lnTo>
                <a:close/>
                <a:moveTo>
                  <a:pt x="0" y="0"/>
                </a:moveTo>
                <a:lnTo>
                  <a:pt x="8115299" y="0"/>
                </a:lnTo>
                <a:lnTo>
                  <a:pt x="81152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567996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ikdörtgen 19">
            <a:extLst>
              <a:ext uri="{FF2B5EF4-FFF2-40B4-BE49-F238E27FC236}">
                <a16:creationId xmlns:a16="http://schemas.microsoft.com/office/drawing/2014/main" id="{39D5DD8F-FF3D-8DCA-E05B-8FB655F1D58B}"/>
              </a:ext>
            </a:extLst>
          </p:cNvPr>
          <p:cNvSpPr/>
          <p:nvPr/>
        </p:nvSpPr>
        <p:spPr>
          <a:xfrm>
            <a:off x="0" y="2368549"/>
            <a:ext cx="12192000" cy="15811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74771B6B-D0D3-4538-B71C-79A52DF86F22}"/>
              </a:ext>
            </a:extLst>
          </p:cNvPr>
          <p:cNvSpPr txBox="1"/>
          <p:nvPr/>
        </p:nvSpPr>
        <p:spPr>
          <a:xfrm>
            <a:off x="431800" y="-25982182"/>
            <a:ext cx="952500" cy="2625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7000" dirty="0">
                <a:latin typeface="Tw Cen MT" panose="020B0602020104020603" pitchFamily="34" charset="0"/>
              </a:rPr>
              <a:t>1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2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3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4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5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6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7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8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9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2DF02719-BB52-C565-3397-2D900DF303FF}"/>
              </a:ext>
            </a:extLst>
          </p:cNvPr>
          <p:cNvSpPr txBox="1"/>
          <p:nvPr/>
        </p:nvSpPr>
        <p:spPr>
          <a:xfrm>
            <a:off x="1541001" y="6350000"/>
            <a:ext cx="952500" cy="2625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7000" dirty="0">
                <a:latin typeface="Tw Cen MT" panose="020B0602020104020603" pitchFamily="34" charset="0"/>
              </a:rPr>
              <a:t>1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2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3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4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5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6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7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8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9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6CE1A324-876B-327B-693A-D09BDB9F51C0}"/>
              </a:ext>
            </a:extLst>
          </p:cNvPr>
          <p:cNvSpPr txBox="1"/>
          <p:nvPr/>
        </p:nvSpPr>
        <p:spPr>
          <a:xfrm>
            <a:off x="2677856" y="-25958800"/>
            <a:ext cx="952500" cy="2625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7000" dirty="0">
                <a:latin typeface="Tw Cen MT" panose="020B0602020104020603" pitchFamily="34" charset="0"/>
              </a:rPr>
              <a:t>1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2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3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4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5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6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7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8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9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BEB5C321-269F-0F16-C269-8D6D685BD472}"/>
              </a:ext>
            </a:extLst>
          </p:cNvPr>
          <p:cNvSpPr txBox="1"/>
          <p:nvPr/>
        </p:nvSpPr>
        <p:spPr>
          <a:xfrm>
            <a:off x="3822700" y="6350000"/>
            <a:ext cx="952500" cy="2625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7000" dirty="0">
                <a:latin typeface="Tw Cen MT" panose="020B0602020104020603" pitchFamily="34" charset="0"/>
              </a:rPr>
              <a:t>1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2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3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4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5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6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7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8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9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D818FAD0-C601-4A66-276B-366417704E55}"/>
              </a:ext>
            </a:extLst>
          </p:cNvPr>
          <p:cNvSpPr txBox="1"/>
          <p:nvPr/>
        </p:nvSpPr>
        <p:spPr>
          <a:xfrm>
            <a:off x="4967544" y="-25958800"/>
            <a:ext cx="952500" cy="2625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7000" dirty="0">
                <a:latin typeface="Tw Cen MT" panose="020B0602020104020603" pitchFamily="34" charset="0"/>
              </a:rPr>
              <a:t>1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2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3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4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5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6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7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8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9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F210708D-9DDE-9B88-FBB4-85B6465A83D0}"/>
              </a:ext>
            </a:extLst>
          </p:cNvPr>
          <p:cNvSpPr txBox="1"/>
          <p:nvPr/>
        </p:nvSpPr>
        <p:spPr>
          <a:xfrm>
            <a:off x="6069371" y="6349998"/>
            <a:ext cx="952500" cy="2625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7000" dirty="0">
                <a:latin typeface="Tw Cen MT" panose="020B0602020104020603" pitchFamily="34" charset="0"/>
              </a:rPr>
              <a:t>1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2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3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4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5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6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7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8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9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4A39B8A9-1289-3B7B-D591-76904065291A}"/>
              </a:ext>
            </a:extLst>
          </p:cNvPr>
          <p:cNvSpPr txBox="1"/>
          <p:nvPr/>
        </p:nvSpPr>
        <p:spPr>
          <a:xfrm>
            <a:off x="7188405" y="-25958802"/>
            <a:ext cx="952500" cy="2625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7000" dirty="0">
                <a:latin typeface="Tw Cen MT" panose="020B0602020104020603" pitchFamily="34" charset="0"/>
              </a:rPr>
              <a:t>1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2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3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4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5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6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7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8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9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77DAB7B3-1A33-09BA-085C-C6A7EC6F4D9B}"/>
              </a:ext>
            </a:extLst>
          </p:cNvPr>
          <p:cNvSpPr txBox="1"/>
          <p:nvPr/>
        </p:nvSpPr>
        <p:spPr>
          <a:xfrm>
            <a:off x="8307439" y="6350000"/>
            <a:ext cx="952500" cy="2625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7000" dirty="0">
                <a:latin typeface="Tw Cen MT" panose="020B0602020104020603" pitchFamily="34" charset="0"/>
              </a:rPr>
              <a:t>1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2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3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4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5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6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7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8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9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D7EDA541-39E8-98FC-41E4-F5245750F596}"/>
              </a:ext>
            </a:extLst>
          </p:cNvPr>
          <p:cNvSpPr txBox="1"/>
          <p:nvPr/>
        </p:nvSpPr>
        <p:spPr>
          <a:xfrm>
            <a:off x="9425245" y="-25958803"/>
            <a:ext cx="952500" cy="2625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7000" dirty="0">
                <a:latin typeface="Tw Cen MT" panose="020B0602020104020603" pitchFamily="34" charset="0"/>
              </a:rPr>
              <a:t>1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2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3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4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5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6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7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8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9</a:t>
            </a:r>
          </a:p>
          <a:p>
            <a:r>
              <a:rPr lang="tr-TR" sz="17000" dirty="0"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19" name="Metin kutusu 18">
            <a:extLst>
              <a:ext uri="{FF2B5EF4-FFF2-40B4-BE49-F238E27FC236}">
                <a16:creationId xmlns:a16="http://schemas.microsoft.com/office/drawing/2014/main" id="{89296573-A7C2-9869-06D3-D5A7D1CB54B4}"/>
              </a:ext>
            </a:extLst>
          </p:cNvPr>
          <p:cNvSpPr txBox="1"/>
          <p:nvPr/>
        </p:nvSpPr>
        <p:spPr>
          <a:xfrm>
            <a:off x="10511300" y="6851445"/>
            <a:ext cx="1066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1500" b="1" dirty="0"/>
              <a:t>+</a:t>
            </a:r>
            <a:endParaRPr lang="tr-TR" sz="3600" b="1" dirty="0"/>
          </a:p>
        </p:txBody>
      </p:sp>
      <p:sp>
        <p:nvSpPr>
          <p:cNvPr id="22" name="Dikdörtgen 21">
            <a:extLst>
              <a:ext uri="{FF2B5EF4-FFF2-40B4-BE49-F238E27FC236}">
                <a16:creationId xmlns:a16="http://schemas.microsoft.com/office/drawing/2014/main" id="{D60226CC-2E46-E003-B33C-3AEE35B9E96C}"/>
              </a:ext>
            </a:extLst>
          </p:cNvPr>
          <p:cNvSpPr/>
          <p:nvPr/>
        </p:nvSpPr>
        <p:spPr>
          <a:xfrm>
            <a:off x="0" y="4012994"/>
            <a:ext cx="12192000" cy="28531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Metin kutusu 22">
            <a:extLst>
              <a:ext uri="{FF2B5EF4-FFF2-40B4-BE49-F238E27FC236}">
                <a16:creationId xmlns:a16="http://schemas.microsoft.com/office/drawing/2014/main" id="{1934DC5E-EDC4-FBE0-5317-1250BECAEB6E}"/>
              </a:ext>
            </a:extLst>
          </p:cNvPr>
          <p:cNvSpPr txBox="1"/>
          <p:nvPr/>
        </p:nvSpPr>
        <p:spPr>
          <a:xfrm>
            <a:off x="3117612" y="6511603"/>
            <a:ext cx="1179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dirty="0"/>
              <a:t>.</a:t>
            </a:r>
          </a:p>
        </p:txBody>
      </p: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54068B65-FC21-1DA2-4AFC-F2F51FB0C89A}"/>
              </a:ext>
            </a:extLst>
          </p:cNvPr>
          <p:cNvSpPr txBox="1"/>
          <p:nvPr/>
        </p:nvSpPr>
        <p:spPr>
          <a:xfrm>
            <a:off x="2927112" y="6016303"/>
            <a:ext cx="1179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6" name="Metin kutusu 25">
            <a:extLst>
              <a:ext uri="{FF2B5EF4-FFF2-40B4-BE49-F238E27FC236}">
                <a16:creationId xmlns:a16="http://schemas.microsoft.com/office/drawing/2014/main" id="{0F522533-D8C8-BF12-497C-52DFCE87D4D7}"/>
              </a:ext>
            </a:extLst>
          </p:cNvPr>
          <p:cNvSpPr txBox="1"/>
          <p:nvPr/>
        </p:nvSpPr>
        <p:spPr>
          <a:xfrm>
            <a:off x="6589253" y="-1553939"/>
            <a:ext cx="1179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dirty="0"/>
              <a:t>.</a:t>
            </a:r>
          </a:p>
        </p:txBody>
      </p:sp>
      <p:sp>
        <p:nvSpPr>
          <p:cNvPr id="21" name="Dikdörtgen 20">
            <a:extLst>
              <a:ext uri="{FF2B5EF4-FFF2-40B4-BE49-F238E27FC236}">
                <a16:creationId xmlns:a16="http://schemas.microsoft.com/office/drawing/2014/main" id="{D2905723-E965-C995-32CB-EF603F1D1263}"/>
              </a:ext>
            </a:extLst>
          </p:cNvPr>
          <p:cNvSpPr/>
          <p:nvPr/>
        </p:nvSpPr>
        <p:spPr>
          <a:xfrm>
            <a:off x="0" y="-508000"/>
            <a:ext cx="12192000" cy="28531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70574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.01667 L 0.00052 4.05047 " pathEditMode="relative" rAng="0" ptsTypes="AA">
                                      <p:cBhvr>
                                        <p:cTn id="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20169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37 3.7037E-6 L -0.01236 -1.41968 " pathEditMode="relative" rAng="0" ptsTypes="AA">
                                      <p:cBhvr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7099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37 4.81481E-6 L -0.00559 3.66921 " pathEditMode="relative" rAng="0" ptsTypes="AA">
                                      <p:cBhvr>
                                        <p:cTn id="10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" y="18347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-0.02223 L 0.00678 -2.93635 " pathEditMode="relative" rAng="0" ptsTypes="AA">
                                      <p:cBhvr>
                                        <p:cTn id="12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4571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4.81481E-6 L -0.00898 2.1581 " pathEditMode="relative" rAng="0" ptsTypes="AA">
                                      <p:cBhvr>
                                        <p:cTn id="14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6" y="10791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3.7037E-6 L 0.00065 -3.6919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8460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0.01111 L -0.00677 2.1581 " pathEditMode="relative" rAng="0" ptsTypes="AA">
                                      <p:cBhvr>
                                        <p:cTn id="18" dur="3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10736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3.7037E-6 L -0.00481 -1.0419 " pathEditMode="relative" rAng="0" ptsTypes="AA">
                                      <p:cBhvr>
                                        <p:cTn id="20" dur="3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-5210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4.81481E-6 L -0.00586 1.40254 " pathEditMode="relative" rAng="0" ptsTypes="AA">
                                      <p:cBhvr>
                                        <p:cTn id="22" dur="4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" y="7013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0.01111 L 0.00039 -0.65879 " pathEditMode="relative" rAng="0" ptsTypes="AA">
                                      <p:cBhvr>
                                        <p:cTn id="24" dur="4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3349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625 0.02222 L 0.01445 -0.51667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" y="-2694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6 0.01111 L -2.08333E-6 0.66018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4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9" grpId="0"/>
      <p:bldP spid="23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 7">
            <a:extLst>
              <a:ext uri="{FF2B5EF4-FFF2-40B4-BE49-F238E27FC236}">
                <a16:creationId xmlns:a16="http://schemas.microsoft.com/office/drawing/2014/main" id="{66795C36-AA12-F876-54A3-EA6C19301631}"/>
              </a:ext>
            </a:extLst>
          </p:cNvPr>
          <p:cNvGrpSpPr/>
          <p:nvPr/>
        </p:nvGrpSpPr>
        <p:grpSpPr>
          <a:xfrm>
            <a:off x="1278411" y="1748789"/>
            <a:ext cx="2520000" cy="2520000"/>
            <a:chOff x="1340325" y="1748790"/>
            <a:chExt cx="2520000" cy="2520000"/>
          </a:xfrm>
        </p:grpSpPr>
        <p:sp>
          <p:nvSpPr>
            <p:cNvPr id="5" name="Daire: Boş 4">
              <a:extLst>
                <a:ext uri="{FF2B5EF4-FFF2-40B4-BE49-F238E27FC236}">
                  <a16:creationId xmlns:a16="http://schemas.microsoft.com/office/drawing/2014/main" id="{8E62C780-250D-64FC-6CDB-809052E7EF5D}"/>
                </a:ext>
              </a:extLst>
            </p:cNvPr>
            <p:cNvSpPr/>
            <p:nvPr/>
          </p:nvSpPr>
          <p:spPr>
            <a:xfrm>
              <a:off x="1340325" y="1748790"/>
              <a:ext cx="2520000" cy="2520000"/>
            </a:xfrm>
            <a:prstGeom prst="donut">
              <a:avLst>
                <a:gd name="adj" fmla="val 1373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tx1"/>
                </a:solidFill>
              </a:endParaRPr>
            </a:p>
          </p:txBody>
        </p:sp>
        <p:sp>
          <p:nvSpPr>
            <p:cNvPr id="6" name="Blok Yay 5">
              <a:extLst>
                <a:ext uri="{FF2B5EF4-FFF2-40B4-BE49-F238E27FC236}">
                  <a16:creationId xmlns:a16="http://schemas.microsoft.com/office/drawing/2014/main" id="{FDE94E84-5C5F-3BD9-364F-5D1965C16745}"/>
                </a:ext>
              </a:extLst>
            </p:cNvPr>
            <p:cNvSpPr/>
            <p:nvPr/>
          </p:nvSpPr>
          <p:spPr>
            <a:xfrm>
              <a:off x="1340325" y="1748790"/>
              <a:ext cx="2520000" cy="2520000"/>
            </a:xfrm>
            <a:prstGeom prst="blockArc">
              <a:avLst>
                <a:gd name="adj1" fmla="val 16448339"/>
                <a:gd name="adj2" fmla="val 4666774"/>
                <a:gd name="adj3" fmla="val 14033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2" name="Grup 11">
            <a:extLst>
              <a:ext uri="{FF2B5EF4-FFF2-40B4-BE49-F238E27FC236}">
                <a16:creationId xmlns:a16="http://schemas.microsoft.com/office/drawing/2014/main" id="{FF4A4029-9252-D808-74E3-AEF845397069}"/>
              </a:ext>
            </a:extLst>
          </p:cNvPr>
          <p:cNvGrpSpPr/>
          <p:nvPr/>
        </p:nvGrpSpPr>
        <p:grpSpPr>
          <a:xfrm>
            <a:off x="4783611" y="1748789"/>
            <a:ext cx="2520000" cy="2520000"/>
            <a:chOff x="1340325" y="1748790"/>
            <a:chExt cx="2520000" cy="2520000"/>
          </a:xfrm>
        </p:grpSpPr>
        <p:sp>
          <p:nvSpPr>
            <p:cNvPr id="13" name="Daire: Boş 12">
              <a:extLst>
                <a:ext uri="{FF2B5EF4-FFF2-40B4-BE49-F238E27FC236}">
                  <a16:creationId xmlns:a16="http://schemas.microsoft.com/office/drawing/2014/main" id="{42732DFC-94E5-C685-55AB-30B63E0C5F98}"/>
                </a:ext>
              </a:extLst>
            </p:cNvPr>
            <p:cNvSpPr/>
            <p:nvPr/>
          </p:nvSpPr>
          <p:spPr>
            <a:xfrm>
              <a:off x="1340325" y="1748790"/>
              <a:ext cx="2520000" cy="2520000"/>
            </a:xfrm>
            <a:prstGeom prst="donut">
              <a:avLst>
                <a:gd name="adj" fmla="val 1373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4" name="Blok Yay 13">
              <a:extLst>
                <a:ext uri="{FF2B5EF4-FFF2-40B4-BE49-F238E27FC236}">
                  <a16:creationId xmlns:a16="http://schemas.microsoft.com/office/drawing/2014/main" id="{A0A4FE95-34D9-81D9-2C7C-CAB53A2A65E8}"/>
                </a:ext>
              </a:extLst>
            </p:cNvPr>
            <p:cNvSpPr/>
            <p:nvPr/>
          </p:nvSpPr>
          <p:spPr>
            <a:xfrm>
              <a:off x="1340325" y="1748790"/>
              <a:ext cx="2520000" cy="2520000"/>
            </a:xfrm>
            <a:prstGeom prst="blockArc">
              <a:avLst>
                <a:gd name="adj1" fmla="val 16448339"/>
                <a:gd name="adj2" fmla="val 1623452"/>
                <a:gd name="adj3" fmla="val 13439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grpSp>
        <p:nvGrpSpPr>
          <p:cNvPr id="16" name="Grup 15">
            <a:extLst>
              <a:ext uri="{FF2B5EF4-FFF2-40B4-BE49-F238E27FC236}">
                <a16:creationId xmlns:a16="http://schemas.microsoft.com/office/drawing/2014/main" id="{55F38FAF-315C-6641-CFFD-B09A40A152ED}"/>
              </a:ext>
            </a:extLst>
          </p:cNvPr>
          <p:cNvGrpSpPr/>
          <p:nvPr/>
        </p:nvGrpSpPr>
        <p:grpSpPr>
          <a:xfrm>
            <a:off x="8288811" y="1748789"/>
            <a:ext cx="2520000" cy="2520000"/>
            <a:chOff x="1340325" y="1748790"/>
            <a:chExt cx="2520000" cy="2520000"/>
          </a:xfrm>
        </p:grpSpPr>
        <p:sp>
          <p:nvSpPr>
            <p:cNvPr id="17" name="Daire: Boş 16">
              <a:extLst>
                <a:ext uri="{FF2B5EF4-FFF2-40B4-BE49-F238E27FC236}">
                  <a16:creationId xmlns:a16="http://schemas.microsoft.com/office/drawing/2014/main" id="{B0DB3CC5-24F6-8B90-E76C-E0EB71ED09AE}"/>
                </a:ext>
              </a:extLst>
            </p:cNvPr>
            <p:cNvSpPr/>
            <p:nvPr/>
          </p:nvSpPr>
          <p:spPr>
            <a:xfrm>
              <a:off x="1340325" y="1748790"/>
              <a:ext cx="2520000" cy="2520000"/>
            </a:xfrm>
            <a:prstGeom prst="donut">
              <a:avLst>
                <a:gd name="adj" fmla="val 1373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tx1"/>
                </a:solidFill>
              </a:endParaRPr>
            </a:p>
          </p:txBody>
        </p:sp>
        <p:sp>
          <p:nvSpPr>
            <p:cNvPr id="18" name="Blok Yay 17">
              <a:extLst>
                <a:ext uri="{FF2B5EF4-FFF2-40B4-BE49-F238E27FC236}">
                  <a16:creationId xmlns:a16="http://schemas.microsoft.com/office/drawing/2014/main" id="{E0DB1BF7-B98D-03FE-0C68-A96CE3C1E928}"/>
                </a:ext>
              </a:extLst>
            </p:cNvPr>
            <p:cNvSpPr/>
            <p:nvPr/>
          </p:nvSpPr>
          <p:spPr>
            <a:xfrm>
              <a:off x="1340325" y="1748790"/>
              <a:ext cx="2520000" cy="2520000"/>
            </a:xfrm>
            <a:prstGeom prst="blockArc">
              <a:avLst>
                <a:gd name="adj1" fmla="val 16448339"/>
                <a:gd name="adj2" fmla="val 21102919"/>
                <a:gd name="adj3" fmla="val 13277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>
                <a:solidFill>
                  <a:srgbClr val="C00000"/>
                </a:solidFill>
              </a:endParaRPr>
            </a:p>
          </p:txBody>
        </p:sp>
      </p:grp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F3D10C10-7BD6-CAF8-75F6-8CCCA85781C8}"/>
              </a:ext>
            </a:extLst>
          </p:cNvPr>
          <p:cNvSpPr txBox="1"/>
          <p:nvPr/>
        </p:nvSpPr>
        <p:spPr>
          <a:xfrm>
            <a:off x="2995609" y="320424"/>
            <a:ext cx="6096000" cy="5837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2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GLOBAL EĞİLİM</a:t>
            </a:r>
            <a:endParaRPr lang="tr-TR" sz="32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BC8CABAF-F5F0-1061-C182-870C928371D7}"/>
              </a:ext>
            </a:extLst>
          </p:cNvPr>
          <p:cNvSpPr txBox="1"/>
          <p:nvPr/>
        </p:nvSpPr>
        <p:spPr>
          <a:xfrm>
            <a:off x="1574004" y="4468691"/>
            <a:ext cx="1928813" cy="7677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Yeşil Teknolojiler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1.644.044</a:t>
            </a:r>
            <a:endParaRPr lang="tr-TR" sz="32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Metin kutusu 22">
            <a:extLst>
              <a:ext uri="{FF2B5EF4-FFF2-40B4-BE49-F238E27FC236}">
                <a16:creationId xmlns:a16="http://schemas.microsoft.com/office/drawing/2014/main" id="{0141E2CE-040C-1F13-B1B2-7802C86DD720}"/>
              </a:ext>
            </a:extLst>
          </p:cNvPr>
          <p:cNvSpPr txBox="1"/>
          <p:nvPr/>
        </p:nvSpPr>
        <p:spPr>
          <a:xfrm>
            <a:off x="4886323" y="4456818"/>
            <a:ext cx="2314575" cy="748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tr-TR" sz="18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Batarya Teknolojileri</a:t>
            </a:r>
          </a:p>
          <a:p>
            <a:pPr algn="ctr">
              <a:spcAft>
                <a:spcPts val="800"/>
              </a:spcAft>
            </a:pPr>
            <a:r>
              <a:rPr lang="tr-TR" sz="18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198.670</a:t>
            </a:r>
            <a:endParaRPr lang="tr-TR" sz="3200" kern="100" dirty="0">
              <a:solidFill>
                <a:schemeClr val="accent3">
                  <a:lumMod val="75000"/>
                </a:schemeClr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B4BF1118-F90C-94EF-F50D-D7FE468BE047}"/>
              </a:ext>
            </a:extLst>
          </p:cNvPr>
          <p:cNvSpPr txBox="1"/>
          <p:nvPr/>
        </p:nvSpPr>
        <p:spPr>
          <a:xfrm>
            <a:off x="9103317" y="4447423"/>
            <a:ext cx="1007271" cy="7677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1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İlaç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1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101.340</a:t>
            </a:r>
            <a:endParaRPr lang="tr-TR" sz="3200" kern="1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Metin kutusu 24">
            <a:extLst>
              <a:ext uri="{FF2B5EF4-FFF2-40B4-BE49-F238E27FC236}">
                <a16:creationId xmlns:a16="http://schemas.microsoft.com/office/drawing/2014/main" id="{C3F64E95-BD4E-B00F-16E3-C7F308D40191}"/>
              </a:ext>
            </a:extLst>
          </p:cNvPr>
          <p:cNvSpPr txBox="1"/>
          <p:nvPr/>
        </p:nvSpPr>
        <p:spPr>
          <a:xfrm>
            <a:off x="2976561" y="949911"/>
            <a:ext cx="6096000" cy="3994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0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2022-2023 Değişim</a:t>
            </a:r>
            <a:endParaRPr lang="tr-TR" sz="3600" kern="100" dirty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4" name="Grup 33">
            <a:extLst>
              <a:ext uri="{FF2B5EF4-FFF2-40B4-BE49-F238E27FC236}">
                <a16:creationId xmlns:a16="http://schemas.microsoft.com/office/drawing/2014/main" id="{00787AF5-592C-142E-1A9E-F2B4219CA00D}"/>
              </a:ext>
            </a:extLst>
          </p:cNvPr>
          <p:cNvGrpSpPr/>
          <p:nvPr/>
        </p:nvGrpSpPr>
        <p:grpSpPr>
          <a:xfrm>
            <a:off x="9010647" y="2327298"/>
            <a:ext cx="1076325" cy="1336949"/>
            <a:chOff x="9010647" y="2327298"/>
            <a:chExt cx="1076325" cy="1336949"/>
          </a:xfrm>
        </p:grpSpPr>
        <p:sp>
          <p:nvSpPr>
            <p:cNvPr id="19" name="Metin kutusu 18">
              <a:extLst>
                <a:ext uri="{FF2B5EF4-FFF2-40B4-BE49-F238E27FC236}">
                  <a16:creationId xmlns:a16="http://schemas.microsoft.com/office/drawing/2014/main" id="{FC597B10-8C94-41D8-7D32-8BFB1375393B}"/>
                </a:ext>
              </a:extLst>
            </p:cNvPr>
            <p:cNvSpPr txBox="1"/>
            <p:nvPr/>
          </p:nvSpPr>
          <p:spPr>
            <a:xfrm>
              <a:off x="9010647" y="2327298"/>
              <a:ext cx="10763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3200" b="1" dirty="0">
                  <a:solidFill>
                    <a:srgbClr val="00B0F0"/>
                  </a:solidFill>
                  <a:latin typeface="Times New Roman" panose="02020603050405020304" pitchFamily="18" charset="0"/>
                  <a:ea typeface="Aptos" panose="020B0004020202020204" pitchFamily="34" charset="0"/>
                </a:rPr>
                <a:t>%23</a:t>
              </a:r>
              <a:endParaRPr lang="tr-TR" sz="3200" dirty="0">
                <a:solidFill>
                  <a:srgbClr val="00B0F0"/>
                </a:solidFill>
              </a:endParaRPr>
            </a:p>
          </p:txBody>
        </p:sp>
        <p:pic>
          <p:nvPicPr>
            <p:cNvPr id="27" name="Grafik 26" descr="virüs düz dolguyla">
              <a:extLst>
                <a:ext uri="{FF2B5EF4-FFF2-40B4-BE49-F238E27FC236}">
                  <a16:creationId xmlns:a16="http://schemas.microsoft.com/office/drawing/2014/main" id="{63481446-88EA-C710-715F-06A696B91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103317" y="2767864"/>
              <a:ext cx="896383" cy="896383"/>
            </a:xfrm>
            <a:prstGeom prst="rect">
              <a:avLst/>
            </a:prstGeom>
          </p:spPr>
        </p:pic>
      </p:grpSp>
      <p:grpSp>
        <p:nvGrpSpPr>
          <p:cNvPr id="33" name="Grup 32">
            <a:extLst>
              <a:ext uri="{FF2B5EF4-FFF2-40B4-BE49-F238E27FC236}">
                <a16:creationId xmlns:a16="http://schemas.microsoft.com/office/drawing/2014/main" id="{DEDCE102-3F53-A265-335E-658BACF2B633}"/>
              </a:ext>
            </a:extLst>
          </p:cNvPr>
          <p:cNvGrpSpPr/>
          <p:nvPr/>
        </p:nvGrpSpPr>
        <p:grpSpPr>
          <a:xfrm>
            <a:off x="5505447" y="2424014"/>
            <a:ext cx="1076325" cy="1402459"/>
            <a:chOff x="5505447" y="2424014"/>
            <a:chExt cx="1076325" cy="1402459"/>
          </a:xfrm>
        </p:grpSpPr>
        <p:sp>
          <p:nvSpPr>
            <p:cNvPr id="15" name="Metin kutusu 14">
              <a:extLst>
                <a:ext uri="{FF2B5EF4-FFF2-40B4-BE49-F238E27FC236}">
                  <a16:creationId xmlns:a16="http://schemas.microsoft.com/office/drawing/2014/main" id="{3C1F3895-93D8-E8B7-F17B-24D6BC6B0E93}"/>
                </a:ext>
              </a:extLst>
            </p:cNvPr>
            <p:cNvSpPr txBox="1"/>
            <p:nvPr/>
          </p:nvSpPr>
          <p:spPr>
            <a:xfrm>
              <a:off x="5505447" y="2424014"/>
              <a:ext cx="10763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3200" b="1" dirty="0">
                  <a:solidFill>
                    <a:schemeClr val="accent3">
                      <a:lumMod val="75000"/>
                    </a:schemeClr>
                  </a:solidFill>
                  <a:latin typeface="Times New Roman" panose="02020603050405020304" pitchFamily="18" charset="0"/>
                  <a:ea typeface="Aptos" panose="020B0004020202020204" pitchFamily="34" charset="0"/>
                </a:rPr>
                <a:t>%29</a:t>
              </a:r>
              <a:endParaRPr lang="tr-TR" sz="32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pic>
          <p:nvPicPr>
            <p:cNvPr id="29" name="Grafik 28" descr="Dolu pil düz dolguyla">
              <a:extLst>
                <a:ext uri="{FF2B5EF4-FFF2-40B4-BE49-F238E27FC236}">
                  <a16:creationId xmlns:a16="http://schemas.microsoft.com/office/drawing/2014/main" id="{B974F3E2-7BA0-CF35-1875-2286DC8C0C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638800" y="2912073"/>
              <a:ext cx="914400" cy="914400"/>
            </a:xfrm>
            <a:prstGeom prst="rect">
              <a:avLst/>
            </a:prstGeom>
          </p:spPr>
        </p:pic>
      </p:grpSp>
      <p:grpSp>
        <p:nvGrpSpPr>
          <p:cNvPr id="32" name="Grup 31">
            <a:extLst>
              <a:ext uri="{FF2B5EF4-FFF2-40B4-BE49-F238E27FC236}">
                <a16:creationId xmlns:a16="http://schemas.microsoft.com/office/drawing/2014/main" id="{EA59265D-890E-837D-5C32-55EBA3F7EB96}"/>
              </a:ext>
            </a:extLst>
          </p:cNvPr>
          <p:cNvGrpSpPr/>
          <p:nvPr/>
        </p:nvGrpSpPr>
        <p:grpSpPr>
          <a:xfrm>
            <a:off x="2043113" y="2424014"/>
            <a:ext cx="1076325" cy="1402459"/>
            <a:chOff x="2043113" y="2424014"/>
            <a:chExt cx="1076325" cy="1402459"/>
          </a:xfrm>
        </p:grpSpPr>
        <p:sp>
          <p:nvSpPr>
            <p:cNvPr id="7" name="Metin kutusu 6">
              <a:extLst>
                <a:ext uri="{FF2B5EF4-FFF2-40B4-BE49-F238E27FC236}">
                  <a16:creationId xmlns:a16="http://schemas.microsoft.com/office/drawing/2014/main" id="{788A0779-1152-E110-D0F8-A4280A770EC1}"/>
                </a:ext>
              </a:extLst>
            </p:cNvPr>
            <p:cNvSpPr txBox="1"/>
            <p:nvPr/>
          </p:nvSpPr>
          <p:spPr>
            <a:xfrm>
              <a:off x="2043113" y="2424014"/>
              <a:ext cx="10763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3200" b="1" dirty="0">
                  <a:solidFill>
                    <a:srgbClr val="C00000"/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%44</a:t>
              </a:r>
              <a:endParaRPr lang="tr-TR" sz="3200" dirty="0"/>
            </a:p>
          </p:txBody>
        </p:sp>
        <p:pic>
          <p:nvPicPr>
            <p:cNvPr id="31" name="Grafik 30" descr="Robot düz dolguyla">
              <a:extLst>
                <a:ext uri="{FF2B5EF4-FFF2-40B4-BE49-F238E27FC236}">
                  <a16:creationId xmlns:a16="http://schemas.microsoft.com/office/drawing/2014/main" id="{8CEF220E-A82C-8A92-8127-C1450DC391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108906" y="2912073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26931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F50318-154A-5635-5AA5-18480CC9CF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 7">
            <a:extLst>
              <a:ext uri="{FF2B5EF4-FFF2-40B4-BE49-F238E27FC236}">
                <a16:creationId xmlns:a16="http://schemas.microsoft.com/office/drawing/2014/main" id="{C2604136-D332-41F2-E2FE-2BB218671826}"/>
              </a:ext>
            </a:extLst>
          </p:cNvPr>
          <p:cNvGrpSpPr/>
          <p:nvPr/>
        </p:nvGrpSpPr>
        <p:grpSpPr>
          <a:xfrm>
            <a:off x="1278411" y="1748789"/>
            <a:ext cx="2520000" cy="2520000"/>
            <a:chOff x="1340325" y="1748790"/>
            <a:chExt cx="2520000" cy="2520000"/>
          </a:xfrm>
          <a:solidFill>
            <a:schemeClr val="accent6">
              <a:lumMod val="75000"/>
            </a:schemeClr>
          </a:solidFill>
        </p:grpSpPr>
        <p:sp>
          <p:nvSpPr>
            <p:cNvPr id="5" name="Daire: Boş 4">
              <a:extLst>
                <a:ext uri="{FF2B5EF4-FFF2-40B4-BE49-F238E27FC236}">
                  <a16:creationId xmlns:a16="http://schemas.microsoft.com/office/drawing/2014/main" id="{078B1ED6-CA99-6D92-4C19-596F84646CD0}"/>
                </a:ext>
              </a:extLst>
            </p:cNvPr>
            <p:cNvSpPr/>
            <p:nvPr/>
          </p:nvSpPr>
          <p:spPr>
            <a:xfrm>
              <a:off x="1340325" y="1748790"/>
              <a:ext cx="2520000" cy="2520000"/>
            </a:xfrm>
            <a:prstGeom prst="donut">
              <a:avLst>
                <a:gd name="adj" fmla="val 1373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tx1"/>
                </a:solidFill>
              </a:endParaRPr>
            </a:p>
          </p:txBody>
        </p:sp>
        <p:sp>
          <p:nvSpPr>
            <p:cNvPr id="6" name="Blok Yay 5">
              <a:extLst>
                <a:ext uri="{FF2B5EF4-FFF2-40B4-BE49-F238E27FC236}">
                  <a16:creationId xmlns:a16="http://schemas.microsoft.com/office/drawing/2014/main" id="{1F9231E1-BACF-73F8-1298-41A4C7548062}"/>
                </a:ext>
              </a:extLst>
            </p:cNvPr>
            <p:cNvSpPr/>
            <p:nvPr/>
          </p:nvSpPr>
          <p:spPr>
            <a:xfrm>
              <a:off x="1340325" y="1748790"/>
              <a:ext cx="2520000" cy="2520000"/>
            </a:xfrm>
            <a:prstGeom prst="blockArc">
              <a:avLst>
                <a:gd name="adj1" fmla="val 16448339"/>
                <a:gd name="adj2" fmla="val 16417390"/>
                <a:gd name="adj3" fmla="val 1326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2" name="Grup 11">
            <a:extLst>
              <a:ext uri="{FF2B5EF4-FFF2-40B4-BE49-F238E27FC236}">
                <a16:creationId xmlns:a16="http://schemas.microsoft.com/office/drawing/2014/main" id="{78CE29D1-3411-C8D4-425E-F1E2B196EA2C}"/>
              </a:ext>
            </a:extLst>
          </p:cNvPr>
          <p:cNvGrpSpPr/>
          <p:nvPr/>
        </p:nvGrpSpPr>
        <p:grpSpPr>
          <a:xfrm>
            <a:off x="4783611" y="1748789"/>
            <a:ext cx="2520000" cy="2520000"/>
            <a:chOff x="1340325" y="1748790"/>
            <a:chExt cx="2520000" cy="2520000"/>
          </a:xfrm>
        </p:grpSpPr>
        <p:sp>
          <p:nvSpPr>
            <p:cNvPr id="13" name="Daire: Boş 12">
              <a:extLst>
                <a:ext uri="{FF2B5EF4-FFF2-40B4-BE49-F238E27FC236}">
                  <a16:creationId xmlns:a16="http://schemas.microsoft.com/office/drawing/2014/main" id="{EBBC89CF-D1D6-289D-EC5C-83421101EF5C}"/>
                </a:ext>
              </a:extLst>
            </p:cNvPr>
            <p:cNvSpPr/>
            <p:nvPr/>
          </p:nvSpPr>
          <p:spPr>
            <a:xfrm>
              <a:off x="1340325" y="1748790"/>
              <a:ext cx="2520000" cy="2520000"/>
            </a:xfrm>
            <a:prstGeom prst="donut">
              <a:avLst>
                <a:gd name="adj" fmla="val 1373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4" name="Blok Yay 13">
              <a:extLst>
                <a:ext uri="{FF2B5EF4-FFF2-40B4-BE49-F238E27FC236}">
                  <a16:creationId xmlns:a16="http://schemas.microsoft.com/office/drawing/2014/main" id="{DF30822A-3E4A-3EA2-E0A8-E20E257CE375}"/>
                </a:ext>
              </a:extLst>
            </p:cNvPr>
            <p:cNvSpPr/>
            <p:nvPr/>
          </p:nvSpPr>
          <p:spPr>
            <a:xfrm>
              <a:off x="1340325" y="1748790"/>
              <a:ext cx="2520000" cy="2520000"/>
            </a:xfrm>
            <a:prstGeom prst="blockArc">
              <a:avLst>
                <a:gd name="adj1" fmla="val 16448339"/>
                <a:gd name="adj2" fmla="val 7687437"/>
                <a:gd name="adj3" fmla="val 13965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grpSp>
        <p:nvGrpSpPr>
          <p:cNvPr id="16" name="Grup 15">
            <a:extLst>
              <a:ext uri="{FF2B5EF4-FFF2-40B4-BE49-F238E27FC236}">
                <a16:creationId xmlns:a16="http://schemas.microsoft.com/office/drawing/2014/main" id="{95A545EA-6288-36F6-21D4-FF72C473FE35}"/>
              </a:ext>
            </a:extLst>
          </p:cNvPr>
          <p:cNvGrpSpPr/>
          <p:nvPr/>
        </p:nvGrpSpPr>
        <p:grpSpPr>
          <a:xfrm>
            <a:off x="8288811" y="1748789"/>
            <a:ext cx="2520000" cy="2520000"/>
            <a:chOff x="1340325" y="1748790"/>
            <a:chExt cx="2520000" cy="2520000"/>
          </a:xfrm>
        </p:grpSpPr>
        <p:sp>
          <p:nvSpPr>
            <p:cNvPr id="17" name="Daire: Boş 16">
              <a:extLst>
                <a:ext uri="{FF2B5EF4-FFF2-40B4-BE49-F238E27FC236}">
                  <a16:creationId xmlns:a16="http://schemas.microsoft.com/office/drawing/2014/main" id="{AAD0FAE1-68EC-9A44-0745-A0640C526AC0}"/>
                </a:ext>
              </a:extLst>
            </p:cNvPr>
            <p:cNvSpPr/>
            <p:nvPr/>
          </p:nvSpPr>
          <p:spPr>
            <a:xfrm>
              <a:off x="1340325" y="1748790"/>
              <a:ext cx="2520000" cy="2520000"/>
            </a:xfrm>
            <a:prstGeom prst="donut">
              <a:avLst>
                <a:gd name="adj" fmla="val 1373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tx1"/>
                </a:solidFill>
              </a:endParaRPr>
            </a:p>
          </p:txBody>
        </p:sp>
        <p:sp>
          <p:nvSpPr>
            <p:cNvPr id="18" name="Blok Yay 17">
              <a:extLst>
                <a:ext uri="{FF2B5EF4-FFF2-40B4-BE49-F238E27FC236}">
                  <a16:creationId xmlns:a16="http://schemas.microsoft.com/office/drawing/2014/main" id="{DD23E396-35AB-6521-74C5-7036CE633D64}"/>
                </a:ext>
              </a:extLst>
            </p:cNvPr>
            <p:cNvSpPr/>
            <p:nvPr/>
          </p:nvSpPr>
          <p:spPr>
            <a:xfrm>
              <a:off x="1340325" y="1748790"/>
              <a:ext cx="2520000" cy="2520000"/>
            </a:xfrm>
            <a:prstGeom prst="blockArc">
              <a:avLst>
                <a:gd name="adj1" fmla="val 16188125"/>
                <a:gd name="adj2" fmla="val 5288649"/>
                <a:gd name="adj3" fmla="val 13317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>
                <a:solidFill>
                  <a:srgbClr val="C00000"/>
                </a:solidFill>
              </a:endParaRPr>
            </a:p>
          </p:txBody>
        </p:sp>
      </p:grp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D20EF3A4-4B95-15B6-E04D-D443E0688AA0}"/>
              </a:ext>
            </a:extLst>
          </p:cNvPr>
          <p:cNvSpPr txBox="1"/>
          <p:nvPr/>
        </p:nvSpPr>
        <p:spPr>
          <a:xfrm>
            <a:off x="2995609" y="320424"/>
            <a:ext cx="6096000" cy="5837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32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GLOBAL EĞİLİM</a:t>
            </a:r>
            <a:endParaRPr lang="tr-TR" sz="32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23CA6977-1547-008E-0960-1E03C326ACB8}"/>
              </a:ext>
            </a:extLst>
          </p:cNvPr>
          <p:cNvSpPr txBox="1"/>
          <p:nvPr/>
        </p:nvSpPr>
        <p:spPr>
          <a:xfrm>
            <a:off x="1519238" y="4483884"/>
            <a:ext cx="1928813" cy="368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Yeşil Teknolojiler </a:t>
            </a:r>
          </a:p>
        </p:txBody>
      </p:sp>
      <p:sp>
        <p:nvSpPr>
          <p:cNvPr id="23" name="Metin kutusu 22">
            <a:extLst>
              <a:ext uri="{FF2B5EF4-FFF2-40B4-BE49-F238E27FC236}">
                <a16:creationId xmlns:a16="http://schemas.microsoft.com/office/drawing/2014/main" id="{B7A38EC6-F30A-51DF-4531-19EF9547900C}"/>
              </a:ext>
            </a:extLst>
          </p:cNvPr>
          <p:cNvSpPr txBox="1"/>
          <p:nvPr/>
        </p:nvSpPr>
        <p:spPr>
          <a:xfrm>
            <a:off x="4886321" y="4478196"/>
            <a:ext cx="23145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tr-TR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Yapay Zekâ</a:t>
            </a:r>
            <a:endParaRPr lang="tr-TR" sz="3200" kern="100" dirty="0">
              <a:solidFill>
                <a:schemeClr val="tx2">
                  <a:lumMod val="60000"/>
                  <a:lumOff val="40000"/>
                </a:schemeClr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00AC28C1-7BFF-8A67-1566-0AB231307559}"/>
              </a:ext>
            </a:extLst>
          </p:cNvPr>
          <p:cNvSpPr txBox="1"/>
          <p:nvPr/>
        </p:nvSpPr>
        <p:spPr>
          <a:xfrm>
            <a:off x="8358187" y="4483884"/>
            <a:ext cx="2314575" cy="368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solidFill>
                  <a:srgbClr val="0070C0"/>
                </a:solidFill>
                <a:latin typeface="Times New Roman" panose="02020603050405020304" pitchFamily="18" charset="0"/>
                <a:ea typeface="Aptos" panose="020B0004020202020204" pitchFamily="34" charset="0"/>
              </a:rPr>
              <a:t>Batarya Teknolojileri</a:t>
            </a:r>
            <a:endParaRPr lang="tr-TR" sz="3200" kern="1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Metin kutusu 24">
            <a:extLst>
              <a:ext uri="{FF2B5EF4-FFF2-40B4-BE49-F238E27FC236}">
                <a16:creationId xmlns:a16="http://schemas.microsoft.com/office/drawing/2014/main" id="{9B769064-5AE6-166F-A128-35ACD97FB6D4}"/>
              </a:ext>
            </a:extLst>
          </p:cNvPr>
          <p:cNvSpPr txBox="1"/>
          <p:nvPr/>
        </p:nvSpPr>
        <p:spPr>
          <a:xfrm>
            <a:off x="2976561" y="949911"/>
            <a:ext cx="6096000" cy="3994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Aptos" panose="020B0004020202020204" pitchFamily="34" charset="0"/>
              </a:rPr>
              <a:t>2018-2023 Değişim</a:t>
            </a:r>
            <a:endParaRPr lang="tr-TR" sz="3600" kern="100" dirty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Metin kutusu 18">
            <a:extLst>
              <a:ext uri="{FF2B5EF4-FFF2-40B4-BE49-F238E27FC236}">
                <a16:creationId xmlns:a16="http://schemas.microsoft.com/office/drawing/2014/main" id="{FDBA7108-512E-F590-F2A9-F377F6CA3E47}"/>
              </a:ext>
            </a:extLst>
          </p:cNvPr>
          <p:cNvSpPr txBox="1"/>
          <p:nvPr/>
        </p:nvSpPr>
        <p:spPr>
          <a:xfrm>
            <a:off x="8901110" y="2327298"/>
            <a:ext cx="12953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>
                <a:solidFill>
                  <a:srgbClr val="0070C0"/>
                </a:solidFill>
                <a:latin typeface="Times New Roman" panose="02020603050405020304" pitchFamily="18" charset="0"/>
                <a:ea typeface="Aptos" panose="020B0004020202020204" pitchFamily="34" charset="0"/>
              </a:rPr>
              <a:t>%150</a:t>
            </a:r>
            <a:endParaRPr lang="tr-TR" sz="3200" dirty="0">
              <a:solidFill>
                <a:srgbClr val="0070C0"/>
              </a:solidFill>
            </a:endParaRPr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6DB7A596-87C4-3B3D-FE34-3CB6D8A2C6A0}"/>
              </a:ext>
            </a:extLst>
          </p:cNvPr>
          <p:cNvSpPr txBox="1"/>
          <p:nvPr/>
        </p:nvSpPr>
        <p:spPr>
          <a:xfrm>
            <a:off x="5376859" y="2424014"/>
            <a:ext cx="1333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Aptos" panose="020B0004020202020204" pitchFamily="34" charset="0"/>
              </a:rPr>
              <a:t>%161</a:t>
            </a:r>
            <a:endParaRPr lang="tr-TR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4" name="Grup 3">
            <a:extLst>
              <a:ext uri="{FF2B5EF4-FFF2-40B4-BE49-F238E27FC236}">
                <a16:creationId xmlns:a16="http://schemas.microsoft.com/office/drawing/2014/main" id="{22908CF0-0075-B5A2-C8DD-782C659F4C3A}"/>
              </a:ext>
            </a:extLst>
          </p:cNvPr>
          <p:cNvGrpSpPr/>
          <p:nvPr/>
        </p:nvGrpSpPr>
        <p:grpSpPr>
          <a:xfrm>
            <a:off x="1847851" y="2424014"/>
            <a:ext cx="1271588" cy="1402459"/>
            <a:chOff x="1847851" y="2424014"/>
            <a:chExt cx="1271588" cy="1402459"/>
          </a:xfrm>
        </p:grpSpPr>
        <p:sp>
          <p:nvSpPr>
            <p:cNvPr id="7" name="Metin kutusu 6">
              <a:extLst>
                <a:ext uri="{FF2B5EF4-FFF2-40B4-BE49-F238E27FC236}">
                  <a16:creationId xmlns:a16="http://schemas.microsoft.com/office/drawing/2014/main" id="{F26E77FC-A522-9D7D-358D-F305561D65B9}"/>
                </a:ext>
              </a:extLst>
            </p:cNvPr>
            <p:cNvSpPr txBox="1"/>
            <p:nvPr/>
          </p:nvSpPr>
          <p:spPr>
            <a:xfrm>
              <a:off x="1847851" y="2424014"/>
              <a:ext cx="12715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3200" b="1" dirty="0">
                  <a:solidFill>
                    <a:schemeClr val="accent6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ea typeface="Aptos" panose="020B0004020202020204" pitchFamily="34" charset="0"/>
                </a:rPr>
                <a:t>%208</a:t>
              </a:r>
              <a:endParaRPr lang="tr-TR" sz="32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pic>
          <p:nvPicPr>
            <p:cNvPr id="3" name="Grafik 2" descr="Fiş düz dolguyla">
              <a:extLst>
                <a:ext uri="{FF2B5EF4-FFF2-40B4-BE49-F238E27FC236}">
                  <a16:creationId xmlns:a16="http://schemas.microsoft.com/office/drawing/2014/main" id="{7B5A9333-4269-D38A-CC63-018157D6D5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062161" y="2912073"/>
              <a:ext cx="914400" cy="914400"/>
            </a:xfrm>
            <a:prstGeom prst="rect">
              <a:avLst/>
            </a:prstGeom>
          </p:spPr>
        </p:pic>
      </p:grpSp>
      <p:pic>
        <p:nvPicPr>
          <p:cNvPr id="10" name="Grafik 9" descr="Çizer düz dolguyla">
            <a:extLst>
              <a:ext uri="{FF2B5EF4-FFF2-40B4-BE49-F238E27FC236}">
                <a16:creationId xmlns:a16="http://schemas.microsoft.com/office/drawing/2014/main" id="{8A584A81-7336-10A3-AD0C-13DAEF98A3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86408" y="2840127"/>
            <a:ext cx="914400" cy="914400"/>
          </a:xfrm>
          <a:prstGeom prst="rect">
            <a:avLst/>
          </a:prstGeom>
        </p:spPr>
      </p:pic>
      <p:pic>
        <p:nvPicPr>
          <p:cNvPr id="20" name="Grafik 19" descr="Şarj olan pil düz dolguyla">
            <a:extLst>
              <a:ext uri="{FF2B5EF4-FFF2-40B4-BE49-F238E27FC236}">
                <a16:creationId xmlns:a16="http://schemas.microsoft.com/office/drawing/2014/main" id="{6F8E3F13-5759-1459-B7B9-C2FF832FC3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131059" y="283227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66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0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ikdörtgen 8">
            <a:extLst>
              <a:ext uri="{FF2B5EF4-FFF2-40B4-BE49-F238E27FC236}">
                <a16:creationId xmlns:a16="http://schemas.microsoft.com/office/drawing/2014/main" id="{8747CF53-243E-1BDC-9731-C45A403FF17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70000"/>
                </a:schemeClr>
              </a:gs>
              <a:gs pos="0">
                <a:schemeClr val="tx1"/>
              </a:gs>
              <a:gs pos="2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18" name="Grup 17">
            <a:extLst>
              <a:ext uri="{FF2B5EF4-FFF2-40B4-BE49-F238E27FC236}">
                <a16:creationId xmlns:a16="http://schemas.microsoft.com/office/drawing/2014/main" id="{ADB5922C-5D63-CB40-4A34-8E979314D7D0}"/>
              </a:ext>
            </a:extLst>
          </p:cNvPr>
          <p:cNvGrpSpPr/>
          <p:nvPr/>
        </p:nvGrpSpPr>
        <p:grpSpPr>
          <a:xfrm>
            <a:off x="-3086100" y="-266700"/>
            <a:ext cx="7569200" cy="7569200"/>
            <a:chOff x="-3086100" y="-266700"/>
            <a:chExt cx="7569200" cy="7569200"/>
          </a:xfrm>
        </p:grpSpPr>
        <p:sp useBgFill="1">
          <p:nvSpPr>
            <p:cNvPr id="11" name="Akış Çizelgesi: Toplam Birleşimi 10">
              <a:extLst>
                <a:ext uri="{FF2B5EF4-FFF2-40B4-BE49-F238E27FC236}">
                  <a16:creationId xmlns:a16="http://schemas.microsoft.com/office/drawing/2014/main" id="{FE939FFE-8AC6-5E6B-7491-9002E96CC909}"/>
                </a:ext>
              </a:extLst>
            </p:cNvPr>
            <p:cNvSpPr/>
            <p:nvPr/>
          </p:nvSpPr>
          <p:spPr>
            <a:xfrm>
              <a:off x="-3086100" y="-266700"/>
              <a:ext cx="7569200" cy="7569200"/>
            </a:xfrm>
            <a:prstGeom prst="flowChartSummingJunction">
              <a:avLst/>
            </a:prstGeom>
            <a:ln w="12700">
              <a:solidFill>
                <a:schemeClr val="bg1"/>
              </a:solidFill>
            </a:ln>
            <a:effectLst>
              <a:outerShdw blurRad="152400" dist="38100" sx="103000" sy="1030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grpSp>
          <p:nvGrpSpPr>
            <p:cNvPr id="17" name="Grup 16">
              <a:extLst>
                <a:ext uri="{FF2B5EF4-FFF2-40B4-BE49-F238E27FC236}">
                  <a16:creationId xmlns:a16="http://schemas.microsoft.com/office/drawing/2014/main" id="{998517A9-D2E1-DE44-1A14-930075F6F25B}"/>
                </a:ext>
              </a:extLst>
            </p:cNvPr>
            <p:cNvGrpSpPr/>
            <p:nvPr/>
          </p:nvGrpSpPr>
          <p:grpSpPr>
            <a:xfrm>
              <a:off x="-1775768" y="628988"/>
              <a:ext cx="5259517" cy="5480487"/>
              <a:chOff x="-1775768" y="628988"/>
              <a:chExt cx="5259517" cy="5480487"/>
            </a:xfrm>
          </p:grpSpPr>
          <p:sp>
            <p:nvSpPr>
              <p:cNvPr id="12" name="Metin kutusu 11">
                <a:extLst>
                  <a:ext uri="{FF2B5EF4-FFF2-40B4-BE49-F238E27FC236}">
                    <a16:creationId xmlns:a16="http://schemas.microsoft.com/office/drawing/2014/main" id="{F3B19817-29AE-7919-5387-383303A7F754}"/>
                  </a:ext>
                </a:extLst>
              </p:cNvPr>
              <p:cNvSpPr txBox="1"/>
              <p:nvPr/>
            </p:nvSpPr>
            <p:spPr>
              <a:xfrm rot="5400000">
                <a:off x="2070100" y="3152001"/>
                <a:ext cx="22733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tr-TR" sz="3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BAŞVURU</a:t>
                </a:r>
                <a:endParaRPr kumimoji="0" lang="tr-TR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3" name="Metin kutusu 12">
                <a:extLst>
                  <a:ext uri="{FF2B5EF4-FFF2-40B4-BE49-F238E27FC236}">
                    <a16:creationId xmlns:a16="http://schemas.microsoft.com/office/drawing/2014/main" id="{0E40BD3E-1EAF-5AC5-5B63-DD4324D5EE42}"/>
                  </a:ext>
                </a:extLst>
              </p:cNvPr>
              <p:cNvSpPr txBox="1"/>
              <p:nvPr/>
            </p:nvSpPr>
            <p:spPr>
              <a:xfrm>
                <a:off x="-704850" y="628988"/>
                <a:ext cx="28067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tr-TR" sz="3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ABD</a:t>
                </a:r>
                <a:endParaRPr kumimoji="0" lang="tr-TR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4" name="Metin kutusu 13">
                <a:extLst>
                  <a:ext uri="{FF2B5EF4-FFF2-40B4-BE49-F238E27FC236}">
                    <a16:creationId xmlns:a16="http://schemas.microsoft.com/office/drawing/2014/main" id="{633BDB8D-F380-133C-DBFF-7A6EFA2CE5FD}"/>
                  </a:ext>
                </a:extLst>
              </p:cNvPr>
              <p:cNvSpPr txBox="1"/>
              <p:nvPr/>
            </p:nvSpPr>
            <p:spPr>
              <a:xfrm rot="10800000">
                <a:off x="-438150" y="5555477"/>
                <a:ext cx="22733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tr-TR" sz="3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TÜRKİYE</a:t>
                </a:r>
                <a:endParaRPr kumimoji="0" lang="tr-TR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5" name="Metin kutusu 14">
                <a:extLst>
                  <a:ext uri="{FF2B5EF4-FFF2-40B4-BE49-F238E27FC236}">
                    <a16:creationId xmlns:a16="http://schemas.microsoft.com/office/drawing/2014/main" id="{585794E9-93F9-1342-3FE7-6CC76061BF64}"/>
                  </a:ext>
                </a:extLst>
              </p:cNvPr>
              <p:cNvSpPr txBox="1"/>
              <p:nvPr/>
            </p:nvSpPr>
            <p:spPr>
              <a:xfrm rot="16200000">
                <a:off x="-2756069" y="3215501"/>
                <a:ext cx="25146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tr-TR" sz="3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ALMANYA</a:t>
                </a:r>
                <a:endParaRPr kumimoji="0" lang="tr-TR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 useBgFill="1">
            <p:nvSpPr>
              <p:cNvPr id="16" name="Akış Çizelgesi: Bağlayıcı 15">
                <a:extLst>
                  <a:ext uri="{FF2B5EF4-FFF2-40B4-BE49-F238E27FC236}">
                    <a16:creationId xmlns:a16="http://schemas.microsoft.com/office/drawing/2014/main" id="{0F350E69-8C4F-C9C1-40D5-07A3C5CB27CC}"/>
                  </a:ext>
                </a:extLst>
              </p:cNvPr>
              <p:cNvSpPr/>
              <p:nvPr/>
            </p:nvSpPr>
            <p:spPr>
              <a:xfrm>
                <a:off x="-704850" y="2089151"/>
                <a:ext cx="2806700" cy="2806700"/>
              </a:xfrm>
              <a:prstGeom prst="flowChartConnector">
                <a:avLst/>
              </a:prstGeom>
              <a:ln>
                <a:noFill/>
              </a:ln>
              <a:effectLst>
                <a:outerShdw blurRad="152400" dist="38100" sx="103000" sy="1030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r-T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46701ADE-B43E-1941-357B-CCBFF07ED74F}"/>
              </a:ext>
            </a:extLst>
          </p:cNvPr>
          <p:cNvSpPr txBox="1"/>
          <p:nvPr/>
        </p:nvSpPr>
        <p:spPr>
          <a:xfrm>
            <a:off x="6096000" y="3090725"/>
            <a:ext cx="464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TOPLAM: 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16.433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2800" dirty="0">
                <a:solidFill>
                  <a:prstClr val="white"/>
                </a:solidFill>
                <a:latin typeface="Times New Roman" panose="02020603050405020304" pitchFamily="18" charset="0"/>
              </a:rPr>
              <a:t>TESCİL: </a:t>
            </a:r>
            <a:r>
              <a:rPr lang="tr-TR" sz="2800" dirty="0">
                <a:solidFill>
                  <a:srgbClr val="C00000"/>
                </a:solidFill>
                <a:latin typeface="Times New Roman" panose="02020603050405020304" pitchFamily="18" charset="0"/>
              </a:rPr>
              <a:t>9.934</a:t>
            </a:r>
            <a:r>
              <a:rPr lang="tr-TR" sz="2800" dirty="0">
                <a:solidFill>
                  <a:prstClr val="white"/>
                </a:solidFill>
                <a:latin typeface="Times New Roman" panose="02020603050405020304" pitchFamily="18" charset="0"/>
              </a:rPr>
              <a:t> </a:t>
            </a: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1F3C5FE3-C55F-3215-913D-5C2684E5DEC9}"/>
              </a:ext>
            </a:extLst>
          </p:cNvPr>
          <p:cNvSpPr txBox="1"/>
          <p:nvPr/>
        </p:nvSpPr>
        <p:spPr>
          <a:xfrm>
            <a:off x="6248400" y="8366672"/>
            <a:ext cx="464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TOPLAM: 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8.663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2800" dirty="0">
                <a:solidFill>
                  <a:prstClr val="white"/>
                </a:solidFill>
                <a:latin typeface="Times New Roman" panose="02020603050405020304" pitchFamily="18" charset="0"/>
              </a:rPr>
              <a:t>TESCİL: </a:t>
            </a:r>
            <a:r>
              <a:rPr lang="tr-TR" sz="2800" dirty="0">
                <a:solidFill>
                  <a:srgbClr val="C00000"/>
                </a:solidFill>
                <a:latin typeface="Times New Roman" panose="02020603050405020304" pitchFamily="18" charset="0"/>
              </a:rPr>
              <a:t>2.534</a:t>
            </a:r>
            <a:r>
              <a:rPr lang="tr-TR" sz="2800" dirty="0">
                <a:solidFill>
                  <a:prstClr val="white"/>
                </a:solidFill>
                <a:latin typeface="Times New Roman" panose="02020603050405020304" pitchFamily="18" charset="0"/>
              </a:rPr>
              <a:t> </a:t>
            </a: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7086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kdörtgen 5">
            <a:extLst>
              <a:ext uri="{FF2B5EF4-FFF2-40B4-BE49-F238E27FC236}">
                <a16:creationId xmlns:a16="http://schemas.microsoft.com/office/drawing/2014/main" id="{8CEE6E42-E7E6-F342-9180-557EE1717FA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70000"/>
                </a:schemeClr>
              </a:gs>
              <a:gs pos="0">
                <a:schemeClr val="tx1"/>
              </a:gs>
              <a:gs pos="2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15" name="Grup 14">
            <a:extLst>
              <a:ext uri="{FF2B5EF4-FFF2-40B4-BE49-F238E27FC236}">
                <a16:creationId xmlns:a16="http://schemas.microsoft.com/office/drawing/2014/main" id="{535E3497-C182-D983-1D65-3BD7229769A9}"/>
              </a:ext>
            </a:extLst>
          </p:cNvPr>
          <p:cNvGrpSpPr/>
          <p:nvPr/>
        </p:nvGrpSpPr>
        <p:grpSpPr>
          <a:xfrm rot="16200000">
            <a:off x="-3086100" y="-266700"/>
            <a:ext cx="7569200" cy="7569200"/>
            <a:chOff x="-3086100" y="-266700"/>
            <a:chExt cx="7569200" cy="7569200"/>
          </a:xfrm>
        </p:grpSpPr>
        <p:sp useBgFill="1">
          <p:nvSpPr>
            <p:cNvPr id="16" name="Akış Çizelgesi: Toplam Birleşimi 15">
              <a:extLst>
                <a:ext uri="{FF2B5EF4-FFF2-40B4-BE49-F238E27FC236}">
                  <a16:creationId xmlns:a16="http://schemas.microsoft.com/office/drawing/2014/main" id="{4899D8F0-A2B7-4935-32EA-BE4C067D9BAC}"/>
                </a:ext>
              </a:extLst>
            </p:cNvPr>
            <p:cNvSpPr/>
            <p:nvPr/>
          </p:nvSpPr>
          <p:spPr>
            <a:xfrm>
              <a:off x="-3086100" y="-266700"/>
              <a:ext cx="7569200" cy="7569200"/>
            </a:xfrm>
            <a:prstGeom prst="flowChartSummingJunction">
              <a:avLst/>
            </a:prstGeom>
            <a:ln w="12700">
              <a:solidFill>
                <a:schemeClr val="bg1"/>
              </a:solidFill>
            </a:ln>
            <a:effectLst>
              <a:outerShdw blurRad="152400" dist="38100" sx="103000" sy="1030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grpSp>
          <p:nvGrpSpPr>
            <p:cNvPr id="17" name="Grup 16">
              <a:extLst>
                <a:ext uri="{FF2B5EF4-FFF2-40B4-BE49-F238E27FC236}">
                  <a16:creationId xmlns:a16="http://schemas.microsoft.com/office/drawing/2014/main" id="{A70C500E-3BB6-FC0F-CB10-0BEA51A369A1}"/>
                </a:ext>
              </a:extLst>
            </p:cNvPr>
            <p:cNvGrpSpPr/>
            <p:nvPr/>
          </p:nvGrpSpPr>
          <p:grpSpPr>
            <a:xfrm>
              <a:off x="-1775768" y="859820"/>
              <a:ext cx="5357169" cy="5249657"/>
              <a:chOff x="-1775768" y="859820"/>
              <a:chExt cx="5357169" cy="5249657"/>
            </a:xfrm>
          </p:grpSpPr>
          <p:sp>
            <p:nvSpPr>
              <p:cNvPr id="18" name="Metin kutusu 17">
                <a:extLst>
                  <a:ext uri="{FF2B5EF4-FFF2-40B4-BE49-F238E27FC236}">
                    <a16:creationId xmlns:a16="http://schemas.microsoft.com/office/drawing/2014/main" id="{6A022E18-3A08-5329-50A4-14710F202AC9}"/>
                  </a:ext>
                </a:extLst>
              </p:cNvPr>
              <p:cNvSpPr txBox="1"/>
              <p:nvPr/>
            </p:nvSpPr>
            <p:spPr>
              <a:xfrm rot="5400000">
                <a:off x="1843902" y="3012302"/>
                <a:ext cx="29210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tr-TR" sz="3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BAŞVURULAR</a:t>
                </a:r>
                <a:endParaRPr kumimoji="0" lang="tr-TR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9" name="Metin kutusu 18">
                <a:extLst>
                  <a:ext uri="{FF2B5EF4-FFF2-40B4-BE49-F238E27FC236}">
                    <a16:creationId xmlns:a16="http://schemas.microsoft.com/office/drawing/2014/main" id="{432F05F4-A4EA-6A4B-0AB5-95EA704A8253}"/>
                  </a:ext>
                </a:extLst>
              </p:cNvPr>
              <p:cNvSpPr txBox="1"/>
              <p:nvPr/>
            </p:nvSpPr>
            <p:spPr>
              <a:xfrm>
                <a:off x="-704850" y="859820"/>
                <a:ext cx="28067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tr-TR" sz="3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ABD</a:t>
                </a:r>
                <a:endParaRPr kumimoji="0" lang="tr-TR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0" name="Metin kutusu 19">
                <a:extLst>
                  <a:ext uri="{FF2B5EF4-FFF2-40B4-BE49-F238E27FC236}">
                    <a16:creationId xmlns:a16="http://schemas.microsoft.com/office/drawing/2014/main" id="{256C0D52-914D-A813-CB62-668293FAE01D}"/>
                  </a:ext>
                </a:extLst>
              </p:cNvPr>
              <p:cNvSpPr txBox="1"/>
              <p:nvPr/>
            </p:nvSpPr>
            <p:spPr>
              <a:xfrm rot="10800000">
                <a:off x="-704853" y="5555479"/>
                <a:ext cx="2540002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tr-TR" sz="3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TÜRKİYE</a:t>
                </a:r>
                <a:endParaRPr kumimoji="0" lang="tr-TR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1" name="Metin kutusu 20">
                <a:extLst>
                  <a:ext uri="{FF2B5EF4-FFF2-40B4-BE49-F238E27FC236}">
                    <a16:creationId xmlns:a16="http://schemas.microsoft.com/office/drawing/2014/main" id="{AB7BBFDA-BCF3-6DA8-8932-C4FB2C52D88B}"/>
                  </a:ext>
                </a:extLst>
              </p:cNvPr>
              <p:cNvSpPr txBox="1"/>
              <p:nvPr/>
            </p:nvSpPr>
            <p:spPr>
              <a:xfrm rot="16200000">
                <a:off x="-2756069" y="3215502"/>
                <a:ext cx="25146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tr-TR" sz="3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ALMANYA</a:t>
                </a:r>
                <a:endParaRPr kumimoji="0" lang="tr-TR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 useBgFill="1">
            <p:nvSpPr>
              <p:cNvPr id="22" name="Akış Çizelgesi: Bağlayıcı 21">
                <a:extLst>
                  <a:ext uri="{FF2B5EF4-FFF2-40B4-BE49-F238E27FC236}">
                    <a16:creationId xmlns:a16="http://schemas.microsoft.com/office/drawing/2014/main" id="{8E49BD8F-D3C9-FB97-3802-EC45BB063174}"/>
                  </a:ext>
                </a:extLst>
              </p:cNvPr>
              <p:cNvSpPr/>
              <p:nvPr/>
            </p:nvSpPr>
            <p:spPr>
              <a:xfrm rot="2550758">
                <a:off x="-704850" y="2089151"/>
                <a:ext cx="2806700" cy="2806700"/>
              </a:xfrm>
              <a:prstGeom prst="flowChartConnector">
                <a:avLst/>
              </a:prstGeom>
              <a:ln>
                <a:noFill/>
              </a:ln>
              <a:effectLst>
                <a:outerShdw blurRad="152400" dist="38100" sx="103000" sy="1030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r-T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" name="Metin kutusu 2">
            <a:extLst>
              <a:ext uri="{FF2B5EF4-FFF2-40B4-BE49-F238E27FC236}">
                <a16:creationId xmlns:a16="http://schemas.microsoft.com/office/drawing/2014/main" id="{4BEE0213-E611-5A44-0734-192AD64FE5EE}"/>
              </a:ext>
            </a:extLst>
          </p:cNvPr>
          <p:cNvSpPr txBox="1"/>
          <p:nvPr/>
        </p:nvSpPr>
        <p:spPr>
          <a:xfrm>
            <a:off x="6096000" y="3090725"/>
            <a:ext cx="464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BAŞVURU: 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8.663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2800" dirty="0">
                <a:solidFill>
                  <a:prstClr val="white"/>
                </a:solidFill>
                <a:latin typeface="Times New Roman" panose="02020603050405020304" pitchFamily="18" charset="0"/>
              </a:rPr>
              <a:t>TESCİL: </a:t>
            </a:r>
            <a:r>
              <a:rPr lang="tr-TR" sz="2800" dirty="0">
                <a:solidFill>
                  <a:srgbClr val="C00000"/>
                </a:solidFill>
                <a:latin typeface="Times New Roman" panose="02020603050405020304" pitchFamily="18" charset="0"/>
              </a:rPr>
              <a:t>2.534</a:t>
            </a:r>
            <a:r>
              <a:rPr lang="tr-TR" sz="2800" dirty="0">
                <a:solidFill>
                  <a:prstClr val="white"/>
                </a:solidFill>
                <a:latin typeface="Times New Roman" panose="02020603050405020304" pitchFamily="18" charset="0"/>
              </a:rPr>
              <a:t> </a:t>
            </a: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2C3C6947-7C81-4A34-B199-8CA653A18EB5}"/>
              </a:ext>
            </a:extLst>
          </p:cNvPr>
          <p:cNvSpPr txBox="1"/>
          <p:nvPr/>
        </p:nvSpPr>
        <p:spPr>
          <a:xfrm>
            <a:off x="6096000" y="-1307104"/>
            <a:ext cx="464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TOPLAM: 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16.433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2800" dirty="0">
                <a:solidFill>
                  <a:prstClr val="white"/>
                </a:solidFill>
                <a:latin typeface="Times New Roman" panose="02020603050405020304" pitchFamily="18" charset="0"/>
              </a:rPr>
              <a:t>TESCİL: </a:t>
            </a:r>
            <a:r>
              <a:rPr lang="tr-TR" sz="2800" dirty="0">
                <a:solidFill>
                  <a:srgbClr val="C00000"/>
                </a:solidFill>
                <a:latin typeface="Times New Roman" panose="02020603050405020304" pitchFamily="18" charset="0"/>
              </a:rPr>
              <a:t>9.934</a:t>
            </a:r>
            <a:r>
              <a:rPr lang="tr-TR" sz="2800" dirty="0">
                <a:solidFill>
                  <a:prstClr val="white"/>
                </a:solidFill>
                <a:latin typeface="Times New Roman" panose="02020603050405020304" pitchFamily="18" charset="0"/>
              </a:rPr>
              <a:t> </a:t>
            </a: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C0FDB640-4FA0-6E04-4633-7B8CD651C217}"/>
              </a:ext>
            </a:extLst>
          </p:cNvPr>
          <p:cNvSpPr txBox="1"/>
          <p:nvPr/>
        </p:nvSpPr>
        <p:spPr>
          <a:xfrm>
            <a:off x="6248400" y="7902209"/>
            <a:ext cx="464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BAŞVURU: 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1.521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2800" dirty="0">
                <a:solidFill>
                  <a:prstClr val="white"/>
                </a:solidFill>
                <a:latin typeface="Times New Roman" panose="02020603050405020304" pitchFamily="18" charset="0"/>
              </a:rPr>
              <a:t>TESCİL: </a:t>
            </a:r>
            <a:r>
              <a:rPr lang="tr-TR" sz="2800" dirty="0">
                <a:solidFill>
                  <a:srgbClr val="C00000"/>
                </a:solidFill>
                <a:latin typeface="Times New Roman" panose="02020603050405020304" pitchFamily="18" charset="0"/>
              </a:rPr>
              <a:t>1.476</a:t>
            </a:r>
            <a:r>
              <a:rPr lang="tr-TR" sz="2800" dirty="0">
                <a:solidFill>
                  <a:prstClr val="white"/>
                </a:solidFill>
                <a:latin typeface="Times New Roman" panose="02020603050405020304" pitchFamily="18" charset="0"/>
              </a:rPr>
              <a:t> </a:t>
            </a: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9562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kdörtgen 5">
            <a:extLst>
              <a:ext uri="{FF2B5EF4-FFF2-40B4-BE49-F238E27FC236}">
                <a16:creationId xmlns:a16="http://schemas.microsoft.com/office/drawing/2014/main" id="{844D79A5-3C70-03EF-7CC3-EF25B07C7E2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70000"/>
                </a:schemeClr>
              </a:gs>
              <a:gs pos="0">
                <a:schemeClr val="tx1"/>
              </a:gs>
              <a:gs pos="2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15" name="Grup 14">
            <a:extLst>
              <a:ext uri="{FF2B5EF4-FFF2-40B4-BE49-F238E27FC236}">
                <a16:creationId xmlns:a16="http://schemas.microsoft.com/office/drawing/2014/main" id="{1F912458-F2B8-91C7-E07E-E029445F2849}"/>
              </a:ext>
            </a:extLst>
          </p:cNvPr>
          <p:cNvGrpSpPr/>
          <p:nvPr/>
        </p:nvGrpSpPr>
        <p:grpSpPr>
          <a:xfrm rot="10800000">
            <a:off x="-3086100" y="-266700"/>
            <a:ext cx="7569200" cy="7569200"/>
            <a:chOff x="-3086100" y="-266700"/>
            <a:chExt cx="7569200" cy="7569200"/>
          </a:xfrm>
        </p:grpSpPr>
        <p:sp useBgFill="1">
          <p:nvSpPr>
            <p:cNvPr id="16" name="Akış Çizelgesi: Toplam Birleşimi 15">
              <a:extLst>
                <a:ext uri="{FF2B5EF4-FFF2-40B4-BE49-F238E27FC236}">
                  <a16:creationId xmlns:a16="http://schemas.microsoft.com/office/drawing/2014/main" id="{F9F97741-56BC-6315-782A-0D3F76EDE067}"/>
                </a:ext>
              </a:extLst>
            </p:cNvPr>
            <p:cNvSpPr/>
            <p:nvPr/>
          </p:nvSpPr>
          <p:spPr>
            <a:xfrm>
              <a:off x="-3086100" y="-266700"/>
              <a:ext cx="7569200" cy="7569200"/>
            </a:xfrm>
            <a:prstGeom prst="flowChartSummingJunction">
              <a:avLst/>
            </a:prstGeom>
            <a:ln w="12700">
              <a:solidFill>
                <a:schemeClr val="bg1"/>
              </a:solidFill>
            </a:ln>
            <a:effectLst>
              <a:outerShdw blurRad="152400" dist="38100" sx="103000" sy="1030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grpSp>
          <p:nvGrpSpPr>
            <p:cNvPr id="17" name="Grup 16">
              <a:extLst>
                <a:ext uri="{FF2B5EF4-FFF2-40B4-BE49-F238E27FC236}">
                  <a16:creationId xmlns:a16="http://schemas.microsoft.com/office/drawing/2014/main" id="{3F9644B9-05CD-01CF-D3B0-8AE6ED053D06}"/>
                </a:ext>
              </a:extLst>
            </p:cNvPr>
            <p:cNvGrpSpPr/>
            <p:nvPr/>
          </p:nvGrpSpPr>
          <p:grpSpPr>
            <a:xfrm>
              <a:off x="-1775768" y="859821"/>
              <a:ext cx="5259517" cy="5480487"/>
              <a:chOff x="-1775768" y="859821"/>
              <a:chExt cx="5259517" cy="5480487"/>
            </a:xfrm>
          </p:grpSpPr>
          <p:sp>
            <p:nvSpPr>
              <p:cNvPr id="18" name="Metin kutusu 17">
                <a:extLst>
                  <a:ext uri="{FF2B5EF4-FFF2-40B4-BE49-F238E27FC236}">
                    <a16:creationId xmlns:a16="http://schemas.microsoft.com/office/drawing/2014/main" id="{32B8E5A7-3661-173A-51C9-27BA76369B9B}"/>
                  </a:ext>
                </a:extLst>
              </p:cNvPr>
              <p:cNvSpPr txBox="1"/>
              <p:nvPr/>
            </p:nvSpPr>
            <p:spPr>
              <a:xfrm rot="5400000">
                <a:off x="1706561" y="3163113"/>
                <a:ext cx="3000378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tr-TR" sz="3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BAŞVURULAR</a:t>
                </a:r>
                <a:endParaRPr kumimoji="0" lang="tr-TR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9" name="Metin kutusu 18">
                <a:extLst>
                  <a:ext uri="{FF2B5EF4-FFF2-40B4-BE49-F238E27FC236}">
                    <a16:creationId xmlns:a16="http://schemas.microsoft.com/office/drawing/2014/main" id="{E663DF3B-EF81-62FA-9655-DB94E0A27E3E}"/>
                  </a:ext>
                </a:extLst>
              </p:cNvPr>
              <p:cNvSpPr txBox="1"/>
              <p:nvPr/>
            </p:nvSpPr>
            <p:spPr>
              <a:xfrm>
                <a:off x="-704850" y="859821"/>
                <a:ext cx="28067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tr-TR" sz="3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ABD</a:t>
                </a:r>
                <a:endParaRPr kumimoji="0" lang="tr-TR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0" name="Metin kutusu 19">
                <a:extLst>
                  <a:ext uri="{FF2B5EF4-FFF2-40B4-BE49-F238E27FC236}">
                    <a16:creationId xmlns:a16="http://schemas.microsoft.com/office/drawing/2014/main" id="{21504B66-6CE4-768A-D5C0-30BC5605585C}"/>
                  </a:ext>
                </a:extLst>
              </p:cNvPr>
              <p:cNvSpPr txBox="1"/>
              <p:nvPr/>
            </p:nvSpPr>
            <p:spPr>
              <a:xfrm rot="10800000">
                <a:off x="-704850" y="5786310"/>
                <a:ext cx="25400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tr-TR" sz="3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TÜRKİYE</a:t>
                </a:r>
                <a:endParaRPr kumimoji="0" lang="tr-TR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1" name="Metin kutusu 20">
                <a:extLst>
                  <a:ext uri="{FF2B5EF4-FFF2-40B4-BE49-F238E27FC236}">
                    <a16:creationId xmlns:a16="http://schemas.microsoft.com/office/drawing/2014/main" id="{3E2DF9A5-1AF7-E4D6-D711-B44A7E2965A8}"/>
                  </a:ext>
                </a:extLst>
              </p:cNvPr>
              <p:cNvSpPr txBox="1"/>
              <p:nvPr/>
            </p:nvSpPr>
            <p:spPr>
              <a:xfrm rot="16200000">
                <a:off x="-2756069" y="3215502"/>
                <a:ext cx="25146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tr-TR" sz="3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ALMANYA</a:t>
                </a:r>
                <a:endParaRPr kumimoji="0" lang="tr-TR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 useBgFill="1">
            <p:nvSpPr>
              <p:cNvPr id="22" name="Akış Çizelgesi: Bağlayıcı 21">
                <a:extLst>
                  <a:ext uri="{FF2B5EF4-FFF2-40B4-BE49-F238E27FC236}">
                    <a16:creationId xmlns:a16="http://schemas.microsoft.com/office/drawing/2014/main" id="{12929DD9-2551-BF36-6551-F7E41B94D9FE}"/>
                  </a:ext>
                </a:extLst>
              </p:cNvPr>
              <p:cNvSpPr/>
              <p:nvPr/>
            </p:nvSpPr>
            <p:spPr>
              <a:xfrm rot="8051838">
                <a:off x="-704850" y="2089151"/>
                <a:ext cx="2806700" cy="2806700"/>
              </a:xfrm>
              <a:prstGeom prst="flowChartConnector">
                <a:avLst/>
              </a:prstGeom>
              <a:ln>
                <a:noFill/>
              </a:ln>
              <a:effectLst>
                <a:outerShdw blurRad="152400" dist="38100" sx="103000" sy="1030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r-T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" name="Metin kutusu 2">
            <a:extLst>
              <a:ext uri="{FF2B5EF4-FFF2-40B4-BE49-F238E27FC236}">
                <a16:creationId xmlns:a16="http://schemas.microsoft.com/office/drawing/2014/main" id="{4DAEE1EC-0371-A805-89C8-FD18A0E4A88B}"/>
              </a:ext>
            </a:extLst>
          </p:cNvPr>
          <p:cNvSpPr txBox="1"/>
          <p:nvPr/>
        </p:nvSpPr>
        <p:spPr>
          <a:xfrm>
            <a:off x="6096000" y="-1887681"/>
            <a:ext cx="464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BAŞVURU: 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8.663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2800" dirty="0">
                <a:solidFill>
                  <a:prstClr val="white"/>
                </a:solidFill>
                <a:latin typeface="Times New Roman" panose="02020603050405020304" pitchFamily="18" charset="0"/>
              </a:rPr>
              <a:t>TESCİL: </a:t>
            </a:r>
            <a:r>
              <a:rPr lang="tr-TR" sz="2800" dirty="0">
                <a:solidFill>
                  <a:srgbClr val="C00000"/>
                </a:solidFill>
                <a:latin typeface="Times New Roman" panose="02020603050405020304" pitchFamily="18" charset="0"/>
              </a:rPr>
              <a:t>2.534</a:t>
            </a:r>
            <a:r>
              <a:rPr lang="tr-TR" sz="2800" dirty="0">
                <a:solidFill>
                  <a:prstClr val="white"/>
                </a:solidFill>
                <a:latin typeface="Times New Roman" panose="02020603050405020304" pitchFamily="18" charset="0"/>
              </a:rPr>
              <a:t> </a:t>
            </a: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605B65EA-1FC0-7B6E-3126-C715BD37F6D6}"/>
              </a:ext>
            </a:extLst>
          </p:cNvPr>
          <p:cNvSpPr txBox="1"/>
          <p:nvPr/>
        </p:nvSpPr>
        <p:spPr>
          <a:xfrm>
            <a:off x="6248400" y="2923803"/>
            <a:ext cx="464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BAŞVURU: 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1.521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2800" dirty="0">
                <a:solidFill>
                  <a:prstClr val="white"/>
                </a:solidFill>
                <a:latin typeface="Times New Roman" panose="02020603050405020304" pitchFamily="18" charset="0"/>
              </a:rPr>
              <a:t>TESCİL: </a:t>
            </a:r>
            <a:r>
              <a:rPr lang="tr-TR" sz="2800" dirty="0">
                <a:solidFill>
                  <a:srgbClr val="C00000"/>
                </a:solidFill>
                <a:latin typeface="Times New Roman" panose="02020603050405020304" pitchFamily="18" charset="0"/>
              </a:rPr>
              <a:t>1.476</a:t>
            </a:r>
            <a:r>
              <a:rPr lang="tr-TR" sz="2800" dirty="0">
                <a:solidFill>
                  <a:prstClr val="white"/>
                </a:solidFill>
                <a:latin typeface="Times New Roman" panose="02020603050405020304" pitchFamily="18" charset="0"/>
              </a:rPr>
              <a:t> </a:t>
            </a: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7F2E94A1-6186-9719-4B0A-D0E5B1F13943}"/>
              </a:ext>
            </a:extLst>
          </p:cNvPr>
          <p:cNvSpPr txBox="1"/>
          <p:nvPr/>
        </p:nvSpPr>
        <p:spPr>
          <a:xfrm>
            <a:off x="6096000" y="7735298"/>
            <a:ext cx="464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BAŞVURU: 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1.231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2800" dirty="0">
                <a:solidFill>
                  <a:prstClr val="white"/>
                </a:solidFill>
                <a:latin typeface="Times New Roman" panose="02020603050405020304" pitchFamily="18" charset="0"/>
              </a:rPr>
              <a:t>TESCİL: </a:t>
            </a:r>
            <a:r>
              <a:rPr lang="tr-TR" sz="2800" dirty="0">
                <a:solidFill>
                  <a:srgbClr val="C00000"/>
                </a:solidFill>
                <a:latin typeface="Times New Roman" panose="02020603050405020304" pitchFamily="18" charset="0"/>
              </a:rPr>
              <a:t>1.183</a:t>
            </a:r>
            <a:r>
              <a:rPr lang="tr-TR" sz="2800" dirty="0">
                <a:solidFill>
                  <a:prstClr val="white"/>
                </a:solidFill>
                <a:latin typeface="Times New Roman" panose="02020603050405020304" pitchFamily="18" charset="0"/>
              </a:rPr>
              <a:t> </a:t>
            </a: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7913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kdörtgen 5">
            <a:extLst>
              <a:ext uri="{FF2B5EF4-FFF2-40B4-BE49-F238E27FC236}">
                <a16:creationId xmlns:a16="http://schemas.microsoft.com/office/drawing/2014/main" id="{DAF0DC82-1E63-6C40-BB0C-C07C0D2CA7F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70000"/>
                </a:schemeClr>
              </a:gs>
              <a:gs pos="0">
                <a:schemeClr val="tx1"/>
              </a:gs>
              <a:gs pos="2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41" name="Grup 40">
            <a:extLst>
              <a:ext uri="{FF2B5EF4-FFF2-40B4-BE49-F238E27FC236}">
                <a16:creationId xmlns:a16="http://schemas.microsoft.com/office/drawing/2014/main" id="{FDBEF2E3-2B3C-B0FB-6E95-9F461637ADD5}"/>
              </a:ext>
            </a:extLst>
          </p:cNvPr>
          <p:cNvGrpSpPr/>
          <p:nvPr/>
        </p:nvGrpSpPr>
        <p:grpSpPr>
          <a:xfrm rot="5400000">
            <a:off x="-3086100" y="-266700"/>
            <a:ext cx="7569200" cy="7569200"/>
            <a:chOff x="-3086100" y="-266700"/>
            <a:chExt cx="7569200" cy="7569200"/>
          </a:xfrm>
        </p:grpSpPr>
        <p:sp useBgFill="1">
          <p:nvSpPr>
            <p:cNvPr id="42" name="Akış Çizelgesi: Toplam Birleşimi 41">
              <a:extLst>
                <a:ext uri="{FF2B5EF4-FFF2-40B4-BE49-F238E27FC236}">
                  <a16:creationId xmlns:a16="http://schemas.microsoft.com/office/drawing/2014/main" id="{E25C339E-1BCE-E31D-9F4C-019678F43EA7}"/>
                </a:ext>
              </a:extLst>
            </p:cNvPr>
            <p:cNvSpPr/>
            <p:nvPr/>
          </p:nvSpPr>
          <p:spPr>
            <a:xfrm>
              <a:off x="-3086100" y="-266700"/>
              <a:ext cx="7569200" cy="7569200"/>
            </a:xfrm>
            <a:prstGeom prst="flowChartSummingJunction">
              <a:avLst/>
            </a:prstGeom>
            <a:ln w="12700">
              <a:solidFill>
                <a:schemeClr val="bg1"/>
              </a:solidFill>
            </a:ln>
            <a:effectLst>
              <a:outerShdw blurRad="152400" dist="38100" sx="103000" sy="1030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grpSp>
          <p:nvGrpSpPr>
            <p:cNvPr id="43" name="Grup 42">
              <a:extLst>
                <a:ext uri="{FF2B5EF4-FFF2-40B4-BE49-F238E27FC236}">
                  <a16:creationId xmlns:a16="http://schemas.microsoft.com/office/drawing/2014/main" id="{E7E55575-1EA6-669B-6911-54E7E1AC550E}"/>
                </a:ext>
              </a:extLst>
            </p:cNvPr>
            <p:cNvGrpSpPr/>
            <p:nvPr/>
          </p:nvGrpSpPr>
          <p:grpSpPr>
            <a:xfrm>
              <a:off x="-2006601" y="859820"/>
              <a:ext cx="5490347" cy="5249656"/>
              <a:chOff x="-2006601" y="859820"/>
              <a:chExt cx="5490347" cy="5249656"/>
            </a:xfrm>
          </p:grpSpPr>
          <p:sp>
            <p:nvSpPr>
              <p:cNvPr id="44" name="Metin kutusu 43">
                <a:extLst>
                  <a:ext uri="{FF2B5EF4-FFF2-40B4-BE49-F238E27FC236}">
                    <a16:creationId xmlns:a16="http://schemas.microsoft.com/office/drawing/2014/main" id="{6EA84CE5-D4C9-5619-92AE-B9027F087CD5}"/>
                  </a:ext>
                </a:extLst>
              </p:cNvPr>
              <p:cNvSpPr txBox="1"/>
              <p:nvPr/>
            </p:nvSpPr>
            <p:spPr>
              <a:xfrm rot="5400000">
                <a:off x="1701797" y="3177402"/>
                <a:ext cx="3009899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tr-TR" sz="3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BAŞVURULAR</a:t>
                </a:r>
                <a:endParaRPr kumimoji="0" lang="tr-TR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5" name="Metin kutusu 44">
                <a:extLst>
                  <a:ext uri="{FF2B5EF4-FFF2-40B4-BE49-F238E27FC236}">
                    <a16:creationId xmlns:a16="http://schemas.microsoft.com/office/drawing/2014/main" id="{3856D3CC-5192-ED85-02C3-C093FC5AEF7C}"/>
                  </a:ext>
                </a:extLst>
              </p:cNvPr>
              <p:cNvSpPr txBox="1"/>
              <p:nvPr/>
            </p:nvSpPr>
            <p:spPr>
              <a:xfrm>
                <a:off x="-704850" y="859820"/>
                <a:ext cx="28067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tr-TR" sz="3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ABD</a:t>
                </a:r>
                <a:endParaRPr kumimoji="0" lang="tr-TR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6" name="Metin kutusu 45">
                <a:extLst>
                  <a:ext uri="{FF2B5EF4-FFF2-40B4-BE49-F238E27FC236}">
                    <a16:creationId xmlns:a16="http://schemas.microsoft.com/office/drawing/2014/main" id="{A5B243E4-2121-70AE-EEEC-B77AE8157D2C}"/>
                  </a:ext>
                </a:extLst>
              </p:cNvPr>
              <p:cNvSpPr txBox="1"/>
              <p:nvPr/>
            </p:nvSpPr>
            <p:spPr>
              <a:xfrm rot="10800000">
                <a:off x="-704851" y="5555478"/>
                <a:ext cx="25400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tr-TR" sz="3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TÜRKİYE</a:t>
                </a:r>
                <a:endParaRPr kumimoji="0" lang="tr-TR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7" name="Metin kutusu 46">
                <a:extLst>
                  <a:ext uri="{FF2B5EF4-FFF2-40B4-BE49-F238E27FC236}">
                    <a16:creationId xmlns:a16="http://schemas.microsoft.com/office/drawing/2014/main" id="{FCB42047-50FA-D144-4E62-55F6E4891B82}"/>
                  </a:ext>
                </a:extLst>
              </p:cNvPr>
              <p:cNvSpPr txBox="1"/>
              <p:nvPr/>
            </p:nvSpPr>
            <p:spPr>
              <a:xfrm rot="16200000">
                <a:off x="-2986902" y="3215502"/>
                <a:ext cx="25146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tr-TR" sz="3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ALMANYA</a:t>
                </a:r>
                <a:endParaRPr kumimoji="0" lang="tr-TR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 useBgFill="1">
            <p:nvSpPr>
              <p:cNvPr id="48" name="Akış Çizelgesi: Bağlayıcı 47">
                <a:extLst>
                  <a:ext uri="{FF2B5EF4-FFF2-40B4-BE49-F238E27FC236}">
                    <a16:creationId xmlns:a16="http://schemas.microsoft.com/office/drawing/2014/main" id="{49411864-C4D1-5332-6DA6-6044B0E2193D}"/>
                  </a:ext>
                </a:extLst>
              </p:cNvPr>
              <p:cNvSpPr/>
              <p:nvPr/>
            </p:nvSpPr>
            <p:spPr>
              <a:xfrm rot="8051838">
                <a:off x="-704850" y="2089151"/>
                <a:ext cx="2806700" cy="2806700"/>
              </a:xfrm>
              <a:prstGeom prst="flowChartConnector">
                <a:avLst/>
              </a:prstGeom>
              <a:ln>
                <a:noFill/>
              </a:ln>
              <a:effectLst>
                <a:outerShdw blurRad="152400" dist="38100" sx="103000" sy="1030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tr-T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" name="Metin kutusu 1">
            <a:extLst>
              <a:ext uri="{FF2B5EF4-FFF2-40B4-BE49-F238E27FC236}">
                <a16:creationId xmlns:a16="http://schemas.microsoft.com/office/drawing/2014/main" id="{85ADA44F-44F8-E7C9-58BA-CB8B9E81D562}"/>
              </a:ext>
            </a:extLst>
          </p:cNvPr>
          <p:cNvSpPr txBox="1"/>
          <p:nvPr/>
        </p:nvSpPr>
        <p:spPr>
          <a:xfrm>
            <a:off x="6096000" y="3090725"/>
            <a:ext cx="464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BAŞVURU: 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1.231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2800" dirty="0">
                <a:solidFill>
                  <a:prstClr val="white"/>
                </a:solidFill>
                <a:latin typeface="Times New Roman" panose="02020603050405020304" pitchFamily="18" charset="0"/>
              </a:rPr>
              <a:t>TESCİL: </a:t>
            </a:r>
            <a:r>
              <a:rPr lang="tr-TR" sz="2800" dirty="0">
                <a:solidFill>
                  <a:srgbClr val="C00000"/>
                </a:solidFill>
                <a:latin typeface="Times New Roman" panose="02020603050405020304" pitchFamily="18" charset="0"/>
              </a:rPr>
              <a:t>1.183</a:t>
            </a:r>
            <a:r>
              <a:rPr lang="tr-TR" sz="2800" dirty="0">
                <a:solidFill>
                  <a:prstClr val="white"/>
                </a:solidFill>
                <a:latin typeface="Times New Roman" panose="02020603050405020304" pitchFamily="18" charset="0"/>
              </a:rPr>
              <a:t> </a:t>
            </a: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548D8DD5-847D-E85B-A672-51A073C4AD92}"/>
              </a:ext>
            </a:extLst>
          </p:cNvPr>
          <p:cNvSpPr txBox="1"/>
          <p:nvPr/>
        </p:nvSpPr>
        <p:spPr>
          <a:xfrm>
            <a:off x="6248400" y="-1270819"/>
            <a:ext cx="464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BAŞVURU: 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1.521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2800" dirty="0">
                <a:solidFill>
                  <a:prstClr val="white"/>
                </a:solidFill>
                <a:latin typeface="Times New Roman" panose="02020603050405020304" pitchFamily="18" charset="0"/>
              </a:rPr>
              <a:t>TESCİL: </a:t>
            </a:r>
            <a:r>
              <a:rPr lang="tr-TR" sz="2800" dirty="0">
                <a:solidFill>
                  <a:srgbClr val="C00000"/>
                </a:solidFill>
                <a:latin typeface="Times New Roman" panose="02020603050405020304" pitchFamily="18" charset="0"/>
              </a:rPr>
              <a:t>1.476</a:t>
            </a:r>
            <a:r>
              <a:rPr lang="tr-TR" sz="2800" dirty="0">
                <a:solidFill>
                  <a:prstClr val="white"/>
                </a:solidFill>
                <a:latin typeface="Times New Roman" panose="02020603050405020304" pitchFamily="18" charset="0"/>
              </a:rPr>
              <a:t> </a:t>
            </a: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0821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92F2CBE-9AF0-4D06-8096-ED77C757A6CB}"/>
              </a:ext>
            </a:extLst>
          </p:cNvPr>
          <p:cNvSpPr/>
          <p:nvPr/>
        </p:nvSpPr>
        <p:spPr>
          <a:xfrm>
            <a:off x="-900334" y="1283677"/>
            <a:ext cx="4290647" cy="4290647"/>
          </a:xfrm>
          <a:prstGeom prst="ellipse">
            <a:avLst/>
          </a:prstGeom>
          <a:gradFill>
            <a:gsLst>
              <a:gs pos="86724">
                <a:srgbClr val="3366CC"/>
              </a:gs>
              <a:gs pos="71693">
                <a:srgbClr val="339966"/>
              </a:gs>
              <a:gs pos="54854">
                <a:srgbClr val="000099"/>
              </a:gs>
              <a:gs pos="38071">
                <a:srgbClr val="FF9900"/>
              </a:gs>
              <a:gs pos="20400">
                <a:srgbClr val="009999"/>
              </a:gs>
              <a:gs pos="0">
                <a:srgbClr val="CC00CC"/>
              </a:gs>
              <a:gs pos="100000">
                <a:srgbClr val="FF0066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0A85CB3E-10FD-425C-9F21-2C73F9721FC4}"/>
              </a:ext>
            </a:extLst>
          </p:cNvPr>
          <p:cNvSpPr/>
          <p:nvPr/>
        </p:nvSpPr>
        <p:spPr>
          <a:xfrm>
            <a:off x="-1605281" y="305972"/>
            <a:ext cx="5669281" cy="6246057"/>
          </a:xfrm>
          <a:prstGeom prst="arc">
            <a:avLst>
              <a:gd name="adj1" fmla="val 16757218"/>
              <a:gd name="adj2" fmla="val 4857479"/>
            </a:avLst>
          </a:prstGeom>
          <a:ln>
            <a:gradFill>
              <a:gsLst>
                <a:gs pos="0">
                  <a:srgbClr val="FF5050"/>
                </a:gs>
                <a:gs pos="41000">
                  <a:srgbClr val="339966"/>
                </a:gs>
                <a:gs pos="73000">
                  <a:srgbClr val="FF9900"/>
                </a:gs>
                <a:gs pos="100000">
                  <a:srgbClr val="FF006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D4A6B95-3DBE-4804-AF98-4628A44DC4F7}"/>
              </a:ext>
            </a:extLst>
          </p:cNvPr>
          <p:cNvGrpSpPr/>
          <p:nvPr/>
        </p:nvGrpSpPr>
        <p:grpSpPr>
          <a:xfrm>
            <a:off x="2297593" y="433764"/>
            <a:ext cx="280180" cy="280180"/>
            <a:chOff x="2928425" y="542948"/>
            <a:chExt cx="280180" cy="28018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110B6FC-E0F2-48A9-BC0C-379DD495964B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CC00CC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6F60B0D-9BD6-4C7E-81F7-156A67A6F240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6F63FF5-F597-40DD-A88B-26D44203FBFE}"/>
              </a:ext>
            </a:extLst>
          </p:cNvPr>
          <p:cNvGrpSpPr/>
          <p:nvPr/>
        </p:nvGrpSpPr>
        <p:grpSpPr>
          <a:xfrm>
            <a:off x="3937558" y="3199388"/>
            <a:ext cx="280180" cy="280180"/>
            <a:chOff x="2928425" y="542948"/>
            <a:chExt cx="280180" cy="28018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ED35BF5-46C6-45B7-806C-E155E2F892A5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9900"/>
                </a:gs>
                <a:gs pos="100000">
                  <a:srgbClr val="CC00CC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F83935AD-26F1-47DC-B3C7-DC9F17B91C6C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A0376F4-3394-4CB4-8113-970FD8EB6895}"/>
              </a:ext>
            </a:extLst>
          </p:cNvPr>
          <p:cNvGrpSpPr/>
          <p:nvPr/>
        </p:nvGrpSpPr>
        <p:grpSpPr>
          <a:xfrm>
            <a:off x="3500873" y="4916575"/>
            <a:ext cx="280180" cy="280180"/>
            <a:chOff x="2928425" y="542948"/>
            <a:chExt cx="280180" cy="28018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8D2B6EC-6417-4CC6-A99E-097AD00170BF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9966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73ABC4D-592D-472A-BD51-75AE54CDF6BF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F0355A5-3DA2-48FB-B1E0-AC982CDE52EA}"/>
              </a:ext>
            </a:extLst>
          </p:cNvPr>
          <p:cNvGrpSpPr/>
          <p:nvPr/>
        </p:nvGrpSpPr>
        <p:grpSpPr>
          <a:xfrm>
            <a:off x="2280335" y="6156084"/>
            <a:ext cx="280180" cy="280180"/>
            <a:chOff x="2928425" y="542948"/>
            <a:chExt cx="280180" cy="280180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0F615D66-AA72-422B-BBC0-7F2399D2257E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5050"/>
                </a:gs>
                <a:gs pos="100000">
                  <a:srgbClr val="3399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ED312313-F6C2-4D61-A836-D8E70F48C805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51" name="Oval 50">
            <a:extLst>
              <a:ext uri="{FF2B5EF4-FFF2-40B4-BE49-F238E27FC236}">
                <a16:creationId xmlns:a16="http://schemas.microsoft.com/office/drawing/2014/main" id="{52220CC3-7764-4D07-ABAB-E74BD794EC3E}"/>
              </a:ext>
            </a:extLst>
          </p:cNvPr>
          <p:cNvSpPr/>
          <p:nvPr/>
        </p:nvSpPr>
        <p:spPr>
          <a:xfrm>
            <a:off x="-669669" y="1510047"/>
            <a:ext cx="3829316" cy="382931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6419FFC-5FD3-4D77-959F-0EF97A7424F8}"/>
              </a:ext>
            </a:extLst>
          </p:cNvPr>
          <p:cNvGrpSpPr/>
          <p:nvPr/>
        </p:nvGrpSpPr>
        <p:grpSpPr>
          <a:xfrm>
            <a:off x="2302612" y="427822"/>
            <a:ext cx="280180" cy="280180"/>
            <a:chOff x="2928425" y="542948"/>
            <a:chExt cx="280180" cy="280180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87C040E-4B32-4E50-97FA-493B2EDB27D0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CC00CC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7B17A10-3959-44D1-B8A0-E8A840CCE8F8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D0DAF4A-14BC-4D18-9BA2-1B0E6972713E}"/>
              </a:ext>
            </a:extLst>
          </p:cNvPr>
          <p:cNvGrpSpPr/>
          <p:nvPr/>
        </p:nvGrpSpPr>
        <p:grpSpPr>
          <a:xfrm>
            <a:off x="3942577" y="3193446"/>
            <a:ext cx="280180" cy="280180"/>
            <a:chOff x="2928425" y="542948"/>
            <a:chExt cx="280180" cy="280180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22D4A528-B1A2-4C8C-B147-967ECBF0BA86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9900"/>
                </a:gs>
                <a:gs pos="100000">
                  <a:srgbClr val="CC00CC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E4D78BC-22AC-4F74-8013-E7878DBC55FA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604A0EA-09D6-4AF0-91D9-0EC4AA8C2940}"/>
              </a:ext>
            </a:extLst>
          </p:cNvPr>
          <p:cNvGrpSpPr/>
          <p:nvPr/>
        </p:nvGrpSpPr>
        <p:grpSpPr>
          <a:xfrm>
            <a:off x="3505892" y="4910633"/>
            <a:ext cx="280180" cy="280180"/>
            <a:chOff x="2928425" y="542948"/>
            <a:chExt cx="280180" cy="280180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9069E7A9-7BFC-4BAD-B99D-8E8C8386019F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9966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3FF6DA33-28CA-433A-96D6-D405991F3AF5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B5CD6DD-A372-4019-B3CC-D02764CDE2FB}"/>
              </a:ext>
            </a:extLst>
          </p:cNvPr>
          <p:cNvGrpSpPr/>
          <p:nvPr/>
        </p:nvGrpSpPr>
        <p:grpSpPr>
          <a:xfrm>
            <a:off x="2285354" y="6150142"/>
            <a:ext cx="280180" cy="280180"/>
            <a:chOff x="2928425" y="542948"/>
            <a:chExt cx="280180" cy="280180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88A85336-5568-45E5-9469-BD988A51EB41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5050"/>
                </a:gs>
                <a:gs pos="100000">
                  <a:srgbClr val="FFFF00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E89FD109-B0E7-4EDA-B207-B7AD980A0C98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pic>
        <p:nvPicPr>
          <p:cNvPr id="67" name="Picture 66">
            <a:extLst>
              <a:ext uri="{FF2B5EF4-FFF2-40B4-BE49-F238E27FC236}">
                <a16:creationId xmlns:a16="http://schemas.microsoft.com/office/drawing/2014/main" id="{C8BEE3E0-F0AE-4CDE-BC41-4EE3588F93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6" t="3792" r="10936" b="17519"/>
          <a:stretch/>
        </p:blipFill>
        <p:spPr>
          <a:xfrm>
            <a:off x="126107" y="2340760"/>
            <a:ext cx="2159894" cy="2168431"/>
          </a:xfrm>
          <a:prstGeom prst="rect">
            <a:avLst/>
          </a:prstGeom>
        </p:spPr>
      </p:pic>
      <p:grpSp>
        <p:nvGrpSpPr>
          <p:cNvPr id="2" name="Group 54">
            <a:extLst>
              <a:ext uri="{FF2B5EF4-FFF2-40B4-BE49-F238E27FC236}">
                <a16:creationId xmlns:a16="http://schemas.microsoft.com/office/drawing/2014/main" id="{6796E7E3-FA36-FA50-7B1D-5E88CEA3B2D5}"/>
              </a:ext>
            </a:extLst>
          </p:cNvPr>
          <p:cNvGrpSpPr/>
          <p:nvPr/>
        </p:nvGrpSpPr>
        <p:grpSpPr>
          <a:xfrm>
            <a:off x="3567140" y="1709895"/>
            <a:ext cx="280180" cy="280180"/>
            <a:chOff x="2928425" y="542948"/>
            <a:chExt cx="280180" cy="280180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4E0D77BD-DE62-FF46-85B3-430E865E7114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66CC"/>
                </a:gs>
                <a:gs pos="100000">
                  <a:srgbClr val="009999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0DC80CF-E701-4F6F-B987-0950C909CC8F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10" name="Metin kutusu 9">
            <a:extLst>
              <a:ext uri="{FF2B5EF4-FFF2-40B4-BE49-F238E27FC236}">
                <a16:creationId xmlns:a16="http://schemas.microsoft.com/office/drawing/2014/main" id="{77C82254-7AA2-5415-947F-94429064F4FD}"/>
              </a:ext>
            </a:extLst>
          </p:cNvPr>
          <p:cNvSpPr txBox="1"/>
          <p:nvPr/>
        </p:nvSpPr>
        <p:spPr>
          <a:xfrm>
            <a:off x="5588000" y="1709895"/>
            <a:ext cx="5384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dirty="0"/>
              <a:t>Neler Sorulabilir?</a:t>
            </a:r>
          </a:p>
        </p:txBody>
      </p:sp>
    </p:spTree>
    <p:extLst>
      <p:ext uri="{BB962C8B-B14F-4D97-AF65-F5344CB8AC3E}">
        <p14:creationId xmlns:p14="http://schemas.microsoft.com/office/powerpoint/2010/main" val="40428429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92F2CBE-9AF0-4D06-8096-ED77C757A6CB}"/>
              </a:ext>
            </a:extLst>
          </p:cNvPr>
          <p:cNvSpPr/>
          <p:nvPr/>
        </p:nvSpPr>
        <p:spPr>
          <a:xfrm>
            <a:off x="-900334" y="1283677"/>
            <a:ext cx="4290647" cy="4290647"/>
          </a:xfrm>
          <a:prstGeom prst="ellipse">
            <a:avLst/>
          </a:prstGeom>
          <a:gradFill>
            <a:gsLst>
              <a:gs pos="86724">
                <a:srgbClr val="3366CC"/>
              </a:gs>
              <a:gs pos="71693">
                <a:srgbClr val="339966"/>
              </a:gs>
              <a:gs pos="54854">
                <a:srgbClr val="000099"/>
              </a:gs>
              <a:gs pos="38071">
                <a:srgbClr val="FF9900"/>
              </a:gs>
              <a:gs pos="20400">
                <a:srgbClr val="009999"/>
              </a:gs>
              <a:gs pos="0">
                <a:srgbClr val="CC00CC"/>
              </a:gs>
              <a:gs pos="100000">
                <a:srgbClr val="FF0066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0A85CB3E-10FD-425C-9F21-2C73F9721FC4}"/>
              </a:ext>
            </a:extLst>
          </p:cNvPr>
          <p:cNvSpPr/>
          <p:nvPr/>
        </p:nvSpPr>
        <p:spPr>
          <a:xfrm>
            <a:off x="-1605281" y="305972"/>
            <a:ext cx="5669281" cy="6246057"/>
          </a:xfrm>
          <a:prstGeom prst="arc">
            <a:avLst>
              <a:gd name="adj1" fmla="val 16757218"/>
              <a:gd name="adj2" fmla="val 4857479"/>
            </a:avLst>
          </a:prstGeom>
          <a:ln>
            <a:gradFill>
              <a:gsLst>
                <a:gs pos="0">
                  <a:srgbClr val="FF5050"/>
                </a:gs>
                <a:gs pos="41000">
                  <a:srgbClr val="339966"/>
                </a:gs>
                <a:gs pos="73000">
                  <a:srgbClr val="FF9900"/>
                </a:gs>
                <a:gs pos="100000">
                  <a:srgbClr val="FF006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D4A6B95-3DBE-4804-AF98-4628A44DC4F7}"/>
              </a:ext>
            </a:extLst>
          </p:cNvPr>
          <p:cNvGrpSpPr/>
          <p:nvPr/>
        </p:nvGrpSpPr>
        <p:grpSpPr>
          <a:xfrm>
            <a:off x="2297593" y="433764"/>
            <a:ext cx="280180" cy="280180"/>
            <a:chOff x="2928425" y="542948"/>
            <a:chExt cx="280180" cy="28018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110B6FC-E0F2-48A9-BC0C-379DD495964B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CC00CC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6F60B0D-9BD6-4C7E-81F7-156A67A6F240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12DAD66-EEBF-41FD-8BBB-43D31925775C}"/>
              </a:ext>
            </a:extLst>
          </p:cNvPr>
          <p:cNvGrpSpPr/>
          <p:nvPr/>
        </p:nvGrpSpPr>
        <p:grpSpPr>
          <a:xfrm>
            <a:off x="3562121" y="1715837"/>
            <a:ext cx="280180" cy="280180"/>
            <a:chOff x="2928425" y="542948"/>
            <a:chExt cx="280180" cy="280180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4557C46-8E9C-4191-AFE1-A40EF941660F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66CC"/>
                </a:gs>
                <a:gs pos="100000">
                  <a:srgbClr val="009999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AA3EF69-1FB2-4484-B26A-3B774E5E23AC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6F63FF5-F597-40DD-A88B-26D44203FBFE}"/>
              </a:ext>
            </a:extLst>
          </p:cNvPr>
          <p:cNvGrpSpPr/>
          <p:nvPr/>
        </p:nvGrpSpPr>
        <p:grpSpPr>
          <a:xfrm>
            <a:off x="3937558" y="3199388"/>
            <a:ext cx="280180" cy="280180"/>
            <a:chOff x="2928425" y="542948"/>
            <a:chExt cx="280180" cy="28018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ED35BF5-46C6-45B7-806C-E155E2F892A5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9900"/>
                </a:gs>
                <a:gs pos="100000">
                  <a:srgbClr val="CC00CC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F83935AD-26F1-47DC-B3C7-DC9F17B91C6C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A0376F4-3394-4CB4-8113-970FD8EB6895}"/>
              </a:ext>
            </a:extLst>
          </p:cNvPr>
          <p:cNvGrpSpPr/>
          <p:nvPr/>
        </p:nvGrpSpPr>
        <p:grpSpPr>
          <a:xfrm>
            <a:off x="3500873" y="4916575"/>
            <a:ext cx="280180" cy="280180"/>
            <a:chOff x="2928425" y="542948"/>
            <a:chExt cx="280180" cy="28018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8D2B6EC-6417-4CC6-A99E-097AD00170BF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9966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73ABC4D-592D-472A-BD51-75AE54CDF6BF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F0355A5-3DA2-48FB-B1E0-AC982CDE52EA}"/>
              </a:ext>
            </a:extLst>
          </p:cNvPr>
          <p:cNvGrpSpPr/>
          <p:nvPr/>
        </p:nvGrpSpPr>
        <p:grpSpPr>
          <a:xfrm>
            <a:off x="2280335" y="6156084"/>
            <a:ext cx="280180" cy="280180"/>
            <a:chOff x="2928425" y="542948"/>
            <a:chExt cx="280180" cy="280180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0F615D66-AA72-422B-BBC0-7F2399D2257E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5050"/>
                </a:gs>
                <a:gs pos="100000">
                  <a:srgbClr val="3399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ED312313-F6C2-4D61-A836-D8E70F48C805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51" name="Oval 50">
            <a:extLst>
              <a:ext uri="{FF2B5EF4-FFF2-40B4-BE49-F238E27FC236}">
                <a16:creationId xmlns:a16="http://schemas.microsoft.com/office/drawing/2014/main" id="{52220CC3-7764-4D07-ABAB-E74BD794EC3E}"/>
              </a:ext>
            </a:extLst>
          </p:cNvPr>
          <p:cNvSpPr/>
          <p:nvPr/>
        </p:nvSpPr>
        <p:spPr>
          <a:xfrm>
            <a:off x="-669669" y="1510047"/>
            <a:ext cx="3829316" cy="382931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6419FFC-5FD3-4D77-959F-0EF97A7424F8}"/>
              </a:ext>
            </a:extLst>
          </p:cNvPr>
          <p:cNvGrpSpPr/>
          <p:nvPr/>
        </p:nvGrpSpPr>
        <p:grpSpPr>
          <a:xfrm>
            <a:off x="4053037" y="249176"/>
            <a:ext cx="548640" cy="548640"/>
            <a:chOff x="2928425" y="542948"/>
            <a:chExt cx="280180" cy="280180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87C040E-4B32-4E50-97FA-493B2EDB27D0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CC00CC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7B17A10-3959-44D1-B8A0-E8A840CCE8F8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D8385FC-4971-4247-996D-44B587057831}"/>
              </a:ext>
            </a:extLst>
          </p:cNvPr>
          <p:cNvGrpSpPr/>
          <p:nvPr/>
        </p:nvGrpSpPr>
        <p:grpSpPr>
          <a:xfrm>
            <a:off x="3567140" y="1709895"/>
            <a:ext cx="280180" cy="280180"/>
            <a:chOff x="2928425" y="542948"/>
            <a:chExt cx="280180" cy="28018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B688388-7FD9-4A0A-B1EA-344E537C97B1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66CC"/>
                </a:gs>
                <a:gs pos="100000">
                  <a:srgbClr val="009999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450259E9-B3C6-40E8-A2DA-5D3F589F856D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D0DAF4A-14BC-4D18-9BA2-1B0E6972713E}"/>
              </a:ext>
            </a:extLst>
          </p:cNvPr>
          <p:cNvGrpSpPr/>
          <p:nvPr/>
        </p:nvGrpSpPr>
        <p:grpSpPr>
          <a:xfrm>
            <a:off x="3942577" y="3193446"/>
            <a:ext cx="280180" cy="280180"/>
            <a:chOff x="2928425" y="542948"/>
            <a:chExt cx="280180" cy="280180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22D4A528-B1A2-4C8C-B147-967ECBF0BA86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9900"/>
                </a:gs>
                <a:gs pos="100000">
                  <a:srgbClr val="CC00CC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E4D78BC-22AC-4F74-8013-E7878DBC55FA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604A0EA-09D6-4AF0-91D9-0EC4AA8C2940}"/>
              </a:ext>
            </a:extLst>
          </p:cNvPr>
          <p:cNvGrpSpPr/>
          <p:nvPr/>
        </p:nvGrpSpPr>
        <p:grpSpPr>
          <a:xfrm>
            <a:off x="3505892" y="4910633"/>
            <a:ext cx="280180" cy="280180"/>
            <a:chOff x="2928425" y="542948"/>
            <a:chExt cx="280180" cy="280180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9069E7A9-7BFC-4BAD-B99D-8E8C8386019F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9966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3FF6DA33-28CA-433A-96D6-D405991F3AF5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B5CD6DD-A372-4019-B3CC-D02764CDE2FB}"/>
              </a:ext>
            </a:extLst>
          </p:cNvPr>
          <p:cNvGrpSpPr/>
          <p:nvPr/>
        </p:nvGrpSpPr>
        <p:grpSpPr>
          <a:xfrm>
            <a:off x="2285354" y="6150142"/>
            <a:ext cx="280180" cy="280180"/>
            <a:chOff x="2928425" y="542948"/>
            <a:chExt cx="280180" cy="280180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88A85336-5568-45E5-9469-BD988A51EB41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5050"/>
                </a:gs>
                <a:gs pos="100000">
                  <a:srgbClr val="FFFF00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E89FD109-B0E7-4EDA-B207-B7AD980A0C98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6002D87-10F5-4C7A-8CCE-6D0FF9BDE673}"/>
              </a:ext>
            </a:extLst>
          </p:cNvPr>
          <p:cNvCxnSpPr/>
          <p:nvPr/>
        </p:nvCxnSpPr>
        <p:spPr>
          <a:xfrm>
            <a:off x="2899177" y="507628"/>
            <a:ext cx="89874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  <a:alpha val="5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6" descr="A close up of a logo&#10;&#10;Description automatically generated">
            <a:extLst>
              <a:ext uri="{FF2B5EF4-FFF2-40B4-BE49-F238E27FC236}">
                <a16:creationId xmlns:a16="http://schemas.microsoft.com/office/drawing/2014/main" id="{09EF92E6-A5DB-4AF8-95A2-51487C4CC5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7" t="23957" r="5376" b="34234"/>
          <a:stretch/>
        </p:blipFill>
        <p:spPr>
          <a:xfrm>
            <a:off x="4227645" y="482414"/>
            <a:ext cx="222477" cy="119827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A1143597-2114-4525-8241-A8E96A8FEF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6" t="3792" r="10936" b="17519"/>
          <a:stretch/>
        </p:blipFill>
        <p:spPr>
          <a:xfrm rot="18083934">
            <a:off x="126107" y="2340760"/>
            <a:ext cx="2159894" cy="2168431"/>
          </a:xfrm>
          <a:prstGeom prst="rect">
            <a:avLst/>
          </a:prstGeom>
        </p:spPr>
      </p:pic>
      <p:grpSp>
        <p:nvGrpSpPr>
          <p:cNvPr id="16" name="Grup 15">
            <a:extLst>
              <a:ext uri="{FF2B5EF4-FFF2-40B4-BE49-F238E27FC236}">
                <a16:creationId xmlns:a16="http://schemas.microsoft.com/office/drawing/2014/main" id="{B1399278-CC5E-8263-2C4A-8CB2B7B6232B}"/>
              </a:ext>
            </a:extLst>
          </p:cNvPr>
          <p:cNvGrpSpPr/>
          <p:nvPr/>
        </p:nvGrpSpPr>
        <p:grpSpPr>
          <a:xfrm>
            <a:off x="4681020" y="249176"/>
            <a:ext cx="5183705" cy="648670"/>
            <a:chOff x="5189020" y="265328"/>
            <a:chExt cx="4439612" cy="648670"/>
          </a:xfrm>
        </p:grpSpPr>
        <p:sp>
          <p:nvSpPr>
            <p:cNvPr id="17" name="TextBox 11">
              <a:extLst>
                <a:ext uri="{FF2B5EF4-FFF2-40B4-BE49-F238E27FC236}">
                  <a16:creationId xmlns:a16="http://schemas.microsoft.com/office/drawing/2014/main" id="{D1E0ED53-1FC0-36A1-B33A-D3F5D8A447AA}"/>
                </a:ext>
              </a:extLst>
            </p:cNvPr>
            <p:cNvSpPr txBox="1"/>
            <p:nvPr/>
          </p:nvSpPr>
          <p:spPr>
            <a:xfrm>
              <a:off x="5189020" y="265328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Mevcut sağlık problemlerine nasıl çözüm sunuyor?</a:t>
              </a:r>
            </a:p>
          </p:txBody>
        </p:sp>
        <p:sp>
          <p:nvSpPr>
            <p:cNvPr id="18" name="TextBox 11">
              <a:extLst>
                <a:ext uri="{FF2B5EF4-FFF2-40B4-BE49-F238E27FC236}">
                  <a16:creationId xmlns:a16="http://schemas.microsoft.com/office/drawing/2014/main" id="{51FA6887-2A87-1AED-869C-6AAED8F14405}"/>
                </a:ext>
              </a:extLst>
            </p:cNvPr>
            <p:cNvSpPr txBox="1"/>
            <p:nvPr/>
          </p:nvSpPr>
          <p:spPr>
            <a:xfrm>
              <a:off x="5189020" y="575444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Buluşun bilimsel dayanakları nelerdir?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00350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92F2CBE-9AF0-4D06-8096-ED77C757A6CB}"/>
              </a:ext>
            </a:extLst>
          </p:cNvPr>
          <p:cNvSpPr/>
          <p:nvPr/>
        </p:nvSpPr>
        <p:spPr>
          <a:xfrm>
            <a:off x="-900334" y="1283677"/>
            <a:ext cx="4290647" cy="4290647"/>
          </a:xfrm>
          <a:prstGeom prst="ellipse">
            <a:avLst/>
          </a:prstGeom>
          <a:gradFill>
            <a:gsLst>
              <a:gs pos="86724">
                <a:srgbClr val="3366CC"/>
              </a:gs>
              <a:gs pos="71693">
                <a:srgbClr val="339966"/>
              </a:gs>
              <a:gs pos="54854">
                <a:srgbClr val="000099"/>
              </a:gs>
              <a:gs pos="38071">
                <a:srgbClr val="FF9900"/>
              </a:gs>
              <a:gs pos="20400">
                <a:srgbClr val="009999"/>
              </a:gs>
              <a:gs pos="0">
                <a:srgbClr val="CC00CC"/>
              </a:gs>
              <a:gs pos="100000">
                <a:srgbClr val="FF0066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0A85CB3E-10FD-425C-9F21-2C73F9721FC4}"/>
              </a:ext>
            </a:extLst>
          </p:cNvPr>
          <p:cNvSpPr/>
          <p:nvPr/>
        </p:nvSpPr>
        <p:spPr>
          <a:xfrm>
            <a:off x="-1605281" y="305972"/>
            <a:ext cx="5669281" cy="6246057"/>
          </a:xfrm>
          <a:prstGeom prst="arc">
            <a:avLst>
              <a:gd name="adj1" fmla="val 16757218"/>
              <a:gd name="adj2" fmla="val 4857479"/>
            </a:avLst>
          </a:prstGeom>
          <a:ln>
            <a:gradFill>
              <a:gsLst>
                <a:gs pos="0">
                  <a:srgbClr val="FF5050"/>
                </a:gs>
                <a:gs pos="41000">
                  <a:srgbClr val="339966"/>
                </a:gs>
                <a:gs pos="73000">
                  <a:srgbClr val="FF9900"/>
                </a:gs>
                <a:gs pos="100000">
                  <a:srgbClr val="FF006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D4A6B95-3DBE-4804-AF98-4628A44DC4F7}"/>
              </a:ext>
            </a:extLst>
          </p:cNvPr>
          <p:cNvGrpSpPr/>
          <p:nvPr/>
        </p:nvGrpSpPr>
        <p:grpSpPr>
          <a:xfrm>
            <a:off x="2297593" y="433764"/>
            <a:ext cx="280180" cy="280180"/>
            <a:chOff x="2928425" y="542948"/>
            <a:chExt cx="280180" cy="28018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110B6FC-E0F2-48A9-BC0C-379DD495964B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CC00CC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6F60B0D-9BD6-4C7E-81F7-156A67A6F240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12DAD66-EEBF-41FD-8BBB-43D31925775C}"/>
              </a:ext>
            </a:extLst>
          </p:cNvPr>
          <p:cNvGrpSpPr/>
          <p:nvPr/>
        </p:nvGrpSpPr>
        <p:grpSpPr>
          <a:xfrm>
            <a:off x="3549523" y="1787861"/>
            <a:ext cx="280180" cy="280180"/>
            <a:chOff x="2928425" y="542948"/>
            <a:chExt cx="280180" cy="280180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4557C46-8E9C-4191-AFE1-A40EF941660F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66CC"/>
                </a:gs>
                <a:gs pos="100000">
                  <a:srgbClr val="009999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AA3EF69-1FB2-4484-B26A-3B774E5E23AC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6F63FF5-F597-40DD-A88B-26D44203FBFE}"/>
              </a:ext>
            </a:extLst>
          </p:cNvPr>
          <p:cNvGrpSpPr/>
          <p:nvPr/>
        </p:nvGrpSpPr>
        <p:grpSpPr>
          <a:xfrm>
            <a:off x="3937558" y="3199388"/>
            <a:ext cx="280180" cy="280180"/>
            <a:chOff x="2928425" y="542948"/>
            <a:chExt cx="280180" cy="28018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ED35BF5-46C6-45B7-806C-E155E2F892A5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9900"/>
                </a:gs>
                <a:gs pos="100000">
                  <a:srgbClr val="CC00CC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F83935AD-26F1-47DC-B3C7-DC9F17B91C6C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A0376F4-3394-4CB4-8113-970FD8EB6895}"/>
              </a:ext>
            </a:extLst>
          </p:cNvPr>
          <p:cNvGrpSpPr/>
          <p:nvPr/>
        </p:nvGrpSpPr>
        <p:grpSpPr>
          <a:xfrm>
            <a:off x="3500873" y="4916575"/>
            <a:ext cx="280180" cy="280180"/>
            <a:chOff x="2928425" y="542948"/>
            <a:chExt cx="280180" cy="28018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8D2B6EC-6417-4CC6-A99E-097AD00170BF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9966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73ABC4D-592D-472A-BD51-75AE54CDF6BF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F0355A5-3DA2-48FB-B1E0-AC982CDE52EA}"/>
              </a:ext>
            </a:extLst>
          </p:cNvPr>
          <p:cNvGrpSpPr/>
          <p:nvPr/>
        </p:nvGrpSpPr>
        <p:grpSpPr>
          <a:xfrm>
            <a:off x="2280335" y="6156084"/>
            <a:ext cx="280180" cy="280180"/>
            <a:chOff x="2928425" y="542948"/>
            <a:chExt cx="280180" cy="280180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0F615D66-AA72-422B-BBC0-7F2399D2257E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5050"/>
                </a:gs>
                <a:gs pos="100000">
                  <a:srgbClr val="3399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ED312313-F6C2-4D61-A836-D8E70F48C805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51" name="Oval 50">
            <a:extLst>
              <a:ext uri="{FF2B5EF4-FFF2-40B4-BE49-F238E27FC236}">
                <a16:creationId xmlns:a16="http://schemas.microsoft.com/office/drawing/2014/main" id="{52220CC3-7764-4D07-ABAB-E74BD794EC3E}"/>
              </a:ext>
            </a:extLst>
          </p:cNvPr>
          <p:cNvSpPr/>
          <p:nvPr/>
        </p:nvSpPr>
        <p:spPr>
          <a:xfrm>
            <a:off x="-669669" y="1510047"/>
            <a:ext cx="3829316" cy="382931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6419FFC-5FD3-4D77-959F-0EF97A7424F8}"/>
              </a:ext>
            </a:extLst>
          </p:cNvPr>
          <p:cNvGrpSpPr/>
          <p:nvPr/>
        </p:nvGrpSpPr>
        <p:grpSpPr>
          <a:xfrm>
            <a:off x="4053037" y="249176"/>
            <a:ext cx="548640" cy="548640"/>
            <a:chOff x="2928425" y="542948"/>
            <a:chExt cx="280180" cy="280180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87C040E-4B32-4E50-97FA-493B2EDB27D0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CC00CC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7B17A10-3959-44D1-B8A0-E8A840CCE8F8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D8385FC-4971-4247-996D-44B587057831}"/>
              </a:ext>
            </a:extLst>
          </p:cNvPr>
          <p:cNvGrpSpPr/>
          <p:nvPr/>
        </p:nvGrpSpPr>
        <p:grpSpPr>
          <a:xfrm>
            <a:off x="4963217" y="1571850"/>
            <a:ext cx="548640" cy="548640"/>
            <a:chOff x="2928425" y="542948"/>
            <a:chExt cx="280180" cy="28018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B688388-7FD9-4A0A-B1EA-344E537C97B1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66CC"/>
                </a:gs>
                <a:gs pos="100000">
                  <a:srgbClr val="009999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450259E9-B3C6-40E8-A2DA-5D3F589F856D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D0DAF4A-14BC-4D18-9BA2-1B0E6972713E}"/>
              </a:ext>
            </a:extLst>
          </p:cNvPr>
          <p:cNvGrpSpPr/>
          <p:nvPr/>
        </p:nvGrpSpPr>
        <p:grpSpPr>
          <a:xfrm>
            <a:off x="3942577" y="3193446"/>
            <a:ext cx="280180" cy="280180"/>
            <a:chOff x="2928425" y="542948"/>
            <a:chExt cx="280180" cy="280180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22D4A528-B1A2-4C8C-B147-967ECBF0BA86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9900"/>
                </a:gs>
                <a:gs pos="100000">
                  <a:srgbClr val="CC00CC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E4D78BC-22AC-4F74-8013-E7878DBC55FA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604A0EA-09D6-4AF0-91D9-0EC4AA8C2940}"/>
              </a:ext>
            </a:extLst>
          </p:cNvPr>
          <p:cNvGrpSpPr/>
          <p:nvPr/>
        </p:nvGrpSpPr>
        <p:grpSpPr>
          <a:xfrm>
            <a:off x="3505892" y="4910633"/>
            <a:ext cx="280180" cy="280180"/>
            <a:chOff x="2928425" y="542948"/>
            <a:chExt cx="280180" cy="280180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9069E7A9-7BFC-4BAD-B99D-8E8C8386019F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9966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3FF6DA33-28CA-433A-96D6-D405991F3AF5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B5CD6DD-A372-4019-B3CC-D02764CDE2FB}"/>
              </a:ext>
            </a:extLst>
          </p:cNvPr>
          <p:cNvGrpSpPr/>
          <p:nvPr/>
        </p:nvGrpSpPr>
        <p:grpSpPr>
          <a:xfrm>
            <a:off x="2285354" y="6150142"/>
            <a:ext cx="280180" cy="280180"/>
            <a:chOff x="2928425" y="542948"/>
            <a:chExt cx="280180" cy="280180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88A85336-5568-45E5-9469-BD988A51EB41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5050"/>
                </a:gs>
                <a:gs pos="100000">
                  <a:srgbClr val="FFFF00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E89FD109-B0E7-4EDA-B207-B7AD980A0C98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0E9A4B3-6028-4F30-B843-E6E70E647811}"/>
              </a:ext>
            </a:extLst>
          </p:cNvPr>
          <p:cNvCxnSpPr/>
          <p:nvPr/>
        </p:nvCxnSpPr>
        <p:spPr>
          <a:xfrm>
            <a:off x="2899177" y="507628"/>
            <a:ext cx="89874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  <a:alpha val="5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BA9AE79-09F2-481E-B2A6-71CAA1887CA6}"/>
              </a:ext>
            </a:extLst>
          </p:cNvPr>
          <p:cNvCxnSpPr/>
          <p:nvPr/>
        </p:nvCxnSpPr>
        <p:spPr>
          <a:xfrm>
            <a:off x="3966644" y="1910653"/>
            <a:ext cx="89874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  <a:alpha val="5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66" descr="A close up of a logo&#10;&#10;Description automatically generated">
            <a:extLst>
              <a:ext uri="{FF2B5EF4-FFF2-40B4-BE49-F238E27FC236}">
                <a16:creationId xmlns:a16="http://schemas.microsoft.com/office/drawing/2014/main" id="{BD994442-5A52-483E-A9AC-ABE5353B41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7" t="23957" r="5376" b="34234"/>
          <a:stretch/>
        </p:blipFill>
        <p:spPr>
          <a:xfrm>
            <a:off x="4227645" y="482414"/>
            <a:ext cx="222477" cy="119827"/>
          </a:xfrm>
          <a:prstGeom prst="rect">
            <a:avLst/>
          </a:prstGeom>
        </p:spPr>
      </p:pic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720F045B-0103-4F8B-8B43-1BF107DE89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10" t="11633" r="10547" b="29105"/>
          <a:stretch/>
        </p:blipFill>
        <p:spPr>
          <a:xfrm>
            <a:off x="5118657" y="1735814"/>
            <a:ext cx="262099" cy="205611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24A34D06-6F97-4C5E-84B0-77F52295138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6" t="3792" r="10936" b="17519"/>
          <a:stretch/>
        </p:blipFill>
        <p:spPr>
          <a:xfrm rot="19259308">
            <a:off x="126107" y="2340760"/>
            <a:ext cx="2159894" cy="2168431"/>
          </a:xfrm>
          <a:prstGeom prst="rect">
            <a:avLst/>
          </a:prstGeom>
        </p:spPr>
      </p:pic>
      <p:grpSp>
        <p:nvGrpSpPr>
          <p:cNvPr id="19" name="Grup 18">
            <a:extLst>
              <a:ext uri="{FF2B5EF4-FFF2-40B4-BE49-F238E27FC236}">
                <a16:creationId xmlns:a16="http://schemas.microsoft.com/office/drawing/2014/main" id="{87D9CC57-4DD0-C2C3-D3A1-AA0D5195D4D1}"/>
              </a:ext>
            </a:extLst>
          </p:cNvPr>
          <p:cNvGrpSpPr/>
          <p:nvPr/>
        </p:nvGrpSpPr>
        <p:grpSpPr>
          <a:xfrm>
            <a:off x="5572032" y="1609159"/>
            <a:ext cx="6746968" cy="648670"/>
            <a:chOff x="5189020" y="265328"/>
            <a:chExt cx="4439612" cy="648670"/>
          </a:xfrm>
        </p:grpSpPr>
        <p:sp>
          <p:nvSpPr>
            <p:cNvPr id="20" name="TextBox 11">
              <a:extLst>
                <a:ext uri="{FF2B5EF4-FFF2-40B4-BE49-F238E27FC236}">
                  <a16:creationId xmlns:a16="http://schemas.microsoft.com/office/drawing/2014/main" id="{CF8A1B8A-5BF3-91AD-DC1B-4BAC60EFA939}"/>
                </a:ext>
              </a:extLst>
            </p:cNvPr>
            <p:cNvSpPr txBox="1"/>
            <p:nvPr/>
          </p:nvSpPr>
          <p:spPr>
            <a:xfrm>
              <a:off x="5189020" y="265328"/>
              <a:ext cx="44396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Buluşun klinik veya laboratuvar ortamında geçerliliği ne kadar kanıtlanmış?</a:t>
              </a:r>
            </a:p>
          </p:txBody>
        </p:sp>
        <p:sp>
          <p:nvSpPr>
            <p:cNvPr id="21" name="TextBox 11">
              <a:extLst>
                <a:ext uri="{FF2B5EF4-FFF2-40B4-BE49-F238E27FC236}">
                  <a16:creationId xmlns:a16="http://schemas.microsoft.com/office/drawing/2014/main" id="{55BCFE1A-5F9D-7895-D007-F5AD3B704AB2}"/>
                </a:ext>
              </a:extLst>
            </p:cNvPr>
            <p:cNvSpPr txBox="1"/>
            <p:nvPr/>
          </p:nvSpPr>
          <p:spPr>
            <a:xfrm>
              <a:off x="5189020" y="575444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Patentli buluşun pratikteki uygulanabilirliği nedir?</a:t>
              </a:r>
            </a:p>
          </p:txBody>
        </p:sp>
      </p:grpSp>
      <p:grpSp>
        <p:nvGrpSpPr>
          <p:cNvPr id="2" name="Grup 1">
            <a:extLst>
              <a:ext uri="{FF2B5EF4-FFF2-40B4-BE49-F238E27FC236}">
                <a16:creationId xmlns:a16="http://schemas.microsoft.com/office/drawing/2014/main" id="{FDDF162F-B02E-1EE6-DA3A-D3F93C70ED8B}"/>
              </a:ext>
            </a:extLst>
          </p:cNvPr>
          <p:cNvGrpSpPr/>
          <p:nvPr/>
        </p:nvGrpSpPr>
        <p:grpSpPr>
          <a:xfrm>
            <a:off x="4681020" y="249176"/>
            <a:ext cx="5183705" cy="648670"/>
            <a:chOff x="5189020" y="265328"/>
            <a:chExt cx="4439612" cy="648670"/>
          </a:xfrm>
        </p:grpSpPr>
        <p:sp>
          <p:nvSpPr>
            <p:cNvPr id="9" name="TextBox 11">
              <a:extLst>
                <a:ext uri="{FF2B5EF4-FFF2-40B4-BE49-F238E27FC236}">
                  <a16:creationId xmlns:a16="http://schemas.microsoft.com/office/drawing/2014/main" id="{B8A9122A-546A-5012-2A5C-A8190691938E}"/>
                </a:ext>
              </a:extLst>
            </p:cNvPr>
            <p:cNvSpPr txBox="1"/>
            <p:nvPr/>
          </p:nvSpPr>
          <p:spPr>
            <a:xfrm>
              <a:off x="5189020" y="265328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Mevcut sağlık problemlerine nasıl çözüm sunuyor?</a:t>
              </a:r>
            </a:p>
          </p:txBody>
        </p: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id="{CBF10564-EEE2-3EE3-9686-F453D9F82B53}"/>
                </a:ext>
              </a:extLst>
            </p:cNvPr>
            <p:cNvSpPr txBox="1"/>
            <p:nvPr/>
          </p:nvSpPr>
          <p:spPr>
            <a:xfrm>
              <a:off x="5189020" y="575444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Buluşun bilimsel dayanakları nelerdir?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66344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54">
            <a:extLst>
              <a:ext uri="{FF2B5EF4-FFF2-40B4-BE49-F238E27FC236}">
                <a16:creationId xmlns:a16="http://schemas.microsoft.com/office/drawing/2014/main" id="{EA2E4B00-0B3B-B515-AF71-DE81E8579335}"/>
              </a:ext>
            </a:extLst>
          </p:cNvPr>
          <p:cNvGrpSpPr/>
          <p:nvPr/>
        </p:nvGrpSpPr>
        <p:grpSpPr>
          <a:xfrm>
            <a:off x="4963217" y="1571850"/>
            <a:ext cx="548640" cy="548640"/>
            <a:chOff x="2928425" y="542948"/>
            <a:chExt cx="280180" cy="28018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A8A3A40-4AFA-7C88-AE84-D86EF42DEA71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66CC"/>
                </a:gs>
                <a:gs pos="100000">
                  <a:srgbClr val="009999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5588FC87-2C9A-559B-5EE5-CFEDB505DE07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4" name="Oval 3">
            <a:extLst>
              <a:ext uri="{FF2B5EF4-FFF2-40B4-BE49-F238E27FC236}">
                <a16:creationId xmlns:a16="http://schemas.microsoft.com/office/drawing/2014/main" id="{A92F2CBE-9AF0-4D06-8096-ED77C757A6CB}"/>
              </a:ext>
            </a:extLst>
          </p:cNvPr>
          <p:cNvSpPr/>
          <p:nvPr/>
        </p:nvSpPr>
        <p:spPr>
          <a:xfrm>
            <a:off x="-900334" y="1283677"/>
            <a:ext cx="4290647" cy="4290647"/>
          </a:xfrm>
          <a:prstGeom prst="ellipse">
            <a:avLst/>
          </a:prstGeom>
          <a:gradFill>
            <a:gsLst>
              <a:gs pos="86724">
                <a:srgbClr val="3366CC"/>
              </a:gs>
              <a:gs pos="71693">
                <a:srgbClr val="339966"/>
              </a:gs>
              <a:gs pos="54854">
                <a:srgbClr val="000099"/>
              </a:gs>
              <a:gs pos="38071">
                <a:srgbClr val="FF9900"/>
              </a:gs>
              <a:gs pos="20400">
                <a:srgbClr val="009999"/>
              </a:gs>
              <a:gs pos="0">
                <a:srgbClr val="CC00CC"/>
              </a:gs>
              <a:gs pos="100000">
                <a:srgbClr val="FF0066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0A85CB3E-10FD-425C-9F21-2C73F9721FC4}"/>
              </a:ext>
            </a:extLst>
          </p:cNvPr>
          <p:cNvSpPr/>
          <p:nvPr/>
        </p:nvSpPr>
        <p:spPr>
          <a:xfrm>
            <a:off x="-1605281" y="305972"/>
            <a:ext cx="5669281" cy="6246057"/>
          </a:xfrm>
          <a:prstGeom prst="arc">
            <a:avLst>
              <a:gd name="adj1" fmla="val 16757218"/>
              <a:gd name="adj2" fmla="val 4857479"/>
            </a:avLst>
          </a:prstGeom>
          <a:ln>
            <a:gradFill>
              <a:gsLst>
                <a:gs pos="0">
                  <a:srgbClr val="FF5050"/>
                </a:gs>
                <a:gs pos="41000">
                  <a:srgbClr val="339966"/>
                </a:gs>
                <a:gs pos="73000">
                  <a:srgbClr val="FF9900"/>
                </a:gs>
                <a:gs pos="100000">
                  <a:srgbClr val="FF006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D4A6B95-3DBE-4804-AF98-4628A44DC4F7}"/>
              </a:ext>
            </a:extLst>
          </p:cNvPr>
          <p:cNvGrpSpPr/>
          <p:nvPr/>
        </p:nvGrpSpPr>
        <p:grpSpPr>
          <a:xfrm>
            <a:off x="2297593" y="433764"/>
            <a:ext cx="280180" cy="280180"/>
            <a:chOff x="2928425" y="542948"/>
            <a:chExt cx="280180" cy="28018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110B6FC-E0F2-48A9-BC0C-379DD495964B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CC00CC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6F60B0D-9BD6-4C7E-81F7-156A67A6F240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6F63FF5-F597-40DD-A88B-26D44203FBFE}"/>
              </a:ext>
            </a:extLst>
          </p:cNvPr>
          <p:cNvGrpSpPr/>
          <p:nvPr/>
        </p:nvGrpSpPr>
        <p:grpSpPr>
          <a:xfrm>
            <a:off x="3937558" y="3199388"/>
            <a:ext cx="280180" cy="280180"/>
            <a:chOff x="2928425" y="542948"/>
            <a:chExt cx="280180" cy="28018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ED35BF5-46C6-45B7-806C-E155E2F892A5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9900"/>
                </a:gs>
                <a:gs pos="100000">
                  <a:srgbClr val="CC00CC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F83935AD-26F1-47DC-B3C7-DC9F17B91C6C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A0376F4-3394-4CB4-8113-970FD8EB6895}"/>
              </a:ext>
            </a:extLst>
          </p:cNvPr>
          <p:cNvGrpSpPr/>
          <p:nvPr/>
        </p:nvGrpSpPr>
        <p:grpSpPr>
          <a:xfrm>
            <a:off x="3500873" y="4916575"/>
            <a:ext cx="280180" cy="280180"/>
            <a:chOff x="2928425" y="542948"/>
            <a:chExt cx="280180" cy="28018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8D2B6EC-6417-4CC6-A99E-097AD00170BF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9966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73ABC4D-592D-472A-BD51-75AE54CDF6BF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F0355A5-3DA2-48FB-B1E0-AC982CDE52EA}"/>
              </a:ext>
            </a:extLst>
          </p:cNvPr>
          <p:cNvGrpSpPr/>
          <p:nvPr/>
        </p:nvGrpSpPr>
        <p:grpSpPr>
          <a:xfrm>
            <a:off x="2280335" y="6156084"/>
            <a:ext cx="280180" cy="280180"/>
            <a:chOff x="2928425" y="542948"/>
            <a:chExt cx="280180" cy="280180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0F615D66-AA72-422B-BBC0-7F2399D2257E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5050"/>
                </a:gs>
                <a:gs pos="100000">
                  <a:srgbClr val="3399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ED312313-F6C2-4D61-A836-D8E70F48C805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51" name="Oval 50">
            <a:extLst>
              <a:ext uri="{FF2B5EF4-FFF2-40B4-BE49-F238E27FC236}">
                <a16:creationId xmlns:a16="http://schemas.microsoft.com/office/drawing/2014/main" id="{52220CC3-7764-4D07-ABAB-E74BD794EC3E}"/>
              </a:ext>
            </a:extLst>
          </p:cNvPr>
          <p:cNvSpPr/>
          <p:nvPr/>
        </p:nvSpPr>
        <p:spPr>
          <a:xfrm>
            <a:off x="-669669" y="1510047"/>
            <a:ext cx="3829316" cy="382931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6419FFC-5FD3-4D77-959F-0EF97A7424F8}"/>
              </a:ext>
            </a:extLst>
          </p:cNvPr>
          <p:cNvGrpSpPr/>
          <p:nvPr/>
        </p:nvGrpSpPr>
        <p:grpSpPr>
          <a:xfrm>
            <a:off x="4053037" y="249176"/>
            <a:ext cx="548640" cy="548640"/>
            <a:chOff x="2928425" y="542948"/>
            <a:chExt cx="280180" cy="280180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87C040E-4B32-4E50-97FA-493B2EDB27D0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CC00CC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7B17A10-3959-44D1-B8A0-E8A840CCE8F8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D0DAF4A-14BC-4D18-9BA2-1B0E6972713E}"/>
              </a:ext>
            </a:extLst>
          </p:cNvPr>
          <p:cNvGrpSpPr/>
          <p:nvPr/>
        </p:nvGrpSpPr>
        <p:grpSpPr>
          <a:xfrm>
            <a:off x="5375963" y="3106947"/>
            <a:ext cx="548640" cy="548640"/>
            <a:chOff x="2928425" y="542948"/>
            <a:chExt cx="280180" cy="280180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22D4A528-B1A2-4C8C-B147-967ECBF0BA86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9900"/>
                </a:gs>
                <a:gs pos="100000">
                  <a:srgbClr val="CC00CC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E4D78BC-22AC-4F74-8013-E7878DBC55FA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604A0EA-09D6-4AF0-91D9-0EC4AA8C2940}"/>
              </a:ext>
            </a:extLst>
          </p:cNvPr>
          <p:cNvGrpSpPr/>
          <p:nvPr/>
        </p:nvGrpSpPr>
        <p:grpSpPr>
          <a:xfrm>
            <a:off x="3505892" y="4910633"/>
            <a:ext cx="280180" cy="280180"/>
            <a:chOff x="2928425" y="542948"/>
            <a:chExt cx="280180" cy="280180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9069E7A9-7BFC-4BAD-B99D-8E8C8386019F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9966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3FF6DA33-28CA-433A-96D6-D405991F3AF5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B5CD6DD-A372-4019-B3CC-D02764CDE2FB}"/>
              </a:ext>
            </a:extLst>
          </p:cNvPr>
          <p:cNvGrpSpPr/>
          <p:nvPr/>
        </p:nvGrpSpPr>
        <p:grpSpPr>
          <a:xfrm>
            <a:off x="2285354" y="6150142"/>
            <a:ext cx="280180" cy="280180"/>
            <a:chOff x="2928425" y="542948"/>
            <a:chExt cx="280180" cy="280180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88A85336-5568-45E5-9469-BD988A51EB41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5050"/>
                </a:gs>
                <a:gs pos="100000">
                  <a:srgbClr val="FFFF00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E89FD109-B0E7-4EDA-B207-B7AD980A0C98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803C99F-4FE8-4FE8-9514-232645A03A6B}"/>
              </a:ext>
            </a:extLst>
          </p:cNvPr>
          <p:cNvCxnSpPr/>
          <p:nvPr/>
        </p:nvCxnSpPr>
        <p:spPr>
          <a:xfrm>
            <a:off x="2899177" y="507628"/>
            <a:ext cx="89874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  <a:alpha val="5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4F5112A-4C6B-4193-8F8B-9BD78EEC52F0}"/>
              </a:ext>
            </a:extLst>
          </p:cNvPr>
          <p:cNvCxnSpPr/>
          <p:nvPr/>
        </p:nvCxnSpPr>
        <p:spPr>
          <a:xfrm>
            <a:off x="4326418" y="3346894"/>
            <a:ext cx="89874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  <a:alpha val="5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Picture 71" descr="A close up of a logo&#10;&#10;Description automatically generated">
            <a:extLst>
              <a:ext uri="{FF2B5EF4-FFF2-40B4-BE49-F238E27FC236}">
                <a16:creationId xmlns:a16="http://schemas.microsoft.com/office/drawing/2014/main" id="{F62C4CB5-E756-4687-BC97-DBACD9638A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7" t="23957" r="5376" b="34234"/>
          <a:stretch/>
        </p:blipFill>
        <p:spPr>
          <a:xfrm>
            <a:off x="4227645" y="482414"/>
            <a:ext cx="222477" cy="119827"/>
          </a:xfrm>
          <a:prstGeom prst="rect">
            <a:avLst/>
          </a:prstGeom>
        </p:spPr>
      </p:pic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B8C9F566-9481-4C48-97DE-F77AB7FD0A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7" t="3988" r="10547" b="17324"/>
          <a:stretch/>
        </p:blipFill>
        <p:spPr>
          <a:xfrm>
            <a:off x="5547486" y="3274541"/>
            <a:ext cx="205594" cy="205027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CFB25366-B94F-4B26-92A1-0E211F0FF7B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6" t="3792" r="10936" b="17519"/>
          <a:stretch/>
        </p:blipFill>
        <p:spPr>
          <a:xfrm>
            <a:off x="126107" y="2340760"/>
            <a:ext cx="2159894" cy="2168431"/>
          </a:xfrm>
          <a:prstGeom prst="rect">
            <a:avLst/>
          </a:prstGeom>
        </p:spPr>
      </p:pic>
      <p:grpSp>
        <p:nvGrpSpPr>
          <p:cNvPr id="17" name="Group 25">
            <a:extLst>
              <a:ext uri="{FF2B5EF4-FFF2-40B4-BE49-F238E27FC236}">
                <a16:creationId xmlns:a16="http://schemas.microsoft.com/office/drawing/2014/main" id="{A43E06E7-9430-F2BF-87FA-F860DBD6E23C}"/>
              </a:ext>
            </a:extLst>
          </p:cNvPr>
          <p:cNvGrpSpPr/>
          <p:nvPr/>
        </p:nvGrpSpPr>
        <p:grpSpPr>
          <a:xfrm>
            <a:off x="3549523" y="1787861"/>
            <a:ext cx="280180" cy="280180"/>
            <a:chOff x="2928425" y="542948"/>
            <a:chExt cx="280180" cy="28018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6279666-868D-85A8-2DC6-6BC99F7137B2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66CC"/>
                </a:gs>
                <a:gs pos="100000">
                  <a:srgbClr val="009999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4B25571-BCF1-D4D5-8DF2-29122701E179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cxnSp>
        <p:nvCxnSpPr>
          <p:cNvPr id="20" name="Straight Connector 35">
            <a:extLst>
              <a:ext uri="{FF2B5EF4-FFF2-40B4-BE49-F238E27FC236}">
                <a16:creationId xmlns:a16="http://schemas.microsoft.com/office/drawing/2014/main" id="{8F3A9554-C283-6FF9-1C94-AA35FF78849F}"/>
              </a:ext>
            </a:extLst>
          </p:cNvPr>
          <p:cNvCxnSpPr/>
          <p:nvPr/>
        </p:nvCxnSpPr>
        <p:spPr>
          <a:xfrm>
            <a:off x="3966644" y="1910653"/>
            <a:ext cx="89874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  <a:alpha val="5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6A9ACB2C-6229-8DDD-5986-B7AA3714E5C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10" t="11633" r="10547" b="29105"/>
          <a:stretch/>
        </p:blipFill>
        <p:spPr>
          <a:xfrm>
            <a:off x="5118657" y="1735814"/>
            <a:ext cx="262099" cy="205611"/>
          </a:xfrm>
          <a:prstGeom prst="rect">
            <a:avLst/>
          </a:prstGeom>
        </p:spPr>
      </p:pic>
      <p:grpSp>
        <p:nvGrpSpPr>
          <p:cNvPr id="31" name="Grup 30">
            <a:extLst>
              <a:ext uri="{FF2B5EF4-FFF2-40B4-BE49-F238E27FC236}">
                <a16:creationId xmlns:a16="http://schemas.microsoft.com/office/drawing/2014/main" id="{69766878-0C41-CA2A-5853-FF3A5991462C}"/>
              </a:ext>
            </a:extLst>
          </p:cNvPr>
          <p:cNvGrpSpPr/>
          <p:nvPr/>
        </p:nvGrpSpPr>
        <p:grpSpPr>
          <a:xfrm>
            <a:off x="6000861" y="3131147"/>
            <a:ext cx="5669280" cy="648670"/>
            <a:chOff x="5189020" y="265328"/>
            <a:chExt cx="4439612" cy="648670"/>
          </a:xfrm>
        </p:grpSpPr>
        <p:sp>
          <p:nvSpPr>
            <p:cNvPr id="35" name="TextBox 11">
              <a:extLst>
                <a:ext uri="{FF2B5EF4-FFF2-40B4-BE49-F238E27FC236}">
                  <a16:creationId xmlns:a16="http://schemas.microsoft.com/office/drawing/2014/main" id="{E6DC6D43-8F16-B447-D74E-009404F4BD48}"/>
                </a:ext>
              </a:extLst>
            </p:cNvPr>
            <p:cNvSpPr txBox="1"/>
            <p:nvPr/>
          </p:nvSpPr>
          <p:spPr>
            <a:xfrm>
              <a:off x="5189020" y="265328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Bu patentin tartışmalı etik sorunlar yaratma potansiyeli var mı?</a:t>
              </a:r>
            </a:p>
          </p:txBody>
        </p:sp>
        <p:sp>
          <p:nvSpPr>
            <p:cNvPr id="36" name="TextBox 11">
              <a:extLst>
                <a:ext uri="{FF2B5EF4-FFF2-40B4-BE49-F238E27FC236}">
                  <a16:creationId xmlns:a16="http://schemas.microsoft.com/office/drawing/2014/main" id="{3BD46B50-47AB-C8BE-AAF5-ED8BBCE6D9CF}"/>
                </a:ext>
              </a:extLst>
            </p:cNvPr>
            <p:cNvSpPr txBox="1"/>
            <p:nvPr/>
          </p:nvSpPr>
          <p:spPr>
            <a:xfrm>
              <a:off x="5189020" y="575444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Patent, sağlık sektöründe nasıl bir eşitsizlik yaratabilir?</a:t>
              </a:r>
            </a:p>
          </p:txBody>
        </p:sp>
      </p:grpSp>
      <p:grpSp>
        <p:nvGrpSpPr>
          <p:cNvPr id="11" name="Grup 10">
            <a:extLst>
              <a:ext uri="{FF2B5EF4-FFF2-40B4-BE49-F238E27FC236}">
                <a16:creationId xmlns:a16="http://schemas.microsoft.com/office/drawing/2014/main" id="{16E5D166-F797-252E-D1C6-D337646D40EE}"/>
              </a:ext>
            </a:extLst>
          </p:cNvPr>
          <p:cNvGrpSpPr/>
          <p:nvPr/>
        </p:nvGrpSpPr>
        <p:grpSpPr>
          <a:xfrm>
            <a:off x="4681020" y="249176"/>
            <a:ext cx="5183705" cy="648670"/>
            <a:chOff x="5189020" y="265328"/>
            <a:chExt cx="4439612" cy="64867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A178D81-BFF2-B0A1-3733-7E55AC26B275}"/>
                </a:ext>
              </a:extLst>
            </p:cNvPr>
            <p:cNvSpPr txBox="1"/>
            <p:nvPr/>
          </p:nvSpPr>
          <p:spPr>
            <a:xfrm>
              <a:off x="5189020" y="265328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Mevcut sağlık problemlerine nasıl çözüm sunuyor?</a:t>
              </a:r>
            </a:p>
          </p:txBody>
        </p: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7887630B-DFF5-E759-7485-52922109AC89}"/>
                </a:ext>
              </a:extLst>
            </p:cNvPr>
            <p:cNvSpPr txBox="1"/>
            <p:nvPr/>
          </p:nvSpPr>
          <p:spPr>
            <a:xfrm>
              <a:off x="5189020" y="575444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Buluşun bilimsel dayanakları nelerdir?</a:t>
              </a:r>
            </a:p>
          </p:txBody>
        </p:sp>
      </p:grpSp>
      <p:grpSp>
        <p:nvGrpSpPr>
          <p:cNvPr id="14" name="Grup 13">
            <a:extLst>
              <a:ext uri="{FF2B5EF4-FFF2-40B4-BE49-F238E27FC236}">
                <a16:creationId xmlns:a16="http://schemas.microsoft.com/office/drawing/2014/main" id="{609EE0EA-5790-D182-B4CA-759626E778DB}"/>
              </a:ext>
            </a:extLst>
          </p:cNvPr>
          <p:cNvGrpSpPr/>
          <p:nvPr/>
        </p:nvGrpSpPr>
        <p:grpSpPr>
          <a:xfrm>
            <a:off x="5572032" y="1609159"/>
            <a:ext cx="6746968" cy="648670"/>
            <a:chOff x="5189020" y="265328"/>
            <a:chExt cx="4439612" cy="648670"/>
          </a:xfrm>
        </p:grpSpPr>
        <p:sp>
          <p:nvSpPr>
            <p:cNvPr id="15" name="TextBox 11">
              <a:extLst>
                <a:ext uri="{FF2B5EF4-FFF2-40B4-BE49-F238E27FC236}">
                  <a16:creationId xmlns:a16="http://schemas.microsoft.com/office/drawing/2014/main" id="{BDD8B615-C43E-35C7-CFEB-B76DD2575577}"/>
                </a:ext>
              </a:extLst>
            </p:cNvPr>
            <p:cNvSpPr txBox="1"/>
            <p:nvPr/>
          </p:nvSpPr>
          <p:spPr>
            <a:xfrm>
              <a:off x="5189020" y="265328"/>
              <a:ext cx="44396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Buluşun klinik veya laboratuvar ortamında geçerliliği ne kadar kanıtlanmış?</a:t>
              </a:r>
            </a:p>
          </p:txBody>
        </p:sp>
        <p:sp>
          <p:nvSpPr>
            <p:cNvPr id="16" name="TextBox 11">
              <a:extLst>
                <a:ext uri="{FF2B5EF4-FFF2-40B4-BE49-F238E27FC236}">
                  <a16:creationId xmlns:a16="http://schemas.microsoft.com/office/drawing/2014/main" id="{C27774AD-74E2-BC74-3681-9B73E37023E2}"/>
                </a:ext>
              </a:extLst>
            </p:cNvPr>
            <p:cNvSpPr txBox="1"/>
            <p:nvPr/>
          </p:nvSpPr>
          <p:spPr>
            <a:xfrm>
              <a:off x="5189020" y="575444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Patentli buluşun pratikteki uygulanabilirliği nedir?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5111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>
            <a:extLst>
              <a:ext uri="{FF2B5EF4-FFF2-40B4-BE49-F238E27FC236}">
                <a16:creationId xmlns:a16="http://schemas.microsoft.com/office/drawing/2014/main" id="{085053FC-6907-0350-5328-D66563DF4BA4}"/>
              </a:ext>
            </a:extLst>
          </p:cNvPr>
          <p:cNvSpPr/>
          <p:nvPr/>
        </p:nvSpPr>
        <p:spPr>
          <a:xfrm>
            <a:off x="-495300" y="1914520"/>
            <a:ext cx="13106400" cy="254317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32A121F7-F958-4EDF-C448-9C28F9DB7BF6}"/>
              </a:ext>
            </a:extLst>
          </p:cNvPr>
          <p:cNvSpPr txBox="1"/>
          <p:nvPr/>
        </p:nvSpPr>
        <p:spPr>
          <a:xfrm>
            <a:off x="10694227" y="7713407"/>
            <a:ext cx="1066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1500" dirty="0">
                <a:solidFill>
                  <a:schemeClr val="bg1"/>
                </a:solidFill>
              </a:rPr>
              <a:t>+</a:t>
            </a:r>
            <a:endParaRPr lang="tr-TR" sz="3600" dirty="0">
              <a:solidFill>
                <a:schemeClr val="bg1"/>
              </a:solidFill>
            </a:endParaRPr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8A6E0EB5-4167-7074-3652-788137A76B9D}"/>
              </a:ext>
            </a:extLst>
          </p:cNvPr>
          <p:cNvSpPr txBox="1"/>
          <p:nvPr/>
        </p:nvSpPr>
        <p:spPr>
          <a:xfrm>
            <a:off x="6488276" y="-2565590"/>
            <a:ext cx="1179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DB0FC9E5-44CD-86BD-C0B7-A1BF786CF872}"/>
              </a:ext>
            </a:extLst>
          </p:cNvPr>
          <p:cNvSpPr txBox="1"/>
          <p:nvPr/>
        </p:nvSpPr>
        <p:spPr>
          <a:xfrm>
            <a:off x="2927112" y="6524303"/>
            <a:ext cx="1179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146A54D3-6635-2BF3-2624-C480B58D11C5}"/>
              </a:ext>
            </a:extLst>
          </p:cNvPr>
          <p:cNvSpPr txBox="1"/>
          <p:nvPr/>
        </p:nvSpPr>
        <p:spPr>
          <a:xfrm>
            <a:off x="1341488" y="7093054"/>
            <a:ext cx="825910" cy="27792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1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2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3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4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5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6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7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8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9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26" name="Metin kutusu 25">
            <a:extLst>
              <a:ext uri="{FF2B5EF4-FFF2-40B4-BE49-F238E27FC236}">
                <a16:creationId xmlns:a16="http://schemas.microsoft.com/office/drawing/2014/main" id="{5CD39CD7-5575-E07D-A4A3-33ED28B637C2}"/>
              </a:ext>
            </a:extLst>
          </p:cNvPr>
          <p:cNvSpPr txBox="1"/>
          <p:nvPr/>
        </p:nvSpPr>
        <p:spPr>
          <a:xfrm>
            <a:off x="2461464" y="-28568546"/>
            <a:ext cx="825910" cy="27792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1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2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3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4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5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6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7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8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9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27" name="Metin kutusu 26">
            <a:extLst>
              <a:ext uri="{FF2B5EF4-FFF2-40B4-BE49-F238E27FC236}">
                <a16:creationId xmlns:a16="http://schemas.microsoft.com/office/drawing/2014/main" id="{A6E5CE15-644D-E504-F7A8-EF17A051AA98}"/>
              </a:ext>
            </a:extLst>
          </p:cNvPr>
          <p:cNvSpPr txBox="1"/>
          <p:nvPr/>
        </p:nvSpPr>
        <p:spPr>
          <a:xfrm>
            <a:off x="3616181" y="7093054"/>
            <a:ext cx="825910" cy="27792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1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2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3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4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5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6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7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8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9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28" name="Metin kutusu 27">
            <a:extLst>
              <a:ext uri="{FF2B5EF4-FFF2-40B4-BE49-F238E27FC236}">
                <a16:creationId xmlns:a16="http://schemas.microsoft.com/office/drawing/2014/main" id="{F6DF5BC4-36FC-3EFD-5CFB-5A338081177E}"/>
              </a:ext>
            </a:extLst>
          </p:cNvPr>
          <p:cNvSpPr txBox="1"/>
          <p:nvPr/>
        </p:nvSpPr>
        <p:spPr>
          <a:xfrm>
            <a:off x="4857012" y="-28493164"/>
            <a:ext cx="825910" cy="27792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1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2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3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4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5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6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7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8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9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29" name="Metin kutusu 28">
            <a:extLst>
              <a:ext uri="{FF2B5EF4-FFF2-40B4-BE49-F238E27FC236}">
                <a16:creationId xmlns:a16="http://schemas.microsoft.com/office/drawing/2014/main" id="{3EDBC271-153F-5963-21B2-D2FEEC437516}"/>
              </a:ext>
            </a:extLst>
          </p:cNvPr>
          <p:cNvSpPr txBox="1"/>
          <p:nvPr/>
        </p:nvSpPr>
        <p:spPr>
          <a:xfrm>
            <a:off x="6110133" y="7093054"/>
            <a:ext cx="825910" cy="27792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1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2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3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4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5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6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7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8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9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30" name="Metin kutusu 29">
            <a:extLst>
              <a:ext uri="{FF2B5EF4-FFF2-40B4-BE49-F238E27FC236}">
                <a16:creationId xmlns:a16="http://schemas.microsoft.com/office/drawing/2014/main" id="{68708E8D-B646-AA1C-F6E0-1E81497C9F39}"/>
              </a:ext>
            </a:extLst>
          </p:cNvPr>
          <p:cNvSpPr txBox="1"/>
          <p:nvPr/>
        </p:nvSpPr>
        <p:spPr>
          <a:xfrm>
            <a:off x="7363254" y="-28493164"/>
            <a:ext cx="825910" cy="27792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1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2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3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4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5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6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7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8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9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31" name="Metin kutusu 30">
            <a:extLst>
              <a:ext uri="{FF2B5EF4-FFF2-40B4-BE49-F238E27FC236}">
                <a16:creationId xmlns:a16="http://schemas.microsoft.com/office/drawing/2014/main" id="{80D2AB27-7198-61C4-C2A2-6292AD6708EF}"/>
              </a:ext>
            </a:extLst>
          </p:cNvPr>
          <p:cNvSpPr txBox="1"/>
          <p:nvPr/>
        </p:nvSpPr>
        <p:spPr>
          <a:xfrm>
            <a:off x="8518667" y="7093054"/>
            <a:ext cx="825910" cy="27792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1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2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3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4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5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6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7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8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9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32" name="Metin kutusu 31">
            <a:extLst>
              <a:ext uri="{FF2B5EF4-FFF2-40B4-BE49-F238E27FC236}">
                <a16:creationId xmlns:a16="http://schemas.microsoft.com/office/drawing/2014/main" id="{16B22785-19F8-593C-6A2B-696CCD04A282}"/>
              </a:ext>
            </a:extLst>
          </p:cNvPr>
          <p:cNvSpPr txBox="1"/>
          <p:nvPr/>
        </p:nvSpPr>
        <p:spPr>
          <a:xfrm>
            <a:off x="9653372" y="-28434170"/>
            <a:ext cx="825910" cy="27792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1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2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3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4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5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6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7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8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9</a:t>
            </a:r>
          </a:p>
          <a:p>
            <a:r>
              <a:rPr lang="tr-TR" sz="18000" dirty="0">
                <a:solidFill>
                  <a:schemeClr val="bg1"/>
                </a:solidFill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33" name="Dikdörtgen 32">
            <a:extLst>
              <a:ext uri="{FF2B5EF4-FFF2-40B4-BE49-F238E27FC236}">
                <a16:creationId xmlns:a16="http://schemas.microsoft.com/office/drawing/2014/main" id="{FEC971F2-9B63-3F24-D763-711EFAE8BF60}"/>
              </a:ext>
            </a:extLst>
          </p:cNvPr>
          <p:cNvSpPr/>
          <p:nvPr/>
        </p:nvSpPr>
        <p:spPr>
          <a:xfrm>
            <a:off x="-30112" y="-559292"/>
            <a:ext cx="13106400" cy="295959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4" name="Dikdörtgen 33">
            <a:extLst>
              <a:ext uri="{FF2B5EF4-FFF2-40B4-BE49-F238E27FC236}">
                <a16:creationId xmlns:a16="http://schemas.microsoft.com/office/drawing/2014/main" id="{5BFA994A-368A-D4E0-072C-C8BB12C15748}"/>
              </a:ext>
            </a:extLst>
          </p:cNvPr>
          <p:cNvSpPr/>
          <p:nvPr/>
        </p:nvSpPr>
        <p:spPr>
          <a:xfrm>
            <a:off x="-495300" y="3967836"/>
            <a:ext cx="13106400" cy="296636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97424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0.01667 L -0.02474 -0.77709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-3803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3.33333E-6 L -0.00534 -2.7882 " pathEditMode="relative" rAng="0" ptsTypes="AA">
                                      <p:cBhvr>
                                        <p:cTn id="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" y="-13942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625 0.02222 L 0.01445 -0.5166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" y="-2694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 -0.01111 L -0.01862 -0.7882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" y="-3886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75 3.33333E-6 L -0.04167 -1.1882 " pathEditMode="relative" rAng="0" ptsTypes="AA">
                                      <p:cBhvr>
                                        <p:cTn id="14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6" y="-5942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87 3.33333E-6 L -0.05377 -3.5882 " pathEditMode="relative" rAng="0" ptsTypes="AA">
                                      <p:cBhvr>
                                        <p:cTn id="16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2" y="-17942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75 0.00555 L -0.01511 4.01157 " pathEditMode="relative" rAng="0" ptsTypes="AA">
                                      <p:cBhvr>
                                        <p:cTn id="18" dur="1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3" y="20030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0.02777 L -0.00534 0.8143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6" y="3932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37 2.22222E-6 L -0.04583 3.6006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3" y="18004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2.22222E-6 L -0.04727 4.40069 " pathEditMode="relative" rAng="0" ptsTypes="AA">
                                      <p:cBhvr>
                                        <p:cTn id="24" dur="2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5" y="2200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8 -4.07407E-6 L -0.04987 2.7919 " pathEditMode="relative" rAng="0" ptsTypes="AA">
                                      <p:cBhvr>
                                        <p:cTn id="26" dur="2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9" y="139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1" grpId="0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92F2CBE-9AF0-4D06-8096-ED77C757A6CB}"/>
              </a:ext>
            </a:extLst>
          </p:cNvPr>
          <p:cNvSpPr/>
          <p:nvPr/>
        </p:nvSpPr>
        <p:spPr>
          <a:xfrm>
            <a:off x="-900334" y="1283677"/>
            <a:ext cx="4290647" cy="4290647"/>
          </a:xfrm>
          <a:prstGeom prst="ellipse">
            <a:avLst/>
          </a:prstGeom>
          <a:gradFill>
            <a:gsLst>
              <a:gs pos="86724">
                <a:srgbClr val="3366CC"/>
              </a:gs>
              <a:gs pos="71693">
                <a:srgbClr val="339966"/>
              </a:gs>
              <a:gs pos="54854">
                <a:srgbClr val="000099"/>
              </a:gs>
              <a:gs pos="38071">
                <a:srgbClr val="FF9900"/>
              </a:gs>
              <a:gs pos="20400">
                <a:srgbClr val="009999"/>
              </a:gs>
              <a:gs pos="0">
                <a:srgbClr val="CC00CC"/>
              </a:gs>
              <a:gs pos="100000">
                <a:srgbClr val="FF0066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0A85CB3E-10FD-425C-9F21-2C73F9721FC4}"/>
              </a:ext>
            </a:extLst>
          </p:cNvPr>
          <p:cNvSpPr/>
          <p:nvPr/>
        </p:nvSpPr>
        <p:spPr>
          <a:xfrm>
            <a:off x="-1605281" y="305972"/>
            <a:ext cx="5669281" cy="6246057"/>
          </a:xfrm>
          <a:prstGeom prst="arc">
            <a:avLst>
              <a:gd name="adj1" fmla="val 16757218"/>
              <a:gd name="adj2" fmla="val 4857479"/>
            </a:avLst>
          </a:prstGeom>
          <a:ln>
            <a:gradFill>
              <a:gsLst>
                <a:gs pos="0">
                  <a:srgbClr val="FF5050"/>
                </a:gs>
                <a:gs pos="41000">
                  <a:srgbClr val="339966"/>
                </a:gs>
                <a:gs pos="73000">
                  <a:srgbClr val="FF9900"/>
                </a:gs>
                <a:gs pos="100000">
                  <a:srgbClr val="FF006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A0376F4-3394-4CB4-8113-970FD8EB6895}"/>
              </a:ext>
            </a:extLst>
          </p:cNvPr>
          <p:cNvGrpSpPr/>
          <p:nvPr/>
        </p:nvGrpSpPr>
        <p:grpSpPr>
          <a:xfrm>
            <a:off x="3500873" y="4916575"/>
            <a:ext cx="280180" cy="280180"/>
            <a:chOff x="2928425" y="542948"/>
            <a:chExt cx="280180" cy="28018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8D2B6EC-6417-4CC6-A99E-097AD00170BF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9966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73ABC4D-592D-472A-BD51-75AE54CDF6BF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F0355A5-3DA2-48FB-B1E0-AC982CDE52EA}"/>
              </a:ext>
            </a:extLst>
          </p:cNvPr>
          <p:cNvGrpSpPr/>
          <p:nvPr/>
        </p:nvGrpSpPr>
        <p:grpSpPr>
          <a:xfrm>
            <a:off x="2280335" y="6156084"/>
            <a:ext cx="280180" cy="280180"/>
            <a:chOff x="2928425" y="542948"/>
            <a:chExt cx="280180" cy="280180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0F615D66-AA72-422B-BBC0-7F2399D2257E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5050"/>
                </a:gs>
                <a:gs pos="100000">
                  <a:srgbClr val="3399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ED312313-F6C2-4D61-A836-D8E70F48C805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51" name="Oval 50">
            <a:extLst>
              <a:ext uri="{FF2B5EF4-FFF2-40B4-BE49-F238E27FC236}">
                <a16:creationId xmlns:a16="http://schemas.microsoft.com/office/drawing/2014/main" id="{52220CC3-7764-4D07-ABAB-E74BD794EC3E}"/>
              </a:ext>
            </a:extLst>
          </p:cNvPr>
          <p:cNvSpPr/>
          <p:nvPr/>
        </p:nvSpPr>
        <p:spPr>
          <a:xfrm>
            <a:off x="-669669" y="1510047"/>
            <a:ext cx="3829316" cy="382931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604A0EA-09D6-4AF0-91D9-0EC4AA8C2940}"/>
              </a:ext>
            </a:extLst>
          </p:cNvPr>
          <p:cNvGrpSpPr/>
          <p:nvPr/>
        </p:nvGrpSpPr>
        <p:grpSpPr>
          <a:xfrm>
            <a:off x="4877496" y="4824134"/>
            <a:ext cx="548640" cy="548640"/>
            <a:chOff x="2928425" y="542948"/>
            <a:chExt cx="280180" cy="280180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9069E7A9-7BFC-4BAD-B99D-8E8C8386019F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9966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3FF6DA33-28CA-433A-96D6-D405991F3AF5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B5CD6DD-A372-4019-B3CC-D02764CDE2FB}"/>
              </a:ext>
            </a:extLst>
          </p:cNvPr>
          <p:cNvGrpSpPr/>
          <p:nvPr/>
        </p:nvGrpSpPr>
        <p:grpSpPr>
          <a:xfrm>
            <a:off x="2285354" y="6150142"/>
            <a:ext cx="280180" cy="280180"/>
            <a:chOff x="2928425" y="542948"/>
            <a:chExt cx="280180" cy="280180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88A85336-5568-45E5-9469-BD988A51EB41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5050"/>
                </a:gs>
                <a:gs pos="100000">
                  <a:srgbClr val="FFFF00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E89FD109-B0E7-4EDA-B207-B7AD980A0C98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42CA730-A1FA-4432-8261-4734815A793B}"/>
              </a:ext>
            </a:extLst>
          </p:cNvPr>
          <p:cNvCxnSpPr/>
          <p:nvPr/>
        </p:nvCxnSpPr>
        <p:spPr>
          <a:xfrm>
            <a:off x="3879673" y="5086320"/>
            <a:ext cx="89874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  <a:alpha val="5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DB188C18-AF20-45E3-93FA-AA14B6DF57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4" r="10546" b="17324"/>
          <a:stretch/>
        </p:blipFill>
        <p:spPr>
          <a:xfrm>
            <a:off x="5073783" y="5009138"/>
            <a:ext cx="172653" cy="178632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8B0317A1-A3F6-4BEF-B620-F17805E867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6" t="3792" r="10936" b="17519"/>
          <a:stretch/>
        </p:blipFill>
        <p:spPr>
          <a:xfrm rot="1114665">
            <a:off x="126107" y="2340760"/>
            <a:ext cx="2159894" cy="2168431"/>
          </a:xfrm>
          <a:prstGeom prst="rect">
            <a:avLst/>
          </a:prstGeom>
        </p:spPr>
      </p:pic>
      <p:grpSp>
        <p:nvGrpSpPr>
          <p:cNvPr id="2" name="Group 54">
            <a:extLst>
              <a:ext uri="{FF2B5EF4-FFF2-40B4-BE49-F238E27FC236}">
                <a16:creationId xmlns:a16="http://schemas.microsoft.com/office/drawing/2014/main" id="{874C40EA-70F5-3F96-CF79-AA7FB8C5EA67}"/>
              </a:ext>
            </a:extLst>
          </p:cNvPr>
          <p:cNvGrpSpPr/>
          <p:nvPr/>
        </p:nvGrpSpPr>
        <p:grpSpPr>
          <a:xfrm>
            <a:off x="4963217" y="1571850"/>
            <a:ext cx="548640" cy="548640"/>
            <a:chOff x="2928425" y="542948"/>
            <a:chExt cx="280180" cy="28018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A5D551E-0B64-E199-494E-853965C7C33D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66CC"/>
                </a:gs>
                <a:gs pos="100000">
                  <a:srgbClr val="009999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12F0105-7658-3AE4-5D63-9A898CD37CF4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11" name="Group 7">
            <a:extLst>
              <a:ext uri="{FF2B5EF4-FFF2-40B4-BE49-F238E27FC236}">
                <a16:creationId xmlns:a16="http://schemas.microsoft.com/office/drawing/2014/main" id="{D6D17609-4D91-C72B-2C08-263755D93841}"/>
              </a:ext>
            </a:extLst>
          </p:cNvPr>
          <p:cNvGrpSpPr/>
          <p:nvPr/>
        </p:nvGrpSpPr>
        <p:grpSpPr>
          <a:xfrm>
            <a:off x="2297593" y="433764"/>
            <a:ext cx="280180" cy="280180"/>
            <a:chOff x="2928425" y="542948"/>
            <a:chExt cx="280180" cy="28018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38E777B-C976-2B7B-2728-4832B349E740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CC00CC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70FE3E4-C6CA-9610-87FF-950E046743A6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14" name="Group 31">
            <a:extLst>
              <a:ext uri="{FF2B5EF4-FFF2-40B4-BE49-F238E27FC236}">
                <a16:creationId xmlns:a16="http://schemas.microsoft.com/office/drawing/2014/main" id="{7C9FB5CF-0C16-45D9-0132-062F602E35DF}"/>
              </a:ext>
            </a:extLst>
          </p:cNvPr>
          <p:cNvGrpSpPr/>
          <p:nvPr/>
        </p:nvGrpSpPr>
        <p:grpSpPr>
          <a:xfrm>
            <a:off x="3937558" y="3199388"/>
            <a:ext cx="280180" cy="280180"/>
            <a:chOff x="2928425" y="542948"/>
            <a:chExt cx="280180" cy="28018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E749E0A-F7FD-7EF5-98B1-DA200245A241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9900"/>
                </a:gs>
                <a:gs pos="100000">
                  <a:srgbClr val="CC00CC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826004E-2843-9825-6A96-22873C9E6297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17" name="Group 51">
            <a:extLst>
              <a:ext uri="{FF2B5EF4-FFF2-40B4-BE49-F238E27FC236}">
                <a16:creationId xmlns:a16="http://schemas.microsoft.com/office/drawing/2014/main" id="{B24663B5-9819-DDF0-C6C3-1C3F805CEB17}"/>
              </a:ext>
            </a:extLst>
          </p:cNvPr>
          <p:cNvGrpSpPr/>
          <p:nvPr/>
        </p:nvGrpSpPr>
        <p:grpSpPr>
          <a:xfrm>
            <a:off x="4053037" y="249176"/>
            <a:ext cx="548640" cy="548640"/>
            <a:chOff x="2928425" y="542948"/>
            <a:chExt cx="280180" cy="28018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483FA58-4641-B7E0-F68D-75889A5206AD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CC00CC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530E21AB-ECB1-599F-8638-F06EBCB51634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20" name="Group 57">
            <a:extLst>
              <a:ext uri="{FF2B5EF4-FFF2-40B4-BE49-F238E27FC236}">
                <a16:creationId xmlns:a16="http://schemas.microsoft.com/office/drawing/2014/main" id="{073CD892-3867-BCAA-949E-4BF98A96DB9C}"/>
              </a:ext>
            </a:extLst>
          </p:cNvPr>
          <p:cNvGrpSpPr/>
          <p:nvPr/>
        </p:nvGrpSpPr>
        <p:grpSpPr>
          <a:xfrm>
            <a:off x="5375963" y="3106947"/>
            <a:ext cx="548640" cy="548640"/>
            <a:chOff x="2928425" y="542948"/>
            <a:chExt cx="280180" cy="280180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94AD859-AF07-7F1F-400D-9571A0ECE613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9900"/>
                </a:gs>
                <a:gs pos="100000">
                  <a:srgbClr val="CC00CC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AB1CF63-AC97-DD82-3492-A61778BE549D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cxnSp>
        <p:nvCxnSpPr>
          <p:cNvPr id="23" name="Straight Connector 40">
            <a:extLst>
              <a:ext uri="{FF2B5EF4-FFF2-40B4-BE49-F238E27FC236}">
                <a16:creationId xmlns:a16="http://schemas.microsoft.com/office/drawing/2014/main" id="{65E9369C-9C43-01E0-E505-5F7EF877D372}"/>
              </a:ext>
            </a:extLst>
          </p:cNvPr>
          <p:cNvCxnSpPr/>
          <p:nvPr/>
        </p:nvCxnSpPr>
        <p:spPr>
          <a:xfrm>
            <a:off x="2899177" y="507628"/>
            <a:ext cx="89874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  <a:alpha val="5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42">
            <a:extLst>
              <a:ext uri="{FF2B5EF4-FFF2-40B4-BE49-F238E27FC236}">
                <a16:creationId xmlns:a16="http://schemas.microsoft.com/office/drawing/2014/main" id="{5979B701-9819-9FE2-077A-8A2BA18F879F}"/>
              </a:ext>
            </a:extLst>
          </p:cNvPr>
          <p:cNvCxnSpPr/>
          <p:nvPr/>
        </p:nvCxnSpPr>
        <p:spPr>
          <a:xfrm>
            <a:off x="4326418" y="3346894"/>
            <a:ext cx="89874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  <a:alpha val="5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71" descr="A close up of a logo&#10;&#10;Description automatically generated">
            <a:extLst>
              <a:ext uri="{FF2B5EF4-FFF2-40B4-BE49-F238E27FC236}">
                <a16:creationId xmlns:a16="http://schemas.microsoft.com/office/drawing/2014/main" id="{8FD8DFF7-D714-FFBC-79CA-8E14756F2C7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7" t="23957" r="5376" b="34234"/>
          <a:stretch/>
        </p:blipFill>
        <p:spPr>
          <a:xfrm>
            <a:off x="4227645" y="482414"/>
            <a:ext cx="222477" cy="119827"/>
          </a:xfrm>
          <a:prstGeom prst="rect">
            <a:avLst/>
          </a:prstGeom>
        </p:spPr>
      </p:pic>
      <p:pic>
        <p:nvPicPr>
          <p:cNvPr id="29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CA289EB8-BCC6-389C-7DB4-F81E4BB41F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7" t="3988" r="10547" b="17324"/>
          <a:stretch/>
        </p:blipFill>
        <p:spPr>
          <a:xfrm>
            <a:off x="5547486" y="3274541"/>
            <a:ext cx="205594" cy="205027"/>
          </a:xfrm>
          <a:prstGeom prst="rect">
            <a:avLst/>
          </a:prstGeom>
        </p:spPr>
      </p:pic>
      <p:grpSp>
        <p:nvGrpSpPr>
          <p:cNvPr id="84" name="Group 25">
            <a:extLst>
              <a:ext uri="{FF2B5EF4-FFF2-40B4-BE49-F238E27FC236}">
                <a16:creationId xmlns:a16="http://schemas.microsoft.com/office/drawing/2014/main" id="{7B0C61FA-FD06-EF83-FC0E-8ACBF97A88FE}"/>
              </a:ext>
            </a:extLst>
          </p:cNvPr>
          <p:cNvGrpSpPr/>
          <p:nvPr/>
        </p:nvGrpSpPr>
        <p:grpSpPr>
          <a:xfrm>
            <a:off x="3549523" y="1787861"/>
            <a:ext cx="280180" cy="280180"/>
            <a:chOff x="2928425" y="542948"/>
            <a:chExt cx="280180" cy="280180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76840C37-0A20-95C2-41C1-EBD8F65286A0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66CC"/>
                </a:gs>
                <a:gs pos="100000">
                  <a:srgbClr val="009999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5BBC1FFD-F9AA-5B7A-CBFC-653DE32D54ED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cxnSp>
        <p:nvCxnSpPr>
          <p:cNvPr id="87" name="Straight Connector 35">
            <a:extLst>
              <a:ext uri="{FF2B5EF4-FFF2-40B4-BE49-F238E27FC236}">
                <a16:creationId xmlns:a16="http://schemas.microsoft.com/office/drawing/2014/main" id="{397C0DC8-83AF-0C58-2510-1DC351B40372}"/>
              </a:ext>
            </a:extLst>
          </p:cNvPr>
          <p:cNvCxnSpPr/>
          <p:nvPr/>
        </p:nvCxnSpPr>
        <p:spPr>
          <a:xfrm>
            <a:off x="3966644" y="1910653"/>
            <a:ext cx="89874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  <a:alpha val="5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19FFFFFA-69DB-7256-8C08-D18AA9B737D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10" t="11633" r="10547" b="29105"/>
          <a:stretch/>
        </p:blipFill>
        <p:spPr>
          <a:xfrm>
            <a:off x="5118657" y="1735814"/>
            <a:ext cx="262099" cy="205611"/>
          </a:xfrm>
          <a:prstGeom prst="rect">
            <a:avLst/>
          </a:prstGeom>
        </p:spPr>
      </p:pic>
      <p:grpSp>
        <p:nvGrpSpPr>
          <p:cNvPr id="30" name="Grup 29">
            <a:extLst>
              <a:ext uri="{FF2B5EF4-FFF2-40B4-BE49-F238E27FC236}">
                <a16:creationId xmlns:a16="http://schemas.microsoft.com/office/drawing/2014/main" id="{CE660CD5-0CDD-7F67-3BB1-6CFB3D0A4939}"/>
              </a:ext>
            </a:extLst>
          </p:cNvPr>
          <p:cNvGrpSpPr/>
          <p:nvPr/>
        </p:nvGrpSpPr>
        <p:grpSpPr>
          <a:xfrm>
            <a:off x="5572032" y="4771093"/>
            <a:ext cx="6619968" cy="894891"/>
            <a:chOff x="5189020" y="265328"/>
            <a:chExt cx="4439612" cy="894891"/>
          </a:xfrm>
        </p:grpSpPr>
        <p:sp>
          <p:nvSpPr>
            <p:cNvPr id="31" name="TextBox 11">
              <a:extLst>
                <a:ext uri="{FF2B5EF4-FFF2-40B4-BE49-F238E27FC236}">
                  <a16:creationId xmlns:a16="http://schemas.microsoft.com/office/drawing/2014/main" id="{96F6CF69-7CD9-CAEC-D97D-0B78CFC3DBB5}"/>
                </a:ext>
              </a:extLst>
            </p:cNvPr>
            <p:cNvSpPr txBox="1"/>
            <p:nvPr/>
          </p:nvSpPr>
          <p:spPr>
            <a:xfrm>
              <a:off x="5189020" y="265328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Tasarım değişikliği üretime engel mi?</a:t>
              </a:r>
            </a:p>
          </p:txBody>
        </p:sp>
        <p:sp>
          <p:nvSpPr>
            <p:cNvPr id="42" name="TextBox 11">
              <a:extLst>
                <a:ext uri="{FF2B5EF4-FFF2-40B4-BE49-F238E27FC236}">
                  <a16:creationId xmlns:a16="http://schemas.microsoft.com/office/drawing/2014/main" id="{A7A2983D-C0B5-0F74-212C-5ACB99CC7993}"/>
                </a:ext>
              </a:extLst>
            </p:cNvPr>
            <p:cNvSpPr txBox="1"/>
            <p:nvPr/>
          </p:nvSpPr>
          <p:spPr>
            <a:xfrm>
              <a:off x="5189020" y="575444"/>
              <a:ext cx="44396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Çalışma alanımızla ilgili en önemli patentlere hangi firmalar sahip?</a:t>
              </a:r>
            </a:p>
          </p:txBody>
        </p:sp>
      </p:grpSp>
      <p:grpSp>
        <p:nvGrpSpPr>
          <p:cNvPr id="35" name="Grup 34">
            <a:extLst>
              <a:ext uri="{FF2B5EF4-FFF2-40B4-BE49-F238E27FC236}">
                <a16:creationId xmlns:a16="http://schemas.microsoft.com/office/drawing/2014/main" id="{A8F80D2C-64BE-E1C8-2131-9304C077782E}"/>
              </a:ext>
            </a:extLst>
          </p:cNvPr>
          <p:cNvGrpSpPr/>
          <p:nvPr/>
        </p:nvGrpSpPr>
        <p:grpSpPr>
          <a:xfrm>
            <a:off x="6000861" y="3131147"/>
            <a:ext cx="5669280" cy="648670"/>
            <a:chOff x="5189020" y="265328"/>
            <a:chExt cx="4439612" cy="648670"/>
          </a:xfrm>
        </p:grpSpPr>
        <p:sp>
          <p:nvSpPr>
            <p:cNvPr id="36" name="TextBox 11">
              <a:extLst>
                <a:ext uri="{FF2B5EF4-FFF2-40B4-BE49-F238E27FC236}">
                  <a16:creationId xmlns:a16="http://schemas.microsoft.com/office/drawing/2014/main" id="{512DFA86-332F-8F65-3FE9-1D3333AE16D6}"/>
                </a:ext>
              </a:extLst>
            </p:cNvPr>
            <p:cNvSpPr txBox="1"/>
            <p:nvPr/>
          </p:nvSpPr>
          <p:spPr>
            <a:xfrm>
              <a:off x="5189020" y="265328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Bu patentin tartışmalı etik sorunlar yaratma potansiyeli var mı?</a:t>
              </a:r>
            </a:p>
          </p:txBody>
        </p:sp>
        <p:sp>
          <p:nvSpPr>
            <p:cNvPr id="37" name="TextBox 11">
              <a:extLst>
                <a:ext uri="{FF2B5EF4-FFF2-40B4-BE49-F238E27FC236}">
                  <a16:creationId xmlns:a16="http://schemas.microsoft.com/office/drawing/2014/main" id="{9C4F388B-54E1-D550-8BE7-463CF620E15F}"/>
                </a:ext>
              </a:extLst>
            </p:cNvPr>
            <p:cNvSpPr txBox="1"/>
            <p:nvPr/>
          </p:nvSpPr>
          <p:spPr>
            <a:xfrm>
              <a:off x="5189020" y="575444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Patent, sağlık sektöründe nasıl bir eşitsizlik yaratabilir?</a:t>
              </a:r>
            </a:p>
          </p:txBody>
        </p:sp>
      </p:grpSp>
      <p:grpSp>
        <p:nvGrpSpPr>
          <p:cNvPr id="49" name="Grup 48">
            <a:extLst>
              <a:ext uri="{FF2B5EF4-FFF2-40B4-BE49-F238E27FC236}">
                <a16:creationId xmlns:a16="http://schemas.microsoft.com/office/drawing/2014/main" id="{A2C00C6E-4147-178B-75D2-F53CCDF9CE37}"/>
              </a:ext>
            </a:extLst>
          </p:cNvPr>
          <p:cNvGrpSpPr/>
          <p:nvPr/>
        </p:nvGrpSpPr>
        <p:grpSpPr>
          <a:xfrm>
            <a:off x="4681020" y="249176"/>
            <a:ext cx="5183705" cy="648670"/>
            <a:chOff x="5189020" y="265328"/>
            <a:chExt cx="4439612" cy="648670"/>
          </a:xfrm>
        </p:grpSpPr>
        <p:sp>
          <p:nvSpPr>
            <p:cNvPr id="50" name="TextBox 11">
              <a:extLst>
                <a:ext uri="{FF2B5EF4-FFF2-40B4-BE49-F238E27FC236}">
                  <a16:creationId xmlns:a16="http://schemas.microsoft.com/office/drawing/2014/main" id="{9446A1EB-C960-E955-5BF2-A26DFD1DC003}"/>
                </a:ext>
              </a:extLst>
            </p:cNvPr>
            <p:cNvSpPr txBox="1"/>
            <p:nvPr/>
          </p:nvSpPr>
          <p:spPr>
            <a:xfrm>
              <a:off x="5189020" y="265328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Mevcut sağlık problemlerine nasıl çözüm sunuyor?</a:t>
              </a:r>
            </a:p>
          </p:txBody>
        </p:sp>
        <p:sp>
          <p:nvSpPr>
            <p:cNvPr id="52" name="TextBox 11">
              <a:extLst>
                <a:ext uri="{FF2B5EF4-FFF2-40B4-BE49-F238E27FC236}">
                  <a16:creationId xmlns:a16="http://schemas.microsoft.com/office/drawing/2014/main" id="{8C60019A-5CA1-6A41-D227-8D4DED766A8E}"/>
                </a:ext>
              </a:extLst>
            </p:cNvPr>
            <p:cNvSpPr txBox="1"/>
            <p:nvPr/>
          </p:nvSpPr>
          <p:spPr>
            <a:xfrm>
              <a:off x="5189020" y="575444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Buluşun bilimsel dayanakları nelerdir?</a:t>
              </a:r>
            </a:p>
          </p:txBody>
        </p:sp>
      </p:grpSp>
      <p:grpSp>
        <p:nvGrpSpPr>
          <p:cNvPr id="6" name="Grup 5">
            <a:extLst>
              <a:ext uri="{FF2B5EF4-FFF2-40B4-BE49-F238E27FC236}">
                <a16:creationId xmlns:a16="http://schemas.microsoft.com/office/drawing/2014/main" id="{F8B87F29-3DB6-668A-D5A1-46620772E0AC}"/>
              </a:ext>
            </a:extLst>
          </p:cNvPr>
          <p:cNvGrpSpPr/>
          <p:nvPr/>
        </p:nvGrpSpPr>
        <p:grpSpPr>
          <a:xfrm>
            <a:off x="5572032" y="1609159"/>
            <a:ext cx="6746968" cy="648670"/>
            <a:chOff x="5189020" y="265328"/>
            <a:chExt cx="4439612" cy="648670"/>
          </a:xfrm>
        </p:grpSpPr>
        <p:sp>
          <p:nvSpPr>
            <p:cNvPr id="7" name="TextBox 11">
              <a:extLst>
                <a:ext uri="{FF2B5EF4-FFF2-40B4-BE49-F238E27FC236}">
                  <a16:creationId xmlns:a16="http://schemas.microsoft.com/office/drawing/2014/main" id="{3B12D4CD-119E-2475-1ED5-9C3F88D46CEC}"/>
                </a:ext>
              </a:extLst>
            </p:cNvPr>
            <p:cNvSpPr txBox="1"/>
            <p:nvPr/>
          </p:nvSpPr>
          <p:spPr>
            <a:xfrm>
              <a:off x="5189020" y="265328"/>
              <a:ext cx="44396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Buluşun klinik veya laboratuvar ortamında geçerliliği ne kadar kanıtlanmış?</a:t>
              </a:r>
            </a:p>
          </p:txBody>
        </p:sp>
        <p:sp>
          <p:nvSpPr>
            <p:cNvPr id="8" name="TextBox 11">
              <a:extLst>
                <a:ext uri="{FF2B5EF4-FFF2-40B4-BE49-F238E27FC236}">
                  <a16:creationId xmlns:a16="http://schemas.microsoft.com/office/drawing/2014/main" id="{CAB87C48-9FDD-11E0-F88A-0C1D68987D0C}"/>
                </a:ext>
              </a:extLst>
            </p:cNvPr>
            <p:cNvSpPr txBox="1"/>
            <p:nvPr/>
          </p:nvSpPr>
          <p:spPr>
            <a:xfrm>
              <a:off x="5189020" y="575444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Patentli buluşun pratikteki uygulanabilirliği nedir?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41872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92F2CBE-9AF0-4D06-8096-ED77C757A6CB}"/>
              </a:ext>
            </a:extLst>
          </p:cNvPr>
          <p:cNvSpPr/>
          <p:nvPr/>
        </p:nvSpPr>
        <p:spPr>
          <a:xfrm>
            <a:off x="-900334" y="1283677"/>
            <a:ext cx="4290647" cy="4290647"/>
          </a:xfrm>
          <a:prstGeom prst="ellipse">
            <a:avLst/>
          </a:prstGeom>
          <a:gradFill>
            <a:gsLst>
              <a:gs pos="86724">
                <a:srgbClr val="3366CC"/>
              </a:gs>
              <a:gs pos="71693">
                <a:srgbClr val="339966"/>
              </a:gs>
              <a:gs pos="54854">
                <a:srgbClr val="000099"/>
              </a:gs>
              <a:gs pos="38071">
                <a:srgbClr val="FF9900"/>
              </a:gs>
              <a:gs pos="20400">
                <a:srgbClr val="009999"/>
              </a:gs>
              <a:gs pos="0">
                <a:srgbClr val="CC00CC"/>
              </a:gs>
              <a:gs pos="100000">
                <a:srgbClr val="FF0066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0A85CB3E-10FD-425C-9F21-2C73F9721FC4}"/>
              </a:ext>
            </a:extLst>
          </p:cNvPr>
          <p:cNvSpPr/>
          <p:nvPr/>
        </p:nvSpPr>
        <p:spPr>
          <a:xfrm>
            <a:off x="-1605281" y="305972"/>
            <a:ext cx="5669281" cy="6246057"/>
          </a:xfrm>
          <a:prstGeom prst="arc">
            <a:avLst>
              <a:gd name="adj1" fmla="val 16757218"/>
              <a:gd name="adj2" fmla="val 4857479"/>
            </a:avLst>
          </a:prstGeom>
          <a:ln>
            <a:gradFill>
              <a:gsLst>
                <a:gs pos="0">
                  <a:srgbClr val="FF5050"/>
                </a:gs>
                <a:gs pos="41000">
                  <a:srgbClr val="339966"/>
                </a:gs>
                <a:gs pos="73000">
                  <a:srgbClr val="FF9900"/>
                </a:gs>
                <a:gs pos="100000">
                  <a:srgbClr val="FF006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F0355A5-3DA2-48FB-B1E0-AC982CDE52EA}"/>
              </a:ext>
            </a:extLst>
          </p:cNvPr>
          <p:cNvGrpSpPr/>
          <p:nvPr/>
        </p:nvGrpSpPr>
        <p:grpSpPr>
          <a:xfrm>
            <a:off x="2280335" y="6156084"/>
            <a:ext cx="280180" cy="280180"/>
            <a:chOff x="2928425" y="542948"/>
            <a:chExt cx="280180" cy="280180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0F615D66-AA72-422B-BBC0-7F2399D2257E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5050"/>
                </a:gs>
                <a:gs pos="100000">
                  <a:srgbClr val="FFFF00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ED312313-F6C2-4D61-A836-D8E70F48C805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51" name="Oval 50">
            <a:extLst>
              <a:ext uri="{FF2B5EF4-FFF2-40B4-BE49-F238E27FC236}">
                <a16:creationId xmlns:a16="http://schemas.microsoft.com/office/drawing/2014/main" id="{52220CC3-7764-4D07-ABAB-E74BD794EC3E}"/>
              </a:ext>
            </a:extLst>
          </p:cNvPr>
          <p:cNvSpPr/>
          <p:nvPr/>
        </p:nvSpPr>
        <p:spPr>
          <a:xfrm>
            <a:off x="-669669" y="1510047"/>
            <a:ext cx="3829316" cy="382931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B5CD6DD-A372-4019-B3CC-D02764CDE2FB}"/>
              </a:ext>
            </a:extLst>
          </p:cNvPr>
          <p:cNvGrpSpPr/>
          <p:nvPr/>
        </p:nvGrpSpPr>
        <p:grpSpPr>
          <a:xfrm>
            <a:off x="3928808" y="6063643"/>
            <a:ext cx="548640" cy="548640"/>
            <a:chOff x="2928425" y="542948"/>
            <a:chExt cx="280180" cy="280180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88A85336-5568-45E5-9469-BD988A51EB41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5050"/>
                </a:gs>
                <a:gs pos="100000">
                  <a:srgbClr val="FFFF00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E89FD109-B0E7-4EDA-B207-B7AD980A0C98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D9A011C-92A6-42A7-804B-0382B2EAC360}"/>
              </a:ext>
            </a:extLst>
          </p:cNvPr>
          <p:cNvCxnSpPr/>
          <p:nvPr/>
        </p:nvCxnSpPr>
        <p:spPr>
          <a:xfrm>
            <a:off x="2846455" y="6362356"/>
            <a:ext cx="89874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  <a:alpha val="5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885ECB04-A4D5-4CB8-87BC-CBCE75AD9A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9" t="-465" r="6573" b="14024"/>
          <a:stretch/>
        </p:blipFill>
        <p:spPr>
          <a:xfrm>
            <a:off x="4101602" y="6210504"/>
            <a:ext cx="224816" cy="22576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E2FD5B50-73B3-47A1-B178-5113705EFF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6" t="3792" r="10936" b="17519"/>
          <a:stretch/>
        </p:blipFill>
        <p:spPr>
          <a:xfrm rot="3192386">
            <a:off x="126107" y="2340760"/>
            <a:ext cx="2159894" cy="2168431"/>
          </a:xfrm>
          <a:prstGeom prst="rect">
            <a:avLst/>
          </a:prstGeom>
        </p:spPr>
      </p:pic>
      <p:grpSp>
        <p:nvGrpSpPr>
          <p:cNvPr id="160" name="Group 37">
            <a:extLst>
              <a:ext uri="{FF2B5EF4-FFF2-40B4-BE49-F238E27FC236}">
                <a16:creationId xmlns:a16="http://schemas.microsoft.com/office/drawing/2014/main" id="{FD1BDF38-97FD-5218-5428-0E0691A7BA4F}"/>
              </a:ext>
            </a:extLst>
          </p:cNvPr>
          <p:cNvGrpSpPr/>
          <p:nvPr/>
        </p:nvGrpSpPr>
        <p:grpSpPr>
          <a:xfrm>
            <a:off x="3500873" y="4916575"/>
            <a:ext cx="280180" cy="280180"/>
            <a:chOff x="2928425" y="542948"/>
            <a:chExt cx="280180" cy="280180"/>
          </a:xfrm>
        </p:grpSpPr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6EEAA13D-CECB-6432-15D6-68B77958D7DB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9966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2E2078A8-2A3B-7F79-43E0-BA632F1064AE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163" name="Group 60">
            <a:extLst>
              <a:ext uri="{FF2B5EF4-FFF2-40B4-BE49-F238E27FC236}">
                <a16:creationId xmlns:a16="http://schemas.microsoft.com/office/drawing/2014/main" id="{50EBDCE7-2741-4330-1FCE-97F204E77342}"/>
              </a:ext>
            </a:extLst>
          </p:cNvPr>
          <p:cNvGrpSpPr/>
          <p:nvPr/>
        </p:nvGrpSpPr>
        <p:grpSpPr>
          <a:xfrm>
            <a:off x="4877496" y="4824134"/>
            <a:ext cx="548640" cy="548640"/>
            <a:chOff x="2928425" y="542948"/>
            <a:chExt cx="280180" cy="280180"/>
          </a:xfrm>
        </p:grpSpPr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1D801D89-4132-7957-429B-000EB0AFB359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9966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93DE962E-4549-7A8A-4713-27DE3CBC4E34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cxnSp>
        <p:nvCxnSpPr>
          <p:cNvPr id="166" name="Straight Connector 40">
            <a:extLst>
              <a:ext uri="{FF2B5EF4-FFF2-40B4-BE49-F238E27FC236}">
                <a16:creationId xmlns:a16="http://schemas.microsoft.com/office/drawing/2014/main" id="{04F42D2F-ABA8-12F2-FBEE-B77FC9726BBB}"/>
              </a:ext>
            </a:extLst>
          </p:cNvPr>
          <p:cNvCxnSpPr/>
          <p:nvPr/>
        </p:nvCxnSpPr>
        <p:spPr>
          <a:xfrm>
            <a:off x="3879673" y="5086320"/>
            <a:ext cx="89874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  <a:alpha val="5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7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1BD0779A-CECB-AC7A-1DB1-0F5A253A7AC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4" r="10546" b="17324"/>
          <a:stretch/>
        </p:blipFill>
        <p:spPr>
          <a:xfrm>
            <a:off x="5073783" y="5009138"/>
            <a:ext cx="172653" cy="178632"/>
          </a:xfrm>
          <a:prstGeom prst="rect">
            <a:avLst/>
          </a:prstGeom>
        </p:spPr>
      </p:pic>
      <p:grpSp>
        <p:nvGrpSpPr>
          <p:cNvPr id="168" name="Group 54">
            <a:extLst>
              <a:ext uri="{FF2B5EF4-FFF2-40B4-BE49-F238E27FC236}">
                <a16:creationId xmlns:a16="http://schemas.microsoft.com/office/drawing/2014/main" id="{A755C055-45FF-6DE1-8D93-EE639A5985DD}"/>
              </a:ext>
            </a:extLst>
          </p:cNvPr>
          <p:cNvGrpSpPr/>
          <p:nvPr/>
        </p:nvGrpSpPr>
        <p:grpSpPr>
          <a:xfrm>
            <a:off x="4963217" y="1571850"/>
            <a:ext cx="548640" cy="548640"/>
            <a:chOff x="2928425" y="542948"/>
            <a:chExt cx="280180" cy="280180"/>
          </a:xfrm>
        </p:grpSpPr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5F52130D-51A0-A4EC-2057-CE96A2DE5DD0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66CC"/>
                </a:gs>
                <a:gs pos="100000">
                  <a:srgbClr val="009999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4556E296-1A13-5CAD-579A-2A463887B61C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171" name="Group 7">
            <a:extLst>
              <a:ext uri="{FF2B5EF4-FFF2-40B4-BE49-F238E27FC236}">
                <a16:creationId xmlns:a16="http://schemas.microsoft.com/office/drawing/2014/main" id="{49249EE3-93F0-4452-7E7A-F7C2D6562755}"/>
              </a:ext>
            </a:extLst>
          </p:cNvPr>
          <p:cNvGrpSpPr/>
          <p:nvPr/>
        </p:nvGrpSpPr>
        <p:grpSpPr>
          <a:xfrm>
            <a:off x="2297593" y="433764"/>
            <a:ext cx="280180" cy="280180"/>
            <a:chOff x="2928425" y="542948"/>
            <a:chExt cx="280180" cy="280180"/>
          </a:xfrm>
        </p:grpSpPr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BED0333F-3381-78A9-083D-0B56BDDDE9E4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CC00CC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E931DB90-BC39-4EA5-B2BC-94A0CC24CB98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174" name="Group 31">
            <a:extLst>
              <a:ext uri="{FF2B5EF4-FFF2-40B4-BE49-F238E27FC236}">
                <a16:creationId xmlns:a16="http://schemas.microsoft.com/office/drawing/2014/main" id="{54E82377-0F2B-EFF0-7A6C-38B204A29C0F}"/>
              </a:ext>
            </a:extLst>
          </p:cNvPr>
          <p:cNvGrpSpPr/>
          <p:nvPr/>
        </p:nvGrpSpPr>
        <p:grpSpPr>
          <a:xfrm>
            <a:off x="3937558" y="3199388"/>
            <a:ext cx="280180" cy="280180"/>
            <a:chOff x="2928425" y="542948"/>
            <a:chExt cx="280180" cy="280180"/>
          </a:xfrm>
        </p:grpSpPr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7233E89A-0007-F8BC-A502-D4574E82FD95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9900"/>
                </a:gs>
                <a:gs pos="100000">
                  <a:srgbClr val="CC00CC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4C09AAE8-EDB2-7B10-E33D-EA08376BBA71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177" name="Group 51">
            <a:extLst>
              <a:ext uri="{FF2B5EF4-FFF2-40B4-BE49-F238E27FC236}">
                <a16:creationId xmlns:a16="http://schemas.microsoft.com/office/drawing/2014/main" id="{23174831-3700-99F5-FA4A-A802CA59C7CB}"/>
              </a:ext>
            </a:extLst>
          </p:cNvPr>
          <p:cNvGrpSpPr/>
          <p:nvPr/>
        </p:nvGrpSpPr>
        <p:grpSpPr>
          <a:xfrm>
            <a:off x="4053037" y="249176"/>
            <a:ext cx="548640" cy="548640"/>
            <a:chOff x="2928425" y="542948"/>
            <a:chExt cx="280180" cy="280180"/>
          </a:xfrm>
        </p:grpSpPr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B58E2B7C-B972-B267-78D7-F09271F383E9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CC00CC"/>
                </a:gs>
                <a:gs pos="100000">
                  <a:srgbClr val="FF0066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32D0687D-9647-DF9C-35AC-530A203835DA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180" name="Group 57">
            <a:extLst>
              <a:ext uri="{FF2B5EF4-FFF2-40B4-BE49-F238E27FC236}">
                <a16:creationId xmlns:a16="http://schemas.microsoft.com/office/drawing/2014/main" id="{39E5DC6D-30F2-2280-6204-469F6AA9E206}"/>
              </a:ext>
            </a:extLst>
          </p:cNvPr>
          <p:cNvGrpSpPr/>
          <p:nvPr/>
        </p:nvGrpSpPr>
        <p:grpSpPr>
          <a:xfrm>
            <a:off x="5375963" y="3106947"/>
            <a:ext cx="548640" cy="548640"/>
            <a:chOff x="2928425" y="542948"/>
            <a:chExt cx="280180" cy="280180"/>
          </a:xfrm>
        </p:grpSpPr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336E29A8-665B-21F7-9470-4E1588A22D7E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FF9900"/>
                </a:gs>
                <a:gs pos="100000">
                  <a:srgbClr val="CC00CC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E12A5DC3-A7C6-80F4-065C-33A8C08B2EBE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cxnSp>
        <p:nvCxnSpPr>
          <p:cNvPr id="183" name="Straight Connector 40">
            <a:extLst>
              <a:ext uri="{FF2B5EF4-FFF2-40B4-BE49-F238E27FC236}">
                <a16:creationId xmlns:a16="http://schemas.microsoft.com/office/drawing/2014/main" id="{4A066E36-AEC9-EDAF-E2D6-0761F7FCDCE3}"/>
              </a:ext>
            </a:extLst>
          </p:cNvPr>
          <p:cNvCxnSpPr/>
          <p:nvPr/>
        </p:nvCxnSpPr>
        <p:spPr>
          <a:xfrm>
            <a:off x="2899177" y="507628"/>
            <a:ext cx="89874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  <a:alpha val="5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42">
            <a:extLst>
              <a:ext uri="{FF2B5EF4-FFF2-40B4-BE49-F238E27FC236}">
                <a16:creationId xmlns:a16="http://schemas.microsoft.com/office/drawing/2014/main" id="{E9AAFDC5-6417-1FA1-AB9F-A57B6DCF2AEE}"/>
              </a:ext>
            </a:extLst>
          </p:cNvPr>
          <p:cNvCxnSpPr/>
          <p:nvPr/>
        </p:nvCxnSpPr>
        <p:spPr>
          <a:xfrm>
            <a:off x="4326418" y="3346894"/>
            <a:ext cx="89874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  <a:alpha val="5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5" name="Picture 71" descr="A close up of a logo&#10;&#10;Description automatically generated">
            <a:extLst>
              <a:ext uri="{FF2B5EF4-FFF2-40B4-BE49-F238E27FC236}">
                <a16:creationId xmlns:a16="http://schemas.microsoft.com/office/drawing/2014/main" id="{9119475D-8EE3-26B8-C19E-EC6EA0B3E25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7" t="23957" r="5376" b="34234"/>
          <a:stretch/>
        </p:blipFill>
        <p:spPr>
          <a:xfrm>
            <a:off x="4227645" y="482414"/>
            <a:ext cx="222477" cy="119827"/>
          </a:xfrm>
          <a:prstGeom prst="rect">
            <a:avLst/>
          </a:prstGeom>
        </p:spPr>
      </p:pic>
      <p:pic>
        <p:nvPicPr>
          <p:cNvPr id="186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30248A1C-2227-6188-9FC3-8EDE5263B03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7" t="3988" r="10547" b="17324"/>
          <a:stretch/>
        </p:blipFill>
        <p:spPr>
          <a:xfrm>
            <a:off x="5547486" y="3274541"/>
            <a:ext cx="205594" cy="205027"/>
          </a:xfrm>
          <a:prstGeom prst="rect">
            <a:avLst/>
          </a:prstGeom>
        </p:spPr>
      </p:pic>
      <p:grpSp>
        <p:nvGrpSpPr>
          <p:cNvPr id="196" name="Group 25">
            <a:extLst>
              <a:ext uri="{FF2B5EF4-FFF2-40B4-BE49-F238E27FC236}">
                <a16:creationId xmlns:a16="http://schemas.microsoft.com/office/drawing/2014/main" id="{08772BCC-8874-4CB0-C12A-AFE57DF3E764}"/>
              </a:ext>
            </a:extLst>
          </p:cNvPr>
          <p:cNvGrpSpPr/>
          <p:nvPr/>
        </p:nvGrpSpPr>
        <p:grpSpPr>
          <a:xfrm>
            <a:off x="3549523" y="1787861"/>
            <a:ext cx="280180" cy="280180"/>
            <a:chOff x="2928425" y="542948"/>
            <a:chExt cx="280180" cy="280180"/>
          </a:xfrm>
        </p:grpSpPr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AB97A9C1-97AC-70CE-1105-DE86F03ED24A}"/>
                </a:ext>
              </a:extLst>
            </p:cNvPr>
            <p:cNvSpPr/>
            <p:nvPr/>
          </p:nvSpPr>
          <p:spPr>
            <a:xfrm>
              <a:off x="2928425" y="542948"/>
              <a:ext cx="280180" cy="280180"/>
            </a:xfrm>
            <a:prstGeom prst="ellipse">
              <a:avLst/>
            </a:prstGeom>
            <a:gradFill>
              <a:gsLst>
                <a:gs pos="0">
                  <a:srgbClr val="3366CC"/>
                </a:gs>
                <a:gs pos="100000">
                  <a:srgbClr val="009999"/>
                </a:gs>
              </a:gsLst>
              <a:lin ang="54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6B4BDE57-263C-E105-33B2-ACFE73EB8C4A}"/>
                </a:ext>
              </a:extLst>
            </p:cNvPr>
            <p:cNvSpPr/>
            <p:nvPr/>
          </p:nvSpPr>
          <p:spPr>
            <a:xfrm>
              <a:off x="2977075" y="591598"/>
              <a:ext cx="182880" cy="182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cxnSp>
        <p:nvCxnSpPr>
          <p:cNvPr id="199" name="Straight Connector 35">
            <a:extLst>
              <a:ext uri="{FF2B5EF4-FFF2-40B4-BE49-F238E27FC236}">
                <a16:creationId xmlns:a16="http://schemas.microsoft.com/office/drawing/2014/main" id="{BAF3630D-EF55-0DCB-75AC-4382C0F911DA}"/>
              </a:ext>
            </a:extLst>
          </p:cNvPr>
          <p:cNvCxnSpPr/>
          <p:nvPr/>
        </p:nvCxnSpPr>
        <p:spPr>
          <a:xfrm>
            <a:off x="3966644" y="1910653"/>
            <a:ext cx="89874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  <a:alpha val="5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0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DCD14345-C588-E4BC-7FC4-1733CA5BFC0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10" t="11633" r="10547" b="29105"/>
          <a:stretch/>
        </p:blipFill>
        <p:spPr>
          <a:xfrm>
            <a:off x="5118657" y="1735814"/>
            <a:ext cx="262099" cy="205611"/>
          </a:xfrm>
          <a:prstGeom prst="rect">
            <a:avLst/>
          </a:prstGeom>
        </p:spPr>
      </p:pic>
      <p:grpSp>
        <p:nvGrpSpPr>
          <p:cNvPr id="17" name="Grup 16">
            <a:extLst>
              <a:ext uri="{FF2B5EF4-FFF2-40B4-BE49-F238E27FC236}">
                <a16:creationId xmlns:a16="http://schemas.microsoft.com/office/drawing/2014/main" id="{68CAAF24-116E-EAD5-BB43-84E6B1E151E5}"/>
              </a:ext>
            </a:extLst>
          </p:cNvPr>
          <p:cNvGrpSpPr/>
          <p:nvPr/>
        </p:nvGrpSpPr>
        <p:grpSpPr>
          <a:xfrm>
            <a:off x="4572713" y="6082330"/>
            <a:ext cx="5669280" cy="648670"/>
            <a:chOff x="5189020" y="265328"/>
            <a:chExt cx="4439612" cy="648670"/>
          </a:xfrm>
        </p:grpSpPr>
        <p:sp>
          <p:nvSpPr>
            <p:cNvPr id="18" name="TextBox 11">
              <a:extLst>
                <a:ext uri="{FF2B5EF4-FFF2-40B4-BE49-F238E27FC236}">
                  <a16:creationId xmlns:a16="http://schemas.microsoft.com/office/drawing/2014/main" id="{D58E122A-1573-0E0A-A3BA-055BF10D1F5B}"/>
                </a:ext>
              </a:extLst>
            </p:cNvPr>
            <p:cNvSpPr txBox="1"/>
            <p:nvPr/>
          </p:nvSpPr>
          <p:spPr>
            <a:xfrm>
              <a:off x="5189020" y="265328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Hukuksal süreçte rakipler kimler olabilir?</a:t>
              </a:r>
            </a:p>
          </p:txBody>
        </p:sp>
        <p:sp>
          <p:nvSpPr>
            <p:cNvPr id="19" name="TextBox 11">
              <a:extLst>
                <a:ext uri="{FF2B5EF4-FFF2-40B4-BE49-F238E27FC236}">
                  <a16:creationId xmlns:a16="http://schemas.microsoft.com/office/drawing/2014/main" id="{D42DF500-8588-C5BB-91BA-ECFC0EF53130}"/>
                </a:ext>
              </a:extLst>
            </p:cNvPr>
            <p:cNvSpPr txBox="1"/>
            <p:nvPr/>
          </p:nvSpPr>
          <p:spPr>
            <a:xfrm>
              <a:off x="5189020" y="575444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Çalışmamızı veya ürünümüzü engelleyen patentlerin süreleri?</a:t>
              </a:r>
            </a:p>
          </p:txBody>
        </p:sp>
      </p:grpSp>
      <p:grpSp>
        <p:nvGrpSpPr>
          <p:cNvPr id="20" name="Grup 19">
            <a:extLst>
              <a:ext uri="{FF2B5EF4-FFF2-40B4-BE49-F238E27FC236}">
                <a16:creationId xmlns:a16="http://schemas.microsoft.com/office/drawing/2014/main" id="{FE649EFE-5DF1-48A2-E221-3C58716D42BE}"/>
              </a:ext>
            </a:extLst>
          </p:cNvPr>
          <p:cNvGrpSpPr/>
          <p:nvPr/>
        </p:nvGrpSpPr>
        <p:grpSpPr>
          <a:xfrm>
            <a:off x="5572032" y="4771093"/>
            <a:ext cx="6619968" cy="894891"/>
            <a:chOff x="5189020" y="265328"/>
            <a:chExt cx="4439612" cy="894891"/>
          </a:xfrm>
        </p:grpSpPr>
        <p:sp>
          <p:nvSpPr>
            <p:cNvPr id="21" name="TextBox 11">
              <a:extLst>
                <a:ext uri="{FF2B5EF4-FFF2-40B4-BE49-F238E27FC236}">
                  <a16:creationId xmlns:a16="http://schemas.microsoft.com/office/drawing/2014/main" id="{7122449B-E179-8383-7333-088163F4BA35}"/>
                </a:ext>
              </a:extLst>
            </p:cNvPr>
            <p:cNvSpPr txBox="1"/>
            <p:nvPr/>
          </p:nvSpPr>
          <p:spPr>
            <a:xfrm>
              <a:off x="5189020" y="265328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Tasarım değişikliği üretime engel mi?</a:t>
              </a:r>
            </a:p>
          </p:txBody>
        </p:sp>
        <p:sp>
          <p:nvSpPr>
            <p:cNvPr id="22" name="TextBox 11">
              <a:extLst>
                <a:ext uri="{FF2B5EF4-FFF2-40B4-BE49-F238E27FC236}">
                  <a16:creationId xmlns:a16="http://schemas.microsoft.com/office/drawing/2014/main" id="{E4043072-32BA-FBC7-D95E-0BBD0D9891E3}"/>
                </a:ext>
              </a:extLst>
            </p:cNvPr>
            <p:cNvSpPr txBox="1"/>
            <p:nvPr/>
          </p:nvSpPr>
          <p:spPr>
            <a:xfrm>
              <a:off x="5189020" y="575444"/>
              <a:ext cx="44396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Çalışma alanımızla ilgili en önemli patentlere hangi firmalar sahip?</a:t>
              </a:r>
            </a:p>
          </p:txBody>
        </p:sp>
      </p:grpSp>
      <p:grpSp>
        <p:nvGrpSpPr>
          <p:cNvPr id="23" name="Grup 22">
            <a:extLst>
              <a:ext uri="{FF2B5EF4-FFF2-40B4-BE49-F238E27FC236}">
                <a16:creationId xmlns:a16="http://schemas.microsoft.com/office/drawing/2014/main" id="{D6E4F053-7724-A7EF-B034-67CCD48E798A}"/>
              </a:ext>
            </a:extLst>
          </p:cNvPr>
          <p:cNvGrpSpPr/>
          <p:nvPr/>
        </p:nvGrpSpPr>
        <p:grpSpPr>
          <a:xfrm>
            <a:off x="6000861" y="3131147"/>
            <a:ext cx="5669280" cy="648670"/>
            <a:chOff x="5189020" y="265328"/>
            <a:chExt cx="4439612" cy="648670"/>
          </a:xfrm>
        </p:grpSpPr>
        <p:sp>
          <p:nvSpPr>
            <p:cNvPr id="24" name="TextBox 11">
              <a:extLst>
                <a:ext uri="{FF2B5EF4-FFF2-40B4-BE49-F238E27FC236}">
                  <a16:creationId xmlns:a16="http://schemas.microsoft.com/office/drawing/2014/main" id="{FC191402-32A9-85F3-AA13-7301138188DC}"/>
                </a:ext>
              </a:extLst>
            </p:cNvPr>
            <p:cNvSpPr txBox="1"/>
            <p:nvPr/>
          </p:nvSpPr>
          <p:spPr>
            <a:xfrm>
              <a:off x="5189020" y="265328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Bu patentin tartışmalı etik sorunlar yaratma potansiyeli var mı?</a:t>
              </a:r>
            </a:p>
          </p:txBody>
        </p:sp>
        <p:sp>
          <p:nvSpPr>
            <p:cNvPr id="25" name="TextBox 11">
              <a:extLst>
                <a:ext uri="{FF2B5EF4-FFF2-40B4-BE49-F238E27FC236}">
                  <a16:creationId xmlns:a16="http://schemas.microsoft.com/office/drawing/2014/main" id="{CF8C5BE7-7925-C98A-9BAA-4F6DEEF872A0}"/>
                </a:ext>
              </a:extLst>
            </p:cNvPr>
            <p:cNvSpPr txBox="1"/>
            <p:nvPr/>
          </p:nvSpPr>
          <p:spPr>
            <a:xfrm>
              <a:off x="5189020" y="575444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Patent, sağlık sektöründe nasıl bir eşitsizlik yaratabilir?</a:t>
              </a:r>
            </a:p>
          </p:txBody>
        </p:sp>
      </p:grpSp>
      <p:grpSp>
        <p:nvGrpSpPr>
          <p:cNvPr id="29" name="Grup 28">
            <a:extLst>
              <a:ext uri="{FF2B5EF4-FFF2-40B4-BE49-F238E27FC236}">
                <a16:creationId xmlns:a16="http://schemas.microsoft.com/office/drawing/2014/main" id="{AC4774BD-81AE-C470-9EE4-455478833F65}"/>
              </a:ext>
            </a:extLst>
          </p:cNvPr>
          <p:cNvGrpSpPr/>
          <p:nvPr/>
        </p:nvGrpSpPr>
        <p:grpSpPr>
          <a:xfrm>
            <a:off x="4681020" y="249176"/>
            <a:ext cx="5183705" cy="648670"/>
            <a:chOff x="5189020" y="265328"/>
            <a:chExt cx="4439612" cy="648670"/>
          </a:xfrm>
        </p:grpSpPr>
        <p:sp>
          <p:nvSpPr>
            <p:cNvPr id="30" name="TextBox 11">
              <a:extLst>
                <a:ext uri="{FF2B5EF4-FFF2-40B4-BE49-F238E27FC236}">
                  <a16:creationId xmlns:a16="http://schemas.microsoft.com/office/drawing/2014/main" id="{5482D4DD-DE2B-9BC5-18B5-4B187B78766D}"/>
                </a:ext>
              </a:extLst>
            </p:cNvPr>
            <p:cNvSpPr txBox="1"/>
            <p:nvPr/>
          </p:nvSpPr>
          <p:spPr>
            <a:xfrm>
              <a:off x="5189020" y="265328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Mevcut sağlık problemlerine nasıl çözüm sunuyor?</a:t>
              </a:r>
            </a:p>
          </p:txBody>
        </p:sp>
        <p:sp>
          <p:nvSpPr>
            <p:cNvPr id="31" name="TextBox 11">
              <a:extLst>
                <a:ext uri="{FF2B5EF4-FFF2-40B4-BE49-F238E27FC236}">
                  <a16:creationId xmlns:a16="http://schemas.microsoft.com/office/drawing/2014/main" id="{186E37E3-43B8-BCE1-E3C2-128988065A42}"/>
                </a:ext>
              </a:extLst>
            </p:cNvPr>
            <p:cNvSpPr txBox="1"/>
            <p:nvPr/>
          </p:nvSpPr>
          <p:spPr>
            <a:xfrm>
              <a:off x="5189020" y="575444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Buluşun bilimsel dayanakları nelerdir?</a:t>
              </a:r>
            </a:p>
          </p:txBody>
        </p:sp>
      </p:grpSp>
      <p:grpSp>
        <p:nvGrpSpPr>
          <p:cNvPr id="8" name="Grup 7">
            <a:extLst>
              <a:ext uri="{FF2B5EF4-FFF2-40B4-BE49-F238E27FC236}">
                <a16:creationId xmlns:a16="http://schemas.microsoft.com/office/drawing/2014/main" id="{7CC3691D-534C-40A6-2401-F026D692348A}"/>
              </a:ext>
            </a:extLst>
          </p:cNvPr>
          <p:cNvGrpSpPr/>
          <p:nvPr/>
        </p:nvGrpSpPr>
        <p:grpSpPr>
          <a:xfrm>
            <a:off x="5572032" y="1609159"/>
            <a:ext cx="6746968" cy="648670"/>
            <a:chOff x="5189020" y="265328"/>
            <a:chExt cx="4439612" cy="648670"/>
          </a:xfrm>
        </p:grpSpPr>
        <p:sp>
          <p:nvSpPr>
            <p:cNvPr id="9" name="TextBox 11">
              <a:extLst>
                <a:ext uri="{FF2B5EF4-FFF2-40B4-BE49-F238E27FC236}">
                  <a16:creationId xmlns:a16="http://schemas.microsoft.com/office/drawing/2014/main" id="{412E41FE-8202-D8B6-0DA9-1BA0F678920A}"/>
                </a:ext>
              </a:extLst>
            </p:cNvPr>
            <p:cNvSpPr txBox="1"/>
            <p:nvPr/>
          </p:nvSpPr>
          <p:spPr>
            <a:xfrm>
              <a:off x="5189020" y="265328"/>
              <a:ext cx="44396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Buluşun klinik veya laboratuvar ortamında geçerliliği ne kadar kanıtlanmış?</a:t>
              </a:r>
            </a:p>
          </p:txBody>
        </p: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id="{1BCADF72-5577-C6C6-0D7E-91473BAA5DE7}"/>
                </a:ext>
              </a:extLst>
            </p:cNvPr>
            <p:cNvSpPr txBox="1"/>
            <p:nvPr/>
          </p:nvSpPr>
          <p:spPr>
            <a:xfrm>
              <a:off x="5189020" y="575444"/>
              <a:ext cx="44396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r-T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Patentli buluşun pratikteki uygulanabilirliği nedir?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30851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B7B34FC9-787C-15CA-5712-2CB4D8D3EFD3}"/>
              </a:ext>
            </a:extLst>
          </p:cNvPr>
          <p:cNvCxnSpPr>
            <a:cxnSpLocks/>
          </p:cNvCxnSpPr>
          <p:nvPr/>
        </p:nvCxnSpPr>
        <p:spPr>
          <a:xfrm>
            <a:off x="6034858" y="0"/>
            <a:ext cx="12156" cy="2099004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Metin kutusu 29">
            <a:extLst>
              <a:ext uri="{FF2B5EF4-FFF2-40B4-BE49-F238E27FC236}">
                <a16:creationId xmlns:a16="http://schemas.microsoft.com/office/drawing/2014/main" id="{C0343167-C68B-DA92-F5A0-507C40BB19BF}"/>
              </a:ext>
            </a:extLst>
          </p:cNvPr>
          <p:cNvSpPr txBox="1"/>
          <p:nvPr/>
        </p:nvSpPr>
        <p:spPr>
          <a:xfrm>
            <a:off x="3011714" y="2367171"/>
            <a:ext cx="6096000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r-TR" sz="6600" dirty="0">
                <a:latin typeface="Constantia" panose="02030602050306030303" pitchFamily="18" charset="0"/>
              </a:rPr>
              <a:t>Patent Analizleri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C64CDD0-39A9-5BFA-9FE6-DA27EF75C721}"/>
              </a:ext>
            </a:extLst>
          </p:cNvPr>
          <p:cNvSpPr/>
          <p:nvPr/>
        </p:nvSpPr>
        <p:spPr>
          <a:xfrm>
            <a:off x="5767614" y="2027328"/>
            <a:ext cx="558800" cy="5588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BDDFE83-C68A-51C6-31D5-049E7C559E7F}"/>
              </a:ext>
            </a:extLst>
          </p:cNvPr>
          <p:cNvSpPr/>
          <p:nvPr/>
        </p:nvSpPr>
        <p:spPr>
          <a:xfrm>
            <a:off x="5913664" y="2159448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1" name="Düz Bağlayıcı 50">
            <a:extLst>
              <a:ext uri="{FF2B5EF4-FFF2-40B4-BE49-F238E27FC236}">
                <a16:creationId xmlns:a16="http://schemas.microsoft.com/office/drawing/2014/main" id="{EC61CBF4-598A-CC9D-49C1-B309504DC34A}"/>
              </a:ext>
            </a:extLst>
          </p:cNvPr>
          <p:cNvCxnSpPr>
            <a:cxnSpLocks/>
            <a:stCxn id="4" idx="4"/>
          </p:cNvCxnSpPr>
          <p:nvPr/>
        </p:nvCxnSpPr>
        <p:spPr>
          <a:xfrm>
            <a:off x="6034858" y="4906276"/>
            <a:ext cx="0" cy="1951724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5B5F1F09-8607-41A1-FD71-F847BFD52BC6}"/>
              </a:ext>
            </a:extLst>
          </p:cNvPr>
          <p:cNvSpPr/>
          <p:nvPr/>
        </p:nvSpPr>
        <p:spPr>
          <a:xfrm>
            <a:off x="5755458" y="4347476"/>
            <a:ext cx="558800" cy="5588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21A4ADE9-2DB6-64CA-5F8E-728487C0A88B}"/>
              </a:ext>
            </a:extLst>
          </p:cNvPr>
          <p:cNvSpPr/>
          <p:nvPr/>
        </p:nvSpPr>
        <p:spPr>
          <a:xfrm>
            <a:off x="5901508" y="4490829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02949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6" grpId="0" animBg="1"/>
      <p:bldP spid="37" grpId="0" animBg="1"/>
      <p:bldP spid="4" grpId="0" animBg="1"/>
      <p:bldP spid="4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B7B34FC9-787C-15CA-5712-2CB4D8D3EFD3}"/>
              </a:ext>
            </a:extLst>
          </p:cNvPr>
          <p:cNvCxnSpPr>
            <a:cxnSpLocks/>
          </p:cNvCxnSpPr>
          <p:nvPr/>
        </p:nvCxnSpPr>
        <p:spPr>
          <a:xfrm>
            <a:off x="6088771" y="0"/>
            <a:ext cx="0" cy="68580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5CA4F48E-6ECE-7F3B-C910-0BA3D4DF3F9F}"/>
              </a:ext>
            </a:extLst>
          </p:cNvPr>
          <p:cNvCxnSpPr>
            <a:cxnSpLocks/>
          </p:cNvCxnSpPr>
          <p:nvPr/>
        </p:nvCxnSpPr>
        <p:spPr>
          <a:xfrm>
            <a:off x="1619249" y="1369950"/>
            <a:ext cx="6289675" cy="0"/>
          </a:xfrm>
          <a:prstGeom prst="line">
            <a:avLst/>
          </a:prstGeom>
          <a:ln w="34925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9A428E77-4FF8-C779-BAD7-C667D7CCE98C}"/>
              </a:ext>
            </a:extLst>
          </p:cNvPr>
          <p:cNvSpPr/>
          <p:nvPr/>
        </p:nvSpPr>
        <p:spPr>
          <a:xfrm>
            <a:off x="5809371" y="1090550"/>
            <a:ext cx="558800" cy="558800"/>
          </a:xfrm>
          <a:prstGeom prst="ellipse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501A9A5-BB67-B484-5693-CD5E73EFF4C9}"/>
              </a:ext>
            </a:extLst>
          </p:cNvPr>
          <p:cNvSpPr/>
          <p:nvPr/>
        </p:nvSpPr>
        <p:spPr>
          <a:xfrm>
            <a:off x="5955421" y="1236600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09B15D5C-A56C-AA12-AE4C-0E65673550C5}"/>
              </a:ext>
            </a:extLst>
          </p:cNvPr>
          <p:cNvSpPr txBox="1"/>
          <p:nvPr/>
        </p:nvSpPr>
        <p:spPr>
          <a:xfrm>
            <a:off x="6492874" y="-66360"/>
            <a:ext cx="11239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01</a:t>
            </a:r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id="{8FC9DC38-C7F1-54FE-572D-3103835E549D}"/>
              </a:ext>
            </a:extLst>
          </p:cNvPr>
          <p:cNvSpPr txBox="1"/>
          <p:nvPr/>
        </p:nvSpPr>
        <p:spPr>
          <a:xfrm>
            <a:off x="585452" y="231953"/>
            <a:ext cx="39594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tr-TR" sz="2800" dirty="0">
                <a:solidFill>
                  <a:prstClr val="black"/>
                </a:solidFill>
                <a:latin typeface="Constantia" panose="02030602050306030303" pitchFamily="18" charset="0"/>
              </a:rPr>
              <a:t>Paydaş Seçimi/</a:t>
            </a:r>
          </a:p>
          <a:p>
            <a:pPr lvl="0" algn="r"/>
            <a:r>
              <a:rPr lang="tr-TR" sz="2800" dirty="0">
                <a:solidFill>
                  <a:prstClr val="black"/>
                </a:solidFill>
                <a:latin typeface="Constantia" panose="02030602050306030303" pitchFamily="18" charset="0"/>
              </a:rPr>
              <a:t>İş Birliği Fırsatı</a:t>
            </a: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+mn-cs"/>
            </a:endParaRPr>
          </a:p>
        </p:txBody>
      </p: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CB31B730-87F3-EE3F-326F-2F7735C85A17}"/>
              </a:ext>
            </a:extLst>
          </p:cNvPr>
          <p:cNvCxnSpPr/>
          <p:nvPr/>
        </p:nvCxnSpPr>
        <p:spPr>
          <a:xfrm>
            <a:off x="4581524" y="2959884"/>
            <a:ext cx="5664200" cy="0"/>
          </a:xfrm>
          <a:prstGeom prst="line">
            <a:avLst/>
          </a:prstGeom>
          <a:ln w="34925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9F397F8B-64FD-EF96-CC6B-F294E271EB0B}"/>
              </a:ext>
            </a:extLst>
          </p:cNvPr>
          <p:cNvSpPr/>
          <p:nvPr/>
        </p:nvSpPr>
        <p:spPr>
          <a:xfrm>
            <a:off x="5809371" y="2686338"/>
            <a:ext cx="558800" cy="558800"/>
          </a:xfrm>
          <a:prstGeom prst="ellipse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397A5D5-E46A-6F4C-56BC-6ED45CC68CF4}"/>
              </a:ext>
            </a:extLst>
          </p:cNvPr>
          <p:cNvSpPr/>
          <p:nvPr/>
        </p:nvSpPr>
        <p:spPr>
          <a:xfrm>
            <a:off x="5964237" y="2832388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3503EDF1-32FE-CEED-F7B8-3578ECF41ACB}"/>
              </a:ext>
            </a:extLst>
          </p:cNvPr>
          <p:cNvSpPr txBox="1"/>
          <p:nvPr/>
        </p:nvSpPr>
        <p:spPr>
          <a:xfrm>
            <a:off x="4461668" y="1481367"/>
            <a:ext cx="14557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02</a:t>
            </a: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F23D6711-A204-3A92-9227-8A651F9192F6}"/>
              </a:ext>
            </a:extLst>
          </p:cNvPr>
          <p:cNvSpPr txBox="1"/>
          <p:nvPr/>
        </p:nvSpPr>
        <p:spPr>
          <a:xfrm>
            <a:off x="7537449" y="1899883"/>
            <a:ext cx="36193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2800" dirty="0" err="1">
                <a:solidFill>
                  <a:prstClr val="black"/>
                </a:solidFill>
                <a:latin typeface="Constantia" panose="02030602050306030303" pitchFamily="18" charset="0"/>
              </a:rPr>
              <a:t>Rakip</a:t>
            </a:r>
            <a:r>
              <a:rPr lang="de-DE" sz="2800" dirty="0">
                <a:solidFill>
                  <a:prstClr val="black"/>
                </a:solidFill>
                <a:latin typeface="Constantia" panose="02030602050306030303" pitchFamily="18" charset="0"/>
              </a:rPr>
              <a:t> </a:t>
            </a:r>
            <a:r>
              <a:rPr lang="de-DE" sz="2800" dirty="0" err="1">
                <a:solidFill>
                  <a:prstClr val="black"/>
                </a:solidFill>
                <a:latin typeface="Constantia" panose="02030602050306030303" pitchFamily="18" charset="0"/>
              </a:rPr>
              <a:t>Analizi</a:t>
            </a: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+mn-cs"/>
            </a:endParaRPr>
          </a:p>
        </p:txBody>
      </p:sp>
      <p:cxnSp>
        <p:nvCxnSpPr>
          <p:cNvPr id="23" name="Düz Bağlayıcı 22">
            <a:extLst>
              <a:ext uri="{FF2B5EF4-FFF2-40B4-BE49-F238E27FC236}">
                <a16:creationId xmlns:a16="http://schemas.microsoft.com/office/drawing/2014/main" id="{3DA3CFE6-858D-71D6-7E88-DFA62ABC204E}"/>
              </a:ext>
            </a:extLst>
          </p:cNvPr>
          <p:cNvCxnSpPr>
            <a:cxnSpLocks/>
          </p:cNvCxnSpPr>
          <p:nvPr/>
        </p:nvCxnSpPr>
        <p:spPr>
          <a:xfrm>
            <a:off x="1651000" y="4504607"/>
            <a:ext cx="6289675" cy="0"/>
          </a:xfrm>
          <a:prstGeom prst="line">
            <a:avLst/>
          </a:prstGeom>
          <a:ln w="34925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9A94238A-0EE6-7F62-2EBE-54A1655AB380}"/>
              </a:ext>
            </a:extLst>
          </p:cNvPr>
          <p:cNvSpPr/>
          <p:nvPr/>
        </p:nvSpPr>
        <p:spPr>
          <a:xfrm>
            <a:off x="5809371" y="4225207"/>
            <a:ext cx="558800" cy="558800"/>
          </a:xfrm>
          <a:prstGeom prst="ellipse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7D06CD3-0946-5A72-5ACF-D1E414F99F5A}"/>
              </a:ext>
            </a:extLst>
          </p:cNvPr>
          <p:cNvSpPr/>
          <p:nvPr/>
        </p:nvSpPr>
        <p:spPr>
          <a:xfrm>
            <a:off x="5964237" y="4371257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Metin kutusu 25">
            <a:extLst>
              <a:ext uri="{FF2B5EF4-FFF2-40B4-BE49-F238E27FC236}">
                <a16:creationId xmlns:a16="http://schemas.microsoft.com/office/drawing/2014/main" id="{C5310B8E-1536-9CDB-4391-BEB3BAFD9598}"/>
              </a:ext>
            </a:extLst>
          </p:cNvPr>
          <p:cNvSpPr txBox="1"/>
          <p:nvPr/>
        </p:nvSpPr>
        <p:spPr>
          <a:xfrm>
            <a:off x="6524624" y="3068297"/>
            <a:ext cx="14128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03</a:t>
            </a:r>
          </a:p>
        </p:txBody>
      </p:sp>
      <p:sp>
        <p:nvSpPr>
          <p:cNvPr id="27" name="Metin kutusu 26">
            <a:extLst>
              <a:ext uri="{FF2B5EF4-FFF2-40B4-BE49-F238E27FC236}">
                <a16:creationId xmlns:a16="http://schemas.microsoft.com/office/drawing/2014/main" id="{C0A6354E-2282-C036-E720-86416F6EDFA9}"/>
              </a:ext>
            </a:extLst>
          </p:cNvPr>
          <p:cNvSpPr txBox="1"/>
          <p:nvPr/>
        </p:nvSpPr>
        <p:spPr>
          <a:xfrm>
            <a:off x="269622" y="3506652"/>
            <a:ext cx="4302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tr-TR" sz="2800" dirty="0">
                <a:solidFill>
                  <a:prstClr val="black"/>
                </a:solidFill>
                <a:latin typeface="Constantia" panose="02030602050306030303" pitchFamily="18" charset="0"/>
              </a:rPr>
              <a:t>Hukuksal Analiz</a:t>
            </a: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+mn-cs"/>
            </a:endParaRPr>
          </a:p>
        </p:txBody>
      </p: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id="{78E0DC30-81C1-38D4-657C-FB4821B229AF}"/>
              </a:ext>
            </a:extLst>
          </p:cNvPr>
          <p:cNvCxnSpPr/>
          <p:nvPr/>
        </p:nvCxnSpPr>
        <p:spPr>
          <a:xfrm>
            <a:off x="4607718" y="6233623"/>
            <a:ext cx="5664200" cy="0"/>
          </a:xfrm>
          <a:prstGeom prst="line">
            <a:avLst/>
          </a:prstGeom>
          <a:ln w="34925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E5F37189-1E32-4376-26FB-7AE595278C9D}"/>
              </a:ext>
            </a:extLst>
          </p:cNvPr>
          <p:cNvSpPr/>
          <p:nvPr/>
        </p:nvSpPr>
        <p:spPr>
          <a:xfrm>
            <a:off x="5809371" y="5940918"/>
            <a:ext cx="558800" cy="558800"/>
          </a:xfrm>
          <a:prstGeom prst="ellipse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2516068-6358-2E52-0086-4E59106528A4}"/>
              </a:ext>
            </a:extLst>
          </p:cNvPr>
          <p:cNvSpPr/>
          <p:nvPr/>
        </p:nvSpPr>
        <p:spPr>
          <a:xfrm>
            <a:off x="5964237" y="6086968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AC93FB51-C990-65D5-A33A-4A1AEB948A6D}"/>
              </a:ext>
            </a:extLst>
          </p:cNvPr>
          <p:cNvSpPr txBox="1"/>
          <p:nvPr/>
        </p:nvSpPr>
        <p:spPr>
          <a:xfrm>
            <a:off x="4487862" y="4755106"/>
            <a:ext cx="14557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04</a:t>
            </a:r>
          </a:p>
        </p:txBody>
      </p:sp>
      <p:grpSp>
        <p:nvGrpSpPr>
          <p:cNvPr id="47" name="Grup 46">
            <a:extLst>
              <a:ext uri="{FF2B5EF4-FFF2-40B4-BE49-F238E27FC236}">
                <a16:creationId xmlns:a16="http://schemas.microsoft.com/office/drawing/2014/main" id="{D5C8AA0F-2D22-3D7D-969A-FA47BE76F110}"/>
              </a:ext>
            </a:extLst>
          </p:cNvPr>
          <p:cNvGrpSpPr/>
          <p:nvPr/>
        </p:nvGrpSpPr>
        <p:grpSpPr>
          <a:xfrm>
            <a:off x="4552949" y="68200"/>
            <a:ext cx="1162050" cy="1162050"/>
            <a:chOff x="4552949" y="68200"/>
            <a:chExt cx="1162050" cy="116205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5BF132C-D2BA-7F82-2037-4D3FC05DC4EB}"/>
                </a:ext>
              </a:extLst>
            </p:cNvPr>
            <p:cNvSpPr/>
            <p:nvPr/>
          </p:nvSpPr>
          <p:spPr>
            <a:xfrm>
              <a:off x="4552949" y="68200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39" name="Grafik 38" descr="Pano düz dolguyla">
              <a:extLst>
                <a:ext uri="{FF2B5EF4-FFF2-40B4-BE49-F238E27FC236}">
                  <a16:creationId xmlns:a16="http://schemas.microsoft.com/office/drawing/2014/main" id="{1E8FA3FB-629D-1AD0-767B-C5B60BF110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662488" y="205052"/>
              <a:ext cx="914400" cy="914400"/>
            </a:xfrm>
            <a:prstGeom prst="rect">
              <a:avLst/>
            </a:prstGeom>
          </p:spPr>
        </p:pic>
      </p:grpSp>
      <p:grpSp>
        <p:nvGrpSpPr>
          <p:cNvPr id="48" name="Grup 47">
            <a:extLst>
              <a:ext uri="{FF2B5EF4-FFF2-40B4-BE49-F238E27FC236}">
                <a16:creationId xmlns:a16="http://schemas.microsoft.com/office/drawing/2014/main" id="{0EF1C734-26BD-8646-75CF-7A71376E6B39}"/>
              </a:ext>
            </a:extLst>
          </p:cNvPr>
          <p:cNvGrpSpPr/>
          <p:nvPr/>
        </p:nvGrpSpPr>
        <p:grpSpPr>
          <a:xfrm>
            <a:off x="4584700" y="3202857"/>
            <a:ext cx="1162050" cy="1162050"/>
            <a:chOff x="4584700" y="3202857"/>
            <a:chExt cx="1162050" cy="1162050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0FA7DE1-06E4-3FA2-33F7-1CA4B64F7D52}"/>
                </a:ext>
              </a:extLst>
            </p:cNvPr>
            <p:cNvSpPr/>
            <p:nvPr/>
          </p:nvSpPr>
          <p:spPr>
            <a:xfrm>
              <a:off x="4584700" y="3202857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41" name="Grafik 40" descr="Programcı dişi düz dolguyla">
              <a:extLst>
                <a:ext uri="{FF2B5EF4-FFF2-40B4-BE49-F238E27FC236}">
                  <a16:creationId xmlns:a16="http://schemas.microsoft.com/office/drawing/2014/main" id="{ADE8C901-A931-AB9B-D0EA-B2B024FDE2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713911" y="3241285"/>
              <a:ext cx="914400" cy="914400"/>
            </a:xfrm>
            <a:prstGeom prst="rect">
              <a:avLst/>
            </a:prstGeom>
          </p:spPr>
        </p:pic>
      </p:grpSp>
      <p:grpSp>
        <p:nvGrpSpPr>
          <p:cNvPr id="49" name="Grup 48">
            <a:extLst>
              <a:ext uri="{FF2B5EF4-FFF2-40B4-BE49-F238E27FC236}">
                <a16:creationId xmlns:a16="http://schemas.microsoft.com/office/drawing/2014/main" id="{867EAAA0-1A52-6CE5-7AF9-0C36AA1E5629}"/>
              </a:ext>
            </a:extLst>
          </p:cNvPr>
          <p:cNvGrpSpPr/>
          <p:nvPr/>
        </p:nvGrpSpPr>
        <p:grpSpPr>
          <a:xfrm>
            <a:off x="6401593" y="4853530"/>
            <a:ext cx="1162050" cy="1162050"/>
            <a:chOff x="6401593" y="4853530"/>
            <a:chExt cx="1162050" cy="116205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98E1366-3C82-1A22-B204-C8706EA4F89E}"/>
                </a:ext>
              </a:extLst>
            </p:cNvPr>
            <p:cNvSpPr/>
            <p:nvPr/>
          </p:nvSpPr>
          <p:spPr>
            <a:xfrm>
              <a:off x="6401593" y="4853530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43" name="Grafik 42" descr="Belge düz dolguyla">
              <a:extLst>
                <a:ext uri="{FF2B5EF4-FFF2-40B4-BE49-F238E27FC236}">
                  <a16:creationId xmlns:a16="http://schemas.microsoft.com/office/drawing/2014/main" id="{8529C520-C974-5705-0A02-F94D331C248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546848" y="4977355"/>
              <a:ext cx="914400" cy="914400"/>
            </a:xfrm>
            <a:prstGeom prst="rect">
              <a:avLst/>
            </a:prstGeom>
          </p:spPr>
        </p:pic>
      </p:grpSp>
      <p:grpSp>
        <p:nvGrpSpPr>
          <p:cNvPr id="4" name="Grup 3">
            <a:extLst>
              <a:ext uri="{FF2B5EF4-FFF2-40B4-BE49-F238E27FC236}">
                <a16:creationId xmlns:a16="http://schemas.microsoft.com/office/drawing/2014/main" id="{0EDAF14C-61B8-D662-7F6F-135F35637499}"/>
              </a:ext>
            </a:extLst>
          </p:cNvPr>
          <p:cNvGrpSpPr/>
          <p:nvPr/>
        </p:nvGrpSpPr>
        <p:grpSpPr>
          <a:xfrm>
            <a:off x="6375399" y="1579791"/>
            <a:ext cx="1162050" cy="1162050"/>
            <a:chOff x="6375399" y="1579791"/>
            <a:chExt cx="1162050" cy="1162050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6B11404-2C6B-2865-BABB-3D83EDAB3C6F}"/>
                </a:ext>
              </a:extLst>
            </p:cNvPr>
            <p:cNvSpPr/>
            <p:nvPr/>
          </p:nvSpPr>
          <p:spPr>
            <a:xfrm>
              <a:off x="6375399" y="1579791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3" name="Grafik 2" descr="Grup düz dolguyla">
              <a:extLst>
                <a:ext uri="{FF2B5EF4-FFF2-40B4-BE49-F238E27FC236}">
                  <a16:creationId xmlns:a16="http://schemas.microsoft.com/office/drawing/2014/main" id="{2CE35D89-6614-E0B0-6152-419A0BEACEA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499224" y="1694562"/>
              <a:ext cx="914400" cy="914400"/>
            </a:xfrm>
            <a:prstGeom prst="rect">
              <a:avLst/>
            </a:prstGeom>
          </p:spPr>
        </p:pic>
      </p:grpSp>
      <p:sp>
        <p:nvSpPr>
          <p:cNvPr id="10" name="Metin kutusu 9">
            <a:extLst>
              <a:ext uri="{FF2B5EF4-FFF2-40B4-BE49-F238E27FC236}">
                <a16:creationId xmlns:a16="http://schemas.microsoft.com/office/drawing/2014/main" id="{17019809-6A23-0843-1024-3668F704DC9E}"/>
              </a:ext>
            </a:extLst>
          </p:cNvPr>
          <p:cNvSpPr txBox="1"/>
          <p:nvPr/>
        </p:nvSpPr>
        <p:spPr>
          <a:xfrm>
            <a:off x="7563643" y="4990474"/>
            <a:ext cx="405994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tr-TR" sz="2800" dirty="0">
                <a:solidFill>
                  <a:prstClr val="black"/>
                </a:solidFill>
                <a:latin typeface="Constantia" panose="02030602050306030303" pitchFamily="18" charset="0"/>
              </a:rPr>
              <a:t>Çalışma Konusu Takibi veya Etkileşimi</a:t>
            </a: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2663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2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75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0"/>
                            </p:stCondLst>
                            <p:childTnLst>
                              <p:par>
                                <p:cTn id="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75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2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750"/>
                            </p:stCondLst>
                            <p:childTnLst>
                              <p:par>
                                <p:cTn id="9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250"/>
                            </p:stCondLst>
                            <p:childTnLst>
                              <p:par>
                                <p:cTn id="9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375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5250"/>
                            </p:stCondLst>
                            <p:childTnLst>
                              <p:par>
                                <p:cTn id="1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7250"/>
                            </p:stCondLst>
                            <p:childTnLst>
                              <p:par>
                                <p:cTn id="1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7" grpId="0"/>
      <p:bldP spid="19" grpId="0" animBg="1"/>
      <p:bldP spid="20" grpId="0" animBg="1"/>
      <p:bldP spid="21" grpId="0"/>
      <p:bldP spid="22" grpId="0"/>
      <p:bldP spid="24" grpId="0" animBg="1"/>
      <p:bldP spid="25" grpId="0" animBg="1"/>
      <p:bldP spid="26" grpId="0"/>
      <p:bldP spid="27" grpId="0"/>
      <p:bldP spid="6" grpId="0" animBg="1"/>
      <p:bldP spid="7" grpId="0" animBg="1"/>
      <p:bldP spid="8" grpId="0"/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B7B34FC9-787C-15CA-5712-2CB4D8D3EFD3}"/>
              </a:ext>
            </a:extLst>
          </p:cNvPr>
          <p:cNvCxnSpPr>
            <a:cxnSpLocks/>
          </p:cNvCxnSpPr>
          <p:nvPr/>
        </p:nvCxnSpPr>
        <p:spPr>
          <a:xfrm>
            <a:off x="6083299" y="0"/>
            <a:ext cx="0" cy="68580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5CA4F48E-6ECE-7F3B-C910-0BA3D4DF3F9F}"/>
              </a:ext>
            </a:extLst>
          </p:cNvPr>
          <p:cNvCxnSpPr>
            <a:cxnSpLocks/>
          </p:cNvCxnSpPr>
          <p:nvPr/>
        </p:nvCxnSpPr>
        <p:spPr>
          <a:xfrm>
            <a:off x="1619249" y="1369950"/>
            <a:ext cx="6289675" cy="0"/>
          </a:xfrm>
          <a:prstGeom prst="line">
            <a:avLst/>
          </a:prstGeom>
          <a:ln w="34925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9A428E77-4FF8-C779-BAD7-C667D7CCE98C}"/>
              </a:ext>
            </a:extLst>
          </p:cNvPr>
          <p:cNvSpPr/>
          <p:nvPr/>
        </p:nvSpPr>
        <p:spPr>
          <a:xfrm>
            <a:off x="5803899" y="1090550"/>
            <a:ext cx="558800" cy="558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501A9A5-BB67-B484-5693-CD5E73EFF4C9}"/>
              </a:ext>
            </a:extLst>
          </p:cNvPr>
          <p:cNvSpPr/>
          <p:nvPr/>
        </p:nvSpPr>
        <p:spPr>
          <a:xfrm>
            <a:off x="5949949" y="1236600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09B15D5C-A56C-AA12-AE4C-0E65673550C5}"/>
              </a:ext>
            </a:extLst>
          </p:cNvPr>
          <p:cNvSpPr txBox="1"/>
          <p:nvPr/>
        </p:nvSpPr>
        <p:spPr>
          <a:xfrm>
            <a:off x="6492874" y="-66360"/>
            <a:ext cx="14128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60000"/>
                    <a:lumOff val="40000"/>
                  </a:srgbClr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05</a:t>
            </a:r>
          </a:p>
        </p:txBody>
      </p: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CB31B730-87F3-EE3F-326F-2F7735C85A17}"/>
              </a:ext>
            </a:extLst>
          </p:cNvPr>
          <p:cNvCxnSpPr/>
          <p:nvPr/>
        </p:nvCxnSpPr>
        <p:spPr>
          <a:xfrm>
            <a:off x="4581524" y="2959884"/>
            <a:ext cx="5664200" cy="0"/>
          </a:xfrm>
          <a:prstGeom prst="line">
            <a:avLst/>
          </a:prstGeom>
          <a:ln w="34925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9F397F8B-64FD-EF96-CC6B-F294E271EB0B}"/>
              </a:ext>
            </a:extLst>
          </p:cNvPr>
          <p:cNvSpPr/>
          <p:nvPr/>
        </p:nvSpPr>
        <p:spPr>
          <a:xfrm>
            <a:off x="5803899" y="2670959"/>
            <a:ext cx="558800" cy="558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397A5D5-E46A-6F4C-56BC-6ED45CC68CF4}"/>
              </a:ext>
            </a:extLst>
          </p:cNvPr>
          <p:cNvSpPr/>
          <p:nvPr/>
        </p:nvSpPr>
        <p:spPr>
          <a:xfrm>
            <a:off x="5949949" y="2817009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3503EDF1-32FE-CEED-F7B8-3578ECF41ACB}"/>
              </a:ext>
            </a:extLst>
          </p:cNvPr>
          <p:cNvSpPr txBox="1"/>
          <p:nvPr/>
        </p:nvSpPr>
        <p:spPr>
          <a:xfrm>
            <a:off x="4461668" y="1481367"/>
            <a:ext cx="14557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60000"/>
                    <a:lumOff val="40000"/>
                  </a:srgbClr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06</a:t>
            </a: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F23D6711-A204-3A92-9227-8A651F9192F6}"/>
              </a:ext>
            </a:extLst>
          </p:cNvPr>
          <p:cNvSpPr txBox="1"/>
          <p:nvPr/>
        </p:nvSpPr>
        <p:spPr>
          <a:xfrm>
            <a:off x="7602537" y="1504804"/>
            <a:ext cx="39471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r-TR" sz="2800" dirty="0">
                <a:solidFill>
                  <a:prstClr val="black"/>
                </a:solidFill>
                <a:latin typeface="Constantia" panose="02030602050306030303" pitchFamily="18" charset="0"/>
              </a:rPr>
              <a:t>Soruna ilişkin Çözümün nasıl yapıldığının araştırılması</a:t>
            </a: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+mn-cs"/>
            </a:endParaRPr>
          </a:p>
        </p:txBody>
      </p:sp>
      <p:cxnSp>
        <p:nvCxnSpPr>
          <p:cNvPr id="23" name="Düz Bağlayıcı 22">
            <a:extLst>
              <a:ext uri="{FF2B5EF4-FFF2-40B4-BE49-F238E27FC236}">
                <a16:creationId xmlns:a16="http://schemas.microsoft.com/office/drawing/2014/main" id="{3DA3CFE6-858D-71D6-7E88-DFA62ABC204E}"/>
              </a:ext>
            </a:extLst>
          </p:cNvPr>
          <p:cNvCxnSpPr>
            <a:cxnSpLocks/>
          </p:cNvCxnSpPr>
          <p:nvPr/>
        </p:nvCxnSpPr>
        <p:spPr>
          <a:xfrm>
            <a:off x="1651000" y="4504607"/>
            <a:ext cx="6289675" cy="0"/>
          </a:xfrm>
          <a:prstGeom prst="line">
            <a:avLst/>
          </a:prstGeom>
          <a:ln w="34925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9A94238A-0EE6-7F62-2EBE-54A1655AB380}"/>
              </a:ext>
            </a:extLst>
          </p:cNvPr>
          <p:cNvSpPr/>
          <p:nvPr/>
        </p:nvSpPr>
        <p:spPr>
          <a:xfrm>
            <a:off x="5803899" y="4225207"/>
            <a:ext cx="558800" cy="558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7D06CD3-0946-5A72-5ACF-D1E414F99F5A}"/>
              </a:ext>
            </a:extLst>
          </p:cNvPr>
          <p:cNvSpPr/>
          <p:nvPr/>
        </p:nvSpPr>
        <p:spPr>
          <a:xfrm>
            <a:off x="5949949" y="4371257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Metin kutusu 25">
            <a:extLst>
              <a:ext uri="{FF2B5EF4-FFF2-40B4-BE49-F238E27FC236}">
                <a16:creationId xmlns:a16="http://schemas.microsoft.com/office/drawing/2014/main" id="{C5310B8E-1536-9CDB-4391-BEB3BAFD9598}"/>
              </a:ext>
            </a:extLst>
          </p:cNvPr>
          <p:cNvSpPr txBox="1"/>
          <p:nvPr/>
        </p:nvSpPr>
        <p:spPr>
          <a:xfrm>
            <a:off x="6492873" y="2979440"/>
            <a:ext cx="14128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60000"/>
                    <a:lumOff val="40000"/>
                  </a:srgbClr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07</a:t>
            </a:r>
          </a:p>
        </p:txBody>
      </p:sp>
      <p:sp>
        <p:nvSpPr>
          <p:cNvPr id="27" name="Metin kutusu 26">
            <a:extLst>
              <a:ext uri="{FF2B5EF4-FFF2-40B4-BE49-F238E27FC236}">
                <a16:creationId xmlns:a16="http://schemas.microsoft.com/office/drawing/2014/main" id="{C0A6354E-2282-C036-E720-86416F6EDFA9}"/>
              </a:ext>
            </a:extLst>
          </p:cNvPr>
          <p:cNvSpPr txBox="1"/>
          <p:nvPr/>
        </p:nvSpPr>
        <p:spPr>
          <a:xfrm>
            <a:off x="-404310" y="3232160"/>
            <a:ext cx="5030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tr-TR" sz="2800" dirty="0">
                <a:solidFill>
                  <a:prstClr val="black"/>
                </a:solidFill>
                <a:latin typeface="Constantia" panose="02030602050306030303" pitchFamily="18" charset="0"/>
              </a:rPr>
              <a:t>Taklidi </a:t>
            </a:r>
          </a:p>
          <a:p>
            <a:pPr lvl="0" algn="r">
              <a:defRPr/>
            </a:pPr>
            <a:r>
              <a:rPr lang="tr-TR" sz="2800" dirty="0">
                <a:solidFill>
                  <a:prstClr val="black"/>
                </a:solidFill>
                <a:latin typeface="Constantia" panose="02030602050306030303" pitchFamily="18" charset="0"/>
              </a:rPr>
              <a:t>Engelleme</a:t>
            </a: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+mn-cs"/>
            </a:endParaRPr>
          </a:p>
        </p:txBody>
      </p: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id="{78E0DC30-81C1-38D4-657C-FB4821B229AF}"/>
              </a:ext>
            </a:extLst>
          </p:cNvPr>
          <p:cNvCxnSpPr/>
          <p:nvPr/>
        </p:nvCxnSpPr>
        <p:spPr>
          <a:xfrm>
            <a:off x="4607718" y="6233623"/>
            <a:ext cx="5664200" cy="0"/>
          </a:xfrm>
          <a:prstGeom prst="line">
            <a:avLst/>
          </a:prstGeom>
          <a:ln w="34925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E5F37189-1E32-4376-26FB-7AE595278C9D}"/>
              </a:ext>
            </a:extLst>
          </p:cNvPr>
          <p:cNvSpPr/>
          <p:nvPr/>
        </p:nvSpPr>
        <p:spPr>
          <a:xfrm>
            <a:off x="5803899" y="5940918"/>
            <a:ext cx="558800" cy="558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2516068-6358-2E52-0086-4E59106528A4}"/>
              </a:ext>
            </a:extLst>
          </p:cNvPr>
          <p:cNvSpPr/>
          <p:nvPr/>
        </p:nvSpPr>
        <p:spPr>
          <a:xfrm>
            <a:off x="5949949" y="6086968"/>
            <a:ext cx="266700" cy="2667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AC93FB51-C990-65D5-A33A-4A1AEB948A6D}"/>
              </a:ext>
            </a:extLst>
          </p:cNvPr>
          <p:cNvSpPr txBox="1"/>
          <p:nvPr/>
        </p:nvSpPr>
        <p:spPr>
          <a:xfrm>
            <a:off x="4467620" y="4637957"/>
            <a:ext cx="14557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9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60000"/>
                    <a:lumOff val="40000"/>
                  </a:srgbClr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08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B119F3CD-E58F-DE36-3A44-395140C60B27}"/>
              </a:ext>
            </a:extLst>
          </p:cNvPr>
          <p:cNvSpPr txBox="1"/>
          <p:nvPr/>
        </p:nvSpPr>
        <p:spPr>
          <a:xfrm>
            <a:off x="7631566" y="5010996"/>
            <a:ext cx="22827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tr-TR" sz="2800" dirty="0">
                <a:solidFill>
                  <a:prstClr val="black"/>
                </a:solidFill>
                <a:latin typeface="Constantia" panose="02030602050306030303" pitchFamily="18" charset="0"/>
              </a:rPr>
              <a:t>İtibar Kazanımı</a:t>
            </a: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+mn-cs"/>
            </a:endParaRPr>
          </a:p>
        </p:txBody>
      </p:sp>
      <p:grpSp>
        <p:nvGrpSpPr>
          <p:cNvPr id="10" name="Grup 9">
            <a:extLst>
              <a:ext uri="{FF2B5EF4-FFF2-40B4-BE49-F238E27FC236}">
                <a16:creationId xmlns:a16="http://schemas.microsoft.com/office/drawing/2014/main" id="{D256FCF5-70B1-514F-4F96-112180E564E9}"/>
              </a:ext>
            </a:extLst>
          </p:cNvPr>
          <p:cNvGrpSpPr/>
          <p:nvPr/>
        </p:nvGrpSpPr>
        <p:grpSpPr>
          <a:xfrm>
            <a:off x="6401593" y="4853530"/>
            <a:ext cx="1162050" cy="1162050"/>
            <a:chOff x="6375400" y="2338672"/>
            <a:chExt cx="1162050" cy="116205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98E1366-3C82-1A22-B204-C8706EA4F89E}"/>
                </a:ext>
              </a:extLst>
            </p:cNvPr>
            <p:cNvSpPr/>
            <p:nvPr/>
          </p:nvSpPr>
          <p:spPr>
            <a:xfrm>
              <a:off x="6375400" y="2338672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37" name="Grafik 36" descr="Klasör aç düz dolguyla">
              <a:extLst>
                <a:ext uri="{FF2B5EF4-FFF2-40B4-BE49-F238E27FC236}">
                  <a16:creationId xmlns:a16="http://schemas.microsoft.com/office/drawing/2014/main" id="{E154C110-6EAD-BAF2-FE5B-3857551832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525419" y="2459158"/>
              <a:ext cx="914400" cy="914400"/>
            </a:xfrm>
            <a:prstGeom prst="rect">
              <a:avLst/>
            </a:prstGeom>
          </p:spPr>
        </p:pic>
      </p:grpSp>
      <p:grpSp>
        <p:nvGrpSpPr>
          <p:cNvPr id="53" name="Grup 52">
            <a:extLst>
              <a:ext uri="{FF2B5EF4-FFF2-40B4-BE49-F238E27FC236}">
                <a16:creationId xmlns:a16="http://schemas.microsoft.com/office/drawing/2014/main" id="{840C8DF6-C409-A3FB-9290-FA70E02A02E2}"/>
              </a:ext>
            </a:extLst>
          </p:cNvPr>
          <p:cNvGrpSpPr/>
          <p:nvPr/>
        </p:nvGrpSpPr>
        <p:grpSpPr>
          <a:xfrm>
            <a:off x="6362699" y="1571079"/>
            <a:ext cx="1162050" cy="1162050"/>
            <a:chOff x="6362699" y="1571079"/>
            <a:chExt cx="1162050" cy="1162050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6B11404-2C6B-2865-BABB-3D83EDAB3C6F}"/>
                </a:ext>
              </a:extLst>
            </p:cNvPr>
            <p:cNvSpPr/>
            <p:nvPr/>
          </p:nvSpPr>
          <p:spPr>
            <a:xfrm>
              <a:off x="6362699" y="1571079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47" name="Grafik 46" descr="Kum Saati 90% düz dolguyla">
              <a:extLst>
                <a:ext uri="{FF2B5EF4-FFF2-40B4-BE49-F238E27FC236}">
                  <a16:creationId xmlns:a16="http://schemas.microsoft.com/office/drawing/2014/main" id="{12DA45AE-07A2-1533-E9DF-902F3065E9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92873" y="1698758"/>
              <a:ext cx="914400" cy="914400"/>
            </a:xfrm>
            <a:prstGeom prst="rect">
              <a:avLst/>
            </a:prstGeom>
          </p:spPr>
        </p:pic>
      </p:grpSp>
      <p:grpSp>
        <p:nvGrpSpPr>
          <p:cNvPr id="52" name="Grup 51">
            <a:extLst>
              <a:ext uri="{FF2B5EF4-FFF2-40B4-BE49-F238E27FC236}">
                <a16:creationId xmlns:a16="http://schemas.microsoft.com/office/drawing/2014/main" id="{33E99A93-876B-10B2-1461-69B5254033CC}"/>
              </a:ext>
            </a:extLst>
          </p:cNvPr>
          <p:cNvGrpSpPr/>
          <p:nvPr/>
        </p:nvGrpSpPr>
        <p:grpSpPr>
          <a:xfrm>
            <a:off x="4552949" y="68200"/>
            <a:ext cx="1162050" cy="1162050"/>
            <a:chOff x="4552949" y="68200"/>
            <a:chExt cx="1162050" cy="116205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5BF132C-D2BA-7F82-2037-4D3FC05DC4EB}"/>
                </a:ext>
              </a:extLst>
            </p:cNvPr>
            <p:cNvSpPr/>
            <p:nvPr/>
          </p:nvSpPr>
          <p:spPr>
            <a:xfrm>
              <a:off x="4552949" y="68200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49" name="Grafik 48" descr="Pano Karışık düz dolguyla">
              <a:extLst>
                <a:ext uri="{FF2B5EF4-FFF2-40B4-BE49-F238E27FC236}">
                  <a16:creationId xmlns:a16="http://schemas.microsoft.com/office/drawing/2014/main" id="{AE38FC6D-0CC5-94D5-F534-8B4EC4D90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705349" y="173492"/>
              <a:ext cx="914400" cy="914400"/>
            </a:xfrm>
            <a:prstGeom prst="rect">
              <a:avLst/>
            </a:prstGeom>
          </p:spPr>
        </p:pic>
      </p:grpSp>
      <p:grpSp>
        <p:nvGrpSpPr>
          <p:cNvPr id="54" name="Grup 53">
            <a:extLst>
              <a:ext uri="{FF2B5EF4-FFF2-40B4-BE49-F238E27FC236}">
                <a16:creationId xmlns:a16="http://schemas.microsoft.com/office/drawing/2014/main" id="{07C1F545-E2BF-5D2F-EDA8-900E23878772}"/>
              </a:ext>
            </a:extLst>
          </p:cNvPr>
          <p:cNvGrpSpPr/>
          <p:nvPr/>
        </p:nvGrpSpPr>
        <p:grpSpPr>
          <a:xfrm>
            <a:off x="4584700" y="3202857"/>
            <a:ext cx="1162050" cy="1162050"/>
            <a:chOff x="4584700" y="3202857"/>
            <a:chExt cx="1162050" cy="1162050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0FA7DE1-06E4-3FA2-33F7-1CA4B64F7D52}"/>
                </a:ext>
              </a:extLst>
            </p:cNvPr>
            <p:cNvSpPr/>
            <p:nvPr/>
          </p:nvSpPr>
          <p:spPr>
            <a:xfrm>
              <a:off x="4584700" y="3202857"/>
              <a:ext cx="1162050" cy="1162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1" name="Grafik 50" descr="Yapışkan Not Kağıdı düz dolguyla">
              <a:extLst>
                <a:ext uri="{FF2B5EF4-FFF2-40B4-BE49-F238E27FC236}">
                  <a16:creationId xmlns:a16="http://schemas.microsoft.com/office/drawing/2014/main" id="{E09D91C4-D8AE-03D0-0A86-4B50F47EA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729164" y="3305228"/>
              <a:ext cx="914400" cy="914400"/>
            </a:xfrm>
            <a:prstGeom prst="rect">
              <a:avLst/>
            </a:prstGeom>
          </p:spPr>
        </p:pic>
      </p:grpSp>
      <p:sp>
        <p:nvSpPr>
          <p:cNvPr id="2" name="Metin kutusu 1">
            <a:extLst>
              <a:ext uri="{FF2B5EF4-FFF2-40B4-BE49-F238E27FC236}">
                <a16:creationId xmlns:a16="http://schemas.microsoft.com/office/drawing/2014/main" id="{B119F3CD-E58F-DE36-3A44-395140C60B27}"/>
              </a:ext>
            </a:extLst>
          </p:cNvPr>
          <p:cNvSpPr txBox="1"/>
          <p:nvPr/>
        </p:nvSpPr>
        <p:spPr>
          <a:xfrm>
            <a:off x="110729" y="120536"/>
            <a:ext cx="44104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tr-TR" sz="2800" dirty="0">
                <a:solidFill>
                  <a:prstClr val="black"/>
                </a:solidFill>
                <a:latin typeface="Constantia" panose="02030602050306030303" pitchFamily="18" charset="0"/>
              </a:rPr>
              <a:t>Ar-</a:t>
            </a:r>
            <a:r>
              <a:rPr lang="tr-TR" sz="2800" dirty="0" err="1">
                <a:solidFill>
                  <a:prstClr val="black"/>
                </a:solidFill>
                <a:latin typeface="Constantia" panose="02030602050306030303" pitchFamily="18" charset="0"/>
              </a:rPr>
              <a:t>Ge</a:t>
            </a:r>
            <a:r>
              <a:rPr lang="tr-TR" sz="2800" dirty="0">
                <a:solidFill>
                  <a:prstClr val="black"/>
                </a:solidFill>
                <a:latin typeface="Constantia" panose="02030602050306030303" pitchFamily="18" charset="0"/>
              </a:rPr>
              <a:t> </a:t>
            </a:r>
          </a:p>
          <a:p>
            <a:pPr lvl="0" algn="r"/>
            <a:r>
              <a:rPr lang="tr-TR" sz="2800" dirty="0">
                <a:solidFill>
                  <a:prstClr val="black"/>
                </a:solidFill>
                <a:latin typeface="Constantia" panose="02030602050306030303" pitchFamily="18" charset="0"/>
              </a:rPr>
              <a:t>Yönünün Değişimi</a:t>
            </a: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30239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2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75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0"/>
                            </p:stCondLst>
                            <p:childTnLst>
                              <p:par>
                                <p:cTn id="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75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2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750"/>
                            </p:stCondLst>
                            <p:childTnLst>
                              <p:par>
                                <p:cTn id="9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250"/>
                            </p:stCondLst>
                            <p:childTnLst>
                              <p:par>
                                <p:cTn id="9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375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5250"/>
                            </p:stCondLst>
                            <p:childTnLst>
                              <p:par>
                                <p:cTn id="1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7250"/>
                            </p:stCondLst>
                            <p:childTnLst>
                              <p:par>
                                <p:cTn id="1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9" grpId="0" animBg="1"/>
      <p:bldP spid="20" grpId="0" animBg="1"/>
      <p:bldP spid="21" grpId="0"/>
      <p:bldP spid="22" grpId="0"/>
      <p:bldP spid="24" grpId="0" animBg="1"/>
      <p:bldP spid="25" grpId="0" animBg="1"/>
      <p:bldP spid="26" grpId="0"/>
      <p:bldP spid="27" grpId="0"/>
      <p:bldP spid="6" grpId="0" animBg="1"/>
      <p:bldP spid="7" grpId="0" animBg="1"/>
      <p:bldP spid="8" grpId="0"/>
      <p:bldP spid="9" grpId="0"/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Video 10" title="Farklı el ile çizilen grafikler">
            <a:hlinkClick r:id="" action="ppaction://media"/>
            <a:extLst>
              <a:ext uri="{FF2B5EF4-FFF2-40B4-BE49-F238E27FC236}">
                <a16:creationId xmlns:a16="http://schemas.microsoft.com/office/drawing/2014/main" id="{FE8357E3-8AD9-748C-34A3-82FC6601819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Resim 3" descr="metin, grafik, poster, grafik tasarım içeren bir resim&#10;&#10;Açıklama otomatik olarak oluşturuldu">
            <a:extLst>
              <a:ext uri="{FF2B5EF4-FFF2-40B4-BE49-F238E27FC236}">
                <a16:creationId xmlns:a16="http://schemas.microsoft.com/office/drawing/2014/main" id="{B70AEED2-827F-98B8-2AD1-F800D22B54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828" y="5121771"/>
            <a:ext cx="1138339" cy="1012463"/>
          </a:xfrm>
          <a:prstGeom prst="rect">
            <a:avLst/>
          </a:prstGeom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0B00B00E-3EB4-5D96-5D96-4B2B3AD9D32B}"/>
              </a:ext>
            </a:extLst>
          </p:cNvPr>
          <p:cNvSpPr txBox="1"/>
          <p:nvPr/>
        </p:nvSpPr>
        <p:spPr>
          <a:xfrm>
            <a:off x="3229289" y="3429000"/>
            <a:ext cx="57334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b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  <a:cs typeface="Alef" panose="00000500000000000000" pitchFamily="2" charset="-79"/>
              </a:rPr>
              <a:t>Burak DELİBAŞ</a:t>
            </a:r>
          </a:p>
          <a:p>
            <a:pPr algn="ctr"/>
            <a:r>
              <a:rPr lang="tr-TR" sz="2000" b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  <a:cs typeface="Alef" panose="00000500000000000000" pitchFamily="2" charset="-79"/>
              </a:rPr>
              <a:t>burak.delibas@istun.edu.tr</a:t>
            </a:r>
          </a:p>
          <a:p>
            <a:pPr algn="ctr"/>
            <a:r>
              <a:rPr lang="tr-TR" sz="2000" b="1" i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  <a:cs typeface="Alef" panose="00000500000000000000" pitchFamily="2" charset="-79"/>
              </a:rPr>
              <a:t>İstanbul Sağlık ve Teknoloji Üniversitesi</a:t>
            </a:r>
          </a:p>
          <a:p>
            <a:pPr algn="ctr"/>
            <a:r>
              <a:rPr lang="tr-TR" b="1" i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  <a:cs typeface="Alef" panose="00000500000000000000" pitchFamily="2" charset="-79"/>
              </a:rPr>
              <a:t>Sağlık Okuryazarlığı Zirvesi: Sağlık Çalışanları için Bilgiye Erişim</a:t>
            </a:r>
          </a:p>
          <a:p>
            <a:pPr algn="ctr"/>
            <a:r>
              <a:rPr lang="tr-TR" b="1" i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  <a:cs typeface="Alef" panose="00000500000000000000" pitchFamily="2" charset="-79"/>
              </a:rPr>
              <a:t>11 Ocak 2025, Rami Kütüphanesi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72CCDC9F-2CDF-EE7A-9247-E4389EFB8BC2}"/>
              </a:ext>
            </a:extLst>
          </p:cNvPr>
          <p:cNvSpPr txBox="1"/>
          <p:nvPr/>
        </p:nvSpPr>
        <p:spPr>
          <a:xfrm>
            <a:off x="3229290" y="1222528"/>
            <a:ext cx="57334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400" b="1" dirty="0">
                <a:solidFill>
                  <a:schemeClr val="accent5">
                    <a:lumMod val="75000"/>
                  </a:schemeClr>
                </a:solidFill>
                <a:latin typeface="Tw Cen MT" panose="020B0602020104020603" pitchFamily="34" charset="0"/>
                <a:cs typeface="Alef" panose="00000500000000000000" pitchFamily="2" charset="-79"/>
              </a:rPr>
              <a:t>TEŞEKKÜR EDERİM</a:t>
            </a:r>
            <a:endParaRPr lang="tr-TR" sz="3600" b="1" i="1" dirty="0">
              <a:solidFill>
                <a:schemeClr val="accent5">
                  <a:lumMod val="75000"/>
                </a:schemeClr>
              </a:solidFill>
              <a:latin typeface="Tw Cen MT" panose="020B0602020104020603" pitchFamily="34" charset="0"/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2607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6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 mute="1">
                <p:cTn id="27" repeatCount="indefinite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ikdörtgen 18">
            <a:extLst>
              <a:ext uri="{FF2B5EF4-FFF2-40B4-BE49-F238E27FC236}">
                <a16:creationId xmlns:a16="http://schemas.microsoft.com/office/drawing/2014/main" id="{D2A90453-37DF-6F54-11B7-6DFF97184DA2}"/>
              </a:ext>
            </a:extLst>
          </p:cNvPr>
          <p:cNvSpPr/>
          <p:nvPr/>
        </p:nvSpPr>
        <p:spPr>
          <a:xfrm>
            <a:off x="-72390" y="2007909"/>
            <a:ext cx="12264390" cy="33550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A075122E-65FE-D642-3B80-36D63E1FDE0F}"/>
              </a:ext>
            </a:extLst>
          </p:cNvPr>
          <p:cNvSpPr txBox="1"/>
          <p:nvPr/>
        </p:nvSpPr>
        <p:spPr>
          <a:xfrm>
            <a:off x="1642110" y="-18270796"/>
            <a:ext cx="546100" cy="1778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1500" b="1" dirty="0">
                <a:latin typeface="Tw Cen MT" panose="020B0602020104020603" pitchFamily="34" charset="0"/>
              </a:rPr>
              <a:t>1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2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3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4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5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6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7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8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9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F14FBFB3-D96E-F8AB-C417-50F4E9CC8BAD}"/>
              </a:ext>
            </a:extLst>
          </p:cNvPr>
          <p:cNvSpPr txBox="1"/>
          <p:nvPr/>
        </p:nvSpPr>
        <p:spPr>
          <a:xfrm>
            <a:off x="2420620" y="7747816"/>
            <a:ext cx="546100" cy="1778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1500" b="1" dirty="0">
                <a:latin typeface="Tw Cen MT" panose="020B0602020104020603" pitchFamily="34" charset="0"/>
              </a:rPr>
              <a:t>1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2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3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4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5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6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7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8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9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4146CD7C-A029-7F1E-4A4A-D103901736BF}"/>
              </a:ext>
            </a:extLst>
          </p:cNvPr>
          <p:cNvSpPr txBox="1"/>
          <p:nvPr/>
        </p:nvSpPr>
        <p:spPr>
          <a:xfrm>
            <a:off x="3237230" y="-18232696"/>
            <a:ext cx="546100" cy="1778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1500" b="1" dirty="0">
                <a:latin typeface="Tw Cen MT" panose="020B0602020104020603" pitchFamily="34" charset="0"/>
              </a:rPr>
              <a:t>1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2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3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4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5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6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7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8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9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1438EA69-A830-DCC6-0482-7D02AC2E592F}"/>
              </a:ext>
            </a:extLst>
          </p:cNvPr>
          <p:cNvSpPr txBox="1"/>
          <p:nvPr/>
        </p:nvSpPr>
        <p:spPr>
          <a:xfrm>
            <a:off x="4015740" y="7740440"/>
            <a:ext cx="546100" cy="1778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1500" b="1" dirty="0">
                <a:latin typeface="Tw Cen MT" panose="020B0602020104020603" pitchFamily="34" charset="0"/>
              </a:rPr>
              <a:t>1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2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3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4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5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6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7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8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9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E6671D32-25D7-9C1F-4742-351C003DD64B}"/>
              </a:ext>
            </a:extLst>
          </p:cNvPr>
          <p:cNvSpPr txBox="1"/>
          <p:nvPr/>
        </p:nvSpPr>
        <p:spPr>
          <a:xfrm>
            <a:off x="4870450" y="-18163872"/>
            <a:ext cx="546100" cy="1778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1500" b="1" dirty="0">
                <a:latin typeface="Tw Cen MT" panose="020B0602020104020603" pitchFamily="34" charset="0"/>
              </a:rPr>
              <a:t>1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2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3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4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5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6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7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8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9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3E000FB7-A030-F9EC-5711-A068488FCCA3}"/>
              </a:ext>
            </a:extLst>
          </p:cNvPr>
          <p:cNvSpPr txBox="1"/>
          <p:nvPr/>
        </p:nvSpPr>
        <p:spPr>
          <a:xfrm>
            <a:off x="5687060" y="7736752"/>
            <a:ext cx="546100" cy="1778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1500" b="1" dirty="0">
                <a:latin typeface="Tw Cen MT" panose="020B0602020104020603" pitchFamily="34" charset="0"/>
              </a:rPr>
              <a:t>1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2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3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4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5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6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7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8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9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D22EA4CE-E0C1-4447-D0EA-A4CA73BFEF38}"/>
              </a:ext>
            </a:extLst>
          </p:cNvPr>
          <p:cNvSpPr txBox="1"/>
          <p:nvPr/>
        </p:nvSpPr>
        <p:spPr>
          <a:xfrm>
            <a:off x="6541770" y="-18125163"/>
            <a:ext cx="546100" cy="1778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1500" b="1" dirty="0">
                <a:latin typeface="Tw Cen MT" panose="020B0602020104020603" pitchFamily="34" charset="0"/>
              </a:rPr>
              <a:t>1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2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3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4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5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6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7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8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9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B97D5C15-007F-57E7-7AAC-6136E649B1C8}"/>
              </a:ext>
            </a:extLst>
          </p:cNvPr>
          <p:cNvSpPr txBox="1"/>
          <p:nvPr/>
        </p:nvSpPr>
        <p:spPr>
          <a:xfrm>
            <a:off x="7358380" y="7725686"/>
            <a:ext cx="546100" cy="1778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1500" b="1" dirty="0">
                <a:latin typeface="Tw Cen MT" panose="020B0602020104020603" pitchFamily="34" charset="0"/>
              </a:rPr>
              <a:t>1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2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3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4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5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6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7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8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9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796C8856-BE04-7A16-476D-5D6BAAC5455A}"/>
              </a:ext>
            </a:extLst>
          </p:cNvPr>
          <p:cNvSpPr txBox="1"/>
          <p:nvPr/>
        </p:nvSpPr>
        <p:spPr>
          <a:xfrm>
            <a:off x="8174990" y="-18106115"/>
            <a:ext cx="546100" cy="1778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1500" b="1" dirty="0">
                <a:latin typeface="Tw Cen MT" panose="020B0602020104020603" pitchFamily="34" charset="0"/>
              </a:rPr>
              <a:t>1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2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3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4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5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6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7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8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9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4D66D2BC-4B54-DD3F-920D-7FE417DD1436}"/>
              </a:ext>
            </a:extLst>
          </p:cNvPr>
          <p:cNvSpPr txBox="1"/>
          <p:nvPr/>
        </p:nvSpPr>
        <p:spPr>
          <a:xfrm>
            <a:off x="8991600" y="7725684"/>
            <a:ext cx="546100" cy="1778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1500" b="1" dirty="0">
                <a:latin typeface="Tw Cen MT" panose="020B0602020104020603" pitchFamily="34" charset="0"/>
              </a:rPr>
              <a:t>1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2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3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4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5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6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7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8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9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FB1FD1D4-9586-C622-6CC8-AA681CF6BE1B}"/>
              </a:ext>
            </a:extLst>
          </p:cNvPr>
          <p:cNvSpPr txBox="1"/>
          <p:nvPr/>
        </p:nvSpPr>
        <p:spPr>
          <a:xfrm>
            <a:off x="9808210" y="-18106117"/>
            <a:ext cx="546100" cy="1778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1500" b="1" dirty="0">
                <a:latin typeface="Tw Cen MT" panose="020B0602020104020603" pitchFamily="34" charset="0"/>
              </a:rPr>
              <a:t>1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2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3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4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5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6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7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8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9</a:t>
            </a:r>
          </a:p>
          <a:p>
            <a:pPr algn="ctr"/>
            <a:r>
              <a:rPr lang="tr-TR" sz="11500" b="1" dirty="0">
                <a:latin typeface="Tw Cen MT" panose="020B0602020104020603" pitchFamily="34" charset="0"/>
              </a:rPr>
              <a:t>0</a:t>
            </a:r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06D22261-67DB-E267-2A8F-D987C35871E1}"/>
              </a:ext>
            </a:extLst>
          </p:cNvPr>
          <p:cNvSpPr txBox="1"/>
          <p:nvPr/>
        </p:nvSpPr>
        <p:spPr>
          <a:xfrm>
            <a:off x="10248900" y="7772400"/>
            <a:ext cx="1066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1500" dirty="0"/>
              <a:t>+</a:t>
            </a:r>
            <a:endParaRPr lang="tr-TR" sz="3600" dirty="0"/>
          </a:p>
        </p:txBody>
      </p:sp>
      <p:sp>
        <p:nvSpPr>
          <p:cNvPr id="18" name="Metin kutusu 17">
            <a:extLst>
              <a:ext uri="{FF2B5EF4-FFF2-40B4-BE49-F238E27FC236}">
                <a16:creationId xmlns:a16="http://schemas.microsoft.com/office/drawing/2014/main" id="{DBCE246C-52E0-4B72-8933-B07F7E066CF4}"/>
              </a:ext>
            </a:extLst>
          </p:cNvPr>
          <p:cNvSpPr txBox="1"/>
          <p:nvPr/>
        </p:nvSpPr>
        <p:spPr>
          <a:xfrm>
            <a:off x="-1589630" y="2637304"/>
            <a:ext cx="106680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0500" dirty="0"/>
              <a:t>$</a:t>
            </a:r>
          </a:p>
        </p:txBody>
      </p:sp>
      <p:sp>
        <p:nvSpPr>
          <p:cNvPr id="20" name="Dikdörtgen 19">
            <a:extLst>
              <a:ext uri="{FF2B5EF4-FFF2-40B4-BE49-F238E27FC236}">
                <a16:creationId xmlns:a16="http://schemas.microsoft.com/office/drawing/2014/main" id="{1B1142FA-62C3-6357-257F-77940345E446}"/>
              </a:ext>
            </a:extLst>
          </p:cNvPr>
          <p:cNvSpPr/>
          <p:nvPr/>
        </p:nvSpPr>
        <p:spPr>
          <a:xfrm>
            <a:off x="0" y="0"/>
            <a:ext cx="12192000" cy="2894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Dikdörtgen 20">
            <a:extLst>
              <a:ext uri="{FF2B5EF4-FFF2-40B4-BE49-F238E27FC236}">
                <a16:creationId xmlns:a16="http://schemas.microsoft.com/office/drawing/2014/main" id="{BF2DAE0B-08AC-DAD3-1A65-442780533CE6}"/>
              </a:ext>
            </a:extLst>
          </p:cNvPr>
          <p:cNvSpPr/>
          <p:nvPr/>
        </p:nvSpPr>
        <p:spPr>
          <a:xfrm>
            <a:off x="93529" y="38100"/>
            <a:ext cx="12192000" cy="2894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10AE5CDD-DBB8-063A-D303-6B5A2C56AB81}"/>
              </a:ext>
            </a:extLst>
          </p:cNvPr>
          <p:cNvSpPr txBox="1"/>
          <p:nvPr/>
        </p:nvSpPr>
        <p:spPr>
          <a:xfrm>
            <a:off x="2202553" y="6223665"/>
            <a:ext cx="1179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dirty="0"/>
              <a:t>.</a:t>
            </a:r>
          </a:p>
        </p:txBody>
      </p:sp>
      <p:sp>
        <p:nvSpPr>
          <p:cNvPr id="23" name="Metin kutusu 22">
            <a:extLst>
              <a:ext uri="{FF2B5EF4-FFF2-40B4-BE49-F238E27FC236}">
                <a16:creationId xmlns:a16="http://schemas.microsoft.com/office/drawing/2014/main" id="{96B325F2-9A39-EE67-5B15-07C68DCFEA2A}"/>
              </a:ext>
            </a:extLst>
          </p:cNvPr>
          <p:cNvSpPr txBox="1"/>
          <p:nvPr/>
        </p:nvSpPr>
        <p:spPr>
          <a:xfrm>
            <a:off x="4561840" y="6253164"/>
            <a:ext cx="1179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dirty="0"/>
              <a:t>.</a:t>
            </a:r>
          </a:p>
        </p:txBody>
      </p: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D16DB47A-0AC0-7E01-8EAD-DF0DB726338A}"/>
              </a:ext>
            </a:extLst>
          </p:cNvPr>
          <p:cNvSpPr txBox="1"/>
          <p:nvPr/>
        </p:nvSpPr>
        <p:spPr>
          <a:xfrm>
            <a:off x="7113107" y="6223667"/>
            <a:ext cx="1179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dirty="0"/>
              <a:t>.</a:t>
            </a:r>
          </a:p>
        </p:txBody>
      </p:sp>
      <p:sp>
        <p:nvSpPr>
          <p:cNvPr id="25" name="Dikdörtgen 24">
            <a:extLst>
              <a:ext uri="{FF2B5EF4-FFF2-40B4-BE49-F238E27FC236}">
                <a16:creationId xmlns:a16="http://schemas.microsoft.com/office/drawing/2014/main" id="{7BF6CA78-962C-2219-1D0F-5CAC8D851750}"/>
              </a:ext>
            </a:extLst>
          </p:cNvPr>
          <p:cNvSpPr/>
          <p:nvPr/>
        </p:nvSpPr>
        <p:spPr>
          <a:xfrm>
            <a:off x="5326" y="4016712"/>
            <a:ext cx="12192000" cy="2894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34B6A80D-F7A7-FE3C-73A4-47842AE653BE}"/>
              </a:ext>
            </a:extLst>
          </p:cNvPr>
          <p:cNvSpPr txBox="1"/>
          <p:nvPr/>
        </p:nvSpPr>
        <p:spPr>
          <a:xfrm>
            <a:off x="6834243" y="-1094095"/>
            <a:ext cx="1179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7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38785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22222E-6 L 0.16797 2.2222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98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3.7037E-7 L -0.00625 3.02824 " pathEditMode="relative" rAng="0" ptsTypes="AA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15141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84 0.00556 L -0.00807 -2.29884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" y="-11523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0.03079 L -0.01615 2.50902 " pathEditMode="relative" rAng="0" ptsTypes="AA">
                                      <p:cBhvr>
                                        <p:cTn id="12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12699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8 0.00879 L -0.00404 -0.470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2398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94 -4.44444E-6 L -0.01562 -2.55463 " pathEditMode="relative" rAng="0" ptsTypes="AA">
                                      <p:cBhvr>
                                        <p:cTn id="16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4" y="-12773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42 0.01319 L 0.00221 -0.4706 " pathEditMode="relative" rAng="0" ptsTypes="AA">
                                      <p:cBhvr>
                                        <p:cTn id="18" dur="2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-2419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11 -0.0044 L -0.02591 -2.5544 " pathEditMode="relative" rAng="0" ptsTypes="AA">
                                      <p:cBhvr>
                                        <p:cTn id="20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0" y="-1275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51 -1.11111E-6 L -0.02864 -2.04028 " pathEditMode="relative" rAng="0" ptsTypes="AA">
                                      <p:cBhvr>
                                        <p:cTn id="22" dur="2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10201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7 0.0088 L -0.0168 -3.06435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4" y="-15365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088 L -0.00664 -0.76018 " pathEditMode="relative" rAng="0" ptsTypes="AA">
                                      <p:cBhvr>
                                        <p:cTn id="26" dur="3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9" y="-3844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2 3.7037E-7 L -0.02356 0.96875 " pathEditMode="relative" rAng="0" ptsTypes="AA">
                                      <p:cBhvr>
                                        <p:cTn id="28" dur="3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48449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89 0.01759 L 0.0039 -0.47061 " pathEditMode="relative" rAng="0" ptsTypes="AA">
                                      <p:cBhvr>
                                        <p:cTn id="30" dur="3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" y="-24421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55 -0.00278 L -0.02877 2.24027 " pathEditMode="relative" rAng="0" ptsTypes="AA">
                                      <p:cBhvr>
                                        <p:cTn id="32" dur="3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8" y="11215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92 -4.44444E-6 L -0.02109 1.72547 " pathEditMode="relative" rAng="0" ptsTypes="AA">
                                      <p:cBhvr>
                                        <p:cTn id="34" dur="4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8627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68 -0.00879 L -0.01588 1.21459 " pathEditMode="relative" rAng="0" ptsTypes="AA">
                                      <p:cBhvr>
                                        <p:cTn id="36" dur="4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" y="6118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625 0.02222 L 0.01446 -0.51667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" y="-26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6" grpId="0"/>
      <p:bldP spid="18" grpId="0"/>
      <p:bldP spid="22" grpId="0"/>
      <p:bldP spid="23" grpId="0"/>
      <p:bldP spid="24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Resim 10" descr="Vley 'de evleri">
            <a:extLst>
              <a:ext uri="{FF2B5EF4-FFF2-40B4-BE49-F238E27FC236}">
                <a16:creationId xmlns:a16="http://schemas.microsoft.com/office/drawing/2014/main" id="{6FF1C4EF-7230-A4CD-2A41-4B7DED9118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952504" y="535783"/>
            <a:ext cx="10286992" cy="5786433"/>
          </a:xfrm>
          <a:prstGeom prst="rect">
            <a:avLst/>
          </a:prstGeom>
        </p:spPr>
      </p:pic>
      <p:pic>
        <p:nvPicPr>
          <p:cNvPr id="13" name="Resim 12" descr="Mor gece gökyüzü">
            <a:extLst>
              <a:ext uri="{FF2B5EF4-FFF2-40B4-BE49-F238E27FC236}">
                <a16:creationId xmlns:a16="http://schemas.microsoft.com/office/drawing/2014/main" id="{151D9CAB-2EA7-1498-8249-CAFAE114F0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8" b="7778"/>
          <a:stretch/>
        </p:blipFill>
        <p:spPr>
          <a:xfrm>
            <a:off x="12402780" y="447533"/>
            <a:ext cx="10089920" cy="5675580"/>
          </a:xfrm>
          <a:prstGeom prst="rect">
            <a:avLst/>
          </a:prstGeom>
        </p:spPr>
      </p:pic>
      <p:sp>
        <p:nvSpPr>
          <p:cNvPr id="7" name="Serbest Form: Şekil 6">
            <a:extLst>
              <a:ext uri="{FF2B5EF4-FFF2-40B4-BE49-F238E27FC236}">
                <a16:creationId xmlns:a16="http://schemas.microsoft.com/office/drawing/2014/main" id="{7E015EFA-D2B9-8D84-3A7C-576B0EA8E84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8807724" y="2834337"/>
                </a:moveTo>
                <a:cubicBezTo>
                  <a:pt x="8861172" y="2834337"/>
                  <a:pt x="8887896" y="2878877"/>
                  <a:pt x="8887896" y="2967957"/>
                </a:cubicBezTo>
                <a:lnTo>
                  <a:pt x="8887896" y="3850875"/>
                </a:lnTo>
                <a:cubicBezTo>
                  <a:pt x="8887896" y="3957086"/>
                  <a:pt x="8860487" y="4010191"/>
                  <a:pt x="8805668" y="4010191"/>
                </a:cubicBezTo>
                <a:cubicBezTo>
                  <a:pt x="8774148" y="4010191"/>
                  <a:pt x="8751536" y="3998028"/>
                  <a:pt x="8737830" y="3973703"/>
                </a:cubicBezTo>
                <a:cubicBezTo>
                  <a:pt x="8724126" y="3949377"/>
                  <a:pt x="8717274" y="3909120"/>
                  <a:pt x="8717274" y="3852931"/>
                </a:cubicBezTo>
                <a:lnTo>
                  <a:pt x="8717274" y="2971041"/>
                </a:lnTo>
                <a:cubicBezTo>
                  <a:pt x="8717274" y="2879905"/>
                  <a:pt x="8747424" y="2834337"/>
                  <a:pt x="8807724" y="2834337"/>
                </a:cubicBezTo>
                <a:close/>
                <a:moveTo>
                  <a:pt x="3864250" y="2834337"/>
                </a:moveTo>
                <a:cubicBezTo>
                  <a:pt x="3917697" y="2834337"/>
                  <a:pt x="3944421" y="2878877"/>
                  <a:pt x="3944421" y="2967957"/>
                </a:cubicBezTo>
                <a:lnTo>
                  <a:pt x="3944421" y="3850875"/>
                </a:lnTo>
                <a:cubicBezTo>
                  <a:pt x="3944421" y="3957086"/>
                  <a:pt x="3917012" y="4010191"/>
                  <a:pt x="3862194" y="4010191"/>
                </a:cubicBezTo>
                <a:cubicBezTo>
                  <a:pt x="3830673" y="4010191"/>
                  <a:pt x="3808061" y="3998028"/>
                  <a:pt x="3794356" y="3973703"/>
                </a:cubicBezTo>
                <a:cubicBezTo>
                  <a:pt x="3780652" y="3949377"/>
                  <a:pt x="3773799" y="3909120"/>
                  <a:pt x="3773799" y="3852931"/>
                </a:cubicBezTo>
                <a:lnTo>
                  <a:pt x="3773799" y="2971041"/>
                </a:lnTo>
                <a:cubicBezTo>
                  <a:pt x="3773799" y="2879905"/>
                  <a:pt x="3803949" y="2834337"/>
                  <a:pt x="3864250" y="2834337"/>
                </a:cubicBezTo>
                <a:close/>
                <a:moveTo>
                  <a:pt x="5856551" y="2826115"/>
                </a:moveTo>
                <a:lnTo>
                  <a:pt x="5872997" y="2826115"/>
                </a:lnTo>
                <a:lnTo>
                  <a:pt x="5952141" y="3746035"/>
                </a:lnTo>
                <a:lnTo>
                  <a:pt x="5787686" y="3746035"/>
                </a:lnTo>
                <a:close/>
                <a:moveTo>
                  <a:pt x="9390065" y="2517761"/>
                </a:moveTo>
                <a:lnTo>
                  <a:pt x="9390065" y="4326767"/>
                </a:lnTo>
                <a:lnTo>
                  <a:pt x="9743644" y="4326767"/>
                </a:lnTo>
                <a:lnTo>
                  <a:pt x="9743644" y="3422264"/>
                </a:lnTo>
                <a:lnTo>
                  <a:pt x="9924544" y="4326767"/>
                </a:lnTo>
                <a:lnTo>
                  <a:pt x="10278123" y="4326767"/>
                </a:lnTo>
                <a:lnTo>
                  <a:pt x="10278123" y="2517761"/>
                </a:lnTo>
                <a:lnTo>
                  <a:pt x="9928655" y="2517761"/>
                </a:lnTo>
                <a:lnTo>
                  <a:pt x="9928655" y="3384234"/>
                </a:lnTo>
                <a:lnTo>
                  <a:pt x="9762144" y="2517761"/>
                </a:lnTo>
                <a:close/>
                <a:moveTo>
                  <a:pt x="7358022" y="2517761"/>
                </a:moveTo>
                <a:lnTo>
                  <a:pt x="7646846" y="3731645"/>
                </a:lnTo>
                <a:lnTo>
                  <a:pt x="7646846" y="4326767"/>
                </a:lnTo>
                <a:lnTo>
                  <a:pt x="7988090" y="4326767"/>
                </a:lnTo>
                <a:lnTo>
                  <a:pt x="7988090" y="3731645"/>
                </a:lnTo>
                <a:lnTo>
                  <a:pt x="8275887" y="2517761"/>
                </a:lnTo>
                <a:lnTo>
                  <a:pt x="7918197" y="2517761"/>
                </a:lnTo>
                <a:lnTo>
                  <a:pt x="7817468" y="3130357"/>
                </a:lnTo>
                <a:lnTo>
                  <a:pt x="7716740" y="2517761"/>
                </a:lnTo>
                <a:close/>
                <a:moveTo>
                  <a:pt x="5562588" y="2517761"/>
                </a:moveTo>
                <a:lnTo>
                  <a:pt x="5387855" y="4326767"/>
                </a:lnTo>
                <a:lnTo>
                  <a:pt x="5739377" y="4326767"/>
                </a:lnTo>
                <a:lnTo>
                  <a:pt x="5761989" y="4034859"/>
                </a:lnTo>
                <a:lnTo>
                  <a:pt x="5979893" y="4034859"/>
                </a:lnTo>
                <a:lnTo>
                  <a:pt x="6005589" y="4326767"/>
                </a:lnTo>
                <a:lnTo>
                  <a:pt x="6347861" y="4326767"/>
                </a:lnTo>
                <a:lnTo>
                  <a:pt x="6176211" y="2517761"/>
                </a:lnTo>
                <a:close/>
                <a:moveTo>
                  <a:pt x="2379666" y="2517761"/>
                </a:moveTo>
                <a:lnTo>
                  <a:pt x="2379666" y="4326767"/>
                </a:lnTo>
                <a:lnTo>
                  <a:pt x="2733244" y="4326767"/>
                </a:lnTo>
                <a:lnTo>
                  <a:pt x="2733244" y="3422264"/>
                </a:lnTo>
                <a:lnTo>
                  <a:pt x="2914145" y="4326767"/>
                </a:lnTo>
                <a:lnTo>
                  <a:pt x="3267723" y="4326767"/>
                </a:lnTo>
                <a:lnTo>
                  <a:pt x="3267723" y="2517761"/>
                </a:lnTo>
                <a:lnTo>
                  <a:pt x="2918256" y="2517761"/>
                </a:lnTo>
                <a:lnTo>
                  <a:pt x="2918256" y="3384234"/>
                </a:lnTo>
                <a:lnTo>
                  <a:pt x="2751745" y="2517761"/>
                </a:lnTo>
                <a:close/>
                <a:moveTo>
                  <a:pt x="1886970" y="2517761"/>
                </a:moveTo>
                <a:lnTo>
                  <a:pt x="1886970" y="4326767"/>
                </a:lnTo>
                <a:lnTo>
                  <a:pt x="2236437" y="4326767"/>
                </a:lnTo>
                <a:lnTo>
                  <a:pt x="2236437" y="2517761"/>
                </a:lnTo>
                <a:close/>
                <a:moveTo>
                  <a:pt x="4390060" y="2516733"/>
                </a:moveTo>
                <a:lnTo>
                  <a:pt x="4613102" y="4326767"/>
                </a:lnTo>
                <a:lnTo>
                  <a:pt x="5106467" y="4326767"/>
                </a:lnTo>
                <a:lnTo>
                  <a:pt x="5329509" y="2516733"/>
                </a:lnTo>
                <a:lnTo>
                  <a:pt x="4985181" y="2516733"/>
                </a:lnTo>
                <a:lnTo>
                  <a:pt x="4866980" y="3748091"/>
                </a:lnTo>
                <a:lnTo>
                  <a:pt x="4734388" y="2516733"/>
                </a:lnTo>
                <a:close/>
                <a:moveTo>
                  <a:pt x="8802584" y="2501316"/>
                </a:moveTo>
                <a:cubicBezTo>
                  <a:pt x="8656631" y="2501316"/>
                  <a:pt x="8545794" y="2541402"/>
                  <a:pt x="8470077" y="2621574"/>
                </a:cubicBezTo>
                <a:cubicBezTo>
                  <a:pt x="8394360" y="2701746"/>
                  <a:pt x="8356501" y="2819263"/>
                  <a:pt x="8356501" y="2974124"/>
                </a:cubicBezTo>
                <a:lnTo>
                  <a:pt x="8356501" y="3833402"/>
                </a:lnTo>
                <a:cubicBezTo>
                  <a:pt x="8356501" y="3998542"/>
                  <a:pt x="8394702" y="4124796"/>
                  <a:pt x="8471105" y="4212163"/>
                </a:cubicBezTo>
                <a:cubicBezTo>
                  <a:pt x="8547508" y="4299529"/>
                  <a:pt x="8658002" y="4343213"/>
                  <a:pt x="8802584" y="4343213"/>
                </a:cubicBezTo>
                <a:cubicBezTo>
                  <a:pt x="8947168" y="4343213"/>
                  <a:pt x="9057661" y="4299529"/>
                  <a:pt x="9134064" y="4212163"/>
                </a:cubicBezTo>
                <a:cubicBezTo>
                  <a:pt x="9210468" y="4124796"/>
                  <a:pt x="9248669" y="3998542"/>
                  <a:pt x="9248669" y="3833402"/>
                </a:cubicBezTo>
                <a:lnTo>
                  <a:pt x="9248669" y="2974124"/>
                </a:lnTo>
                <a:cubicBezTo>
                  <a:pt x="9248669" y="2819263"/>
                  <a:pt x="9210810" y="2701746"/>
                  <a:pt x="9135092" y="2621574"/>
                </a:cubicBezTo>
                <a:cubicBezTo>
                  <a:pt x="9059375" y="2541402"/>
                  <a:pt x="8948538" y="2501316"/>
                  <a:pt x="8802584" y="2501316"/>
                </a:cubicBezTo>
                <a:close/>
                <a:moveTo>
                  <a:pt x="6837696" y="2501316"/>
                </a:moveTo>
                <a:cubicBezTo>
                  <a:pt x="6702020" y="2501316"/>
                  <a:pt x="6598379" y="2541744"/>
                  <a:pt x="6526773" y="2622601"/>
                </a:cubicBezTo>
                <a:cubicBezTo>
                  <a:pt x="6455167" y="2703458"/>
                  <a:pt x="6419363" y="2820975"/>
                  <a:pt x="6419363" y="2975152"/>
                </a:cubicBezTo>
                <a:cubicBezTo>
                  <a:pt x="6419363" y="3122476"/>
                  <a:pt x="6480006" y="3253355"/>
                  <a:pt x="6601291" y="3367789"/>
                </a:cubicBezTo>
                <a:lnTo>
                  <a:pt x="6763691" y="3521965"/>
                </a:lnTo>
                <a:cubicBezTo>
                  <a:pt x="6811656" y="3567190"/>
                  <a:pt x="6849173" y="3606762"/>
                  <a:pt x="6876240" y="3640681"/>
                </a:cubicBezTo>
                <a:cubicBezTo>
                  <a:pt x="6903307" y="3674600"/>
                  <a:pt x="6922322" y="3710232"/>
                  <a:pt x="6933285" y="3747577"/>
                </a:cubicBezTo>
                <a:cubicBezTo>
                  <a:pt x="6944248" y="3784922"/>
                  <a:pt x="6949731" y="3831346"/>
                  <a:pt x="6949731" y="3886850"/>
                </a:cubicBezTo>
                <a:cubicBezTo>
                  <a:pt x="6949731" y="3930704"/>
                  <a:pt x="6943393" y="3962225"/>
                  <a:pt x="6930715" y="3981412"/>
                </a:cubicBezTo>
                <a:cubicBezTo>
                  <a:pt x="6918038" y="4000598"/>
                  <a:pt x="6895255" y="4010191"/>
                  <a:pt x="6862364" y="4010191"/>
                </a:cubicBezTo>
                <a:cubicBezTo>
                  <a:pt x="6830844" y="4010191"/>
                  <a:pt x="6808745" y="3998371"/>
                  <a:pt x="6796068" y="3974731"/>
                </a:cubicBezTo>
                <a:cubicBezTo>
                  <a:pt x="6783391" y="3951090"/>
                  <a:pt x="6777053" y="3918370"/>
                  <a:pt x="6777053" y="3876571"/>
                </a:cubicBezTo>
                <a:lnTo>
                  <a:pt x="6777053" y="3650446"/>
                </a:lnTo>
                <a:lnTo>
                  <a:pt x="6419363" y="3650446"/>
                </a:lnTo>
                <a:lnTo>
                  <a:pt x="6419363" y="3827235"/>
                </a:lnTo>
                <a:cubicBezTo>
                  <a:pt x="6419363" y="4006765"/>
                  <a:pt x="6455851" y="4137644"/>
                  <a:pt x="6528828" y="4219871"/>
                </a:cubicBezTo>
                <a:cubicBezTo>
                  <a:pt x="6601805" y="4302099"/>
                  <a:pt x="6720864" y="4343213"/>
                  <a:pt x="6886004" y="4343213"/>
                </a:cubicBezTo>
                <a:cubicBezTo>
                  <a:pt x="7041552" y="4343213"/>
                  <a:pt x="7150674" y="4295075"/>
                  <a:pt x="7213373" y="4198801"/>
                </a:cubicBezTo>
                <a:cubicBezTo>
                  <a:pt x="7276071" y="4102526"/>
                  <a:pt x="7307420" y="3969420"/>
                  <a:pt x="7307420" y="3799483"/>
                </a:cubicBezTo>
                <a:cubicBezTo>
                  <a:pt x="7307420" y="3715200"/>
                  <a:pt x="7296799" y="3643765"/>
                  <a:pt x="7275557" y="3585178"/>
                </a:cubicBezTo>
                <a:cubicBezTo>
                  <a:pt x="7254315" y="3526590"/>
                  <a:pt x="7226221" y="3475198"/>
                  <a:pt x="7191274" y="3431001"/>
                </a:cubicBezTo>
                <a:cubicBezTo>
                  <a:pt x="7156327" y="3386804"/>
                  <a:pt x="7117954" y="3344833"/>
                  <a:pt x="7076155" y="3305090"/>
                </a:cubicBezTo>
                <a:lnTo>
                  <a:pt x="6867503" y="3104660"/>
                </a:lnTo>
                <a:cubicBezTo>
                  <a:pt x="6827074" y="3066287"/>
                  <a:pt x="6800008" y="3032369"/>
                  <a:pt x="6786303" y="3002904"/>
                </a:cubicBezTo>
                <a:cubicBezTo>
                  <a:pt x="6772598" y="2973439"/>
                  <a:pt x="6765746" y="2946030"/>
                  <a:pt x="6765746" y="2920676"/>
                </a:cubicBezTo>
                <a:cubicBezTo>
                  <a:pt x="6765746" y="2895323"/>
                  <a:pt x="6772427" y="2874594"/>
                  <a:pt x="6785789" y="2858492"/>
                </a:cubicBezTo>
                <a:cubicBezTo>
                  <a:pt x="6799151" y="2842389"/>
                  <a:pt x="6820222" y="2834337"/>
                  <a:pt x="6849002" y="2834337"/>
                </a:cubicBezTo>
                <a:cubicBezTo>
                  <a:pt x="6872985" y="2834337"/>
                  <a:pt x="6892000" y="2841190"/>
                  <a:pt x="6906047" y="2854894"/>
                </a:cubicBezTo>
                <a:cubicBezTo>
                  <a:pt x="6920094" y="2868599"/>
                  <a:pt x="6927118" y="2887785"/>
                  <a:pt x="6927118" y="2912454"/>
                </a:cubicBezTo>
                <a:lnTo>
                  <a:pt x="6927118" y="3036823"/>
                </a:lnTo>
                <a:lnTo>
                  <a:pt x="7295086" y="3036823"/>
                </a:lnTo>
                <a:cubicBezTo>
                  <a:pt x="7295086" y="2856607"/>
                  <a:pt x="7260310" y="2722302"/>
                  <a:pt x="7190760" y="2633908"/>
                </a:cubicBezTo>
                <a:cubicBezTo>
                  <a:pt x="7121210" y="2545513"/>
                  <a:pt x="7003521" y="2501316"/>
                  <a:pt x="6837696" y="2501316"/>
                </a:cubicBezTo>
                <a:close/>
                <a:moveTo>
                  <a:pt x="3859110" y="2501316"/>
                </a:moveTo>
                <a:cubicBezTo>
                  <a:pt x="3713156" y="2501316"/>
                  <a:pt x="3602321" y="2541402"/>
                  <a:pt x="3526603" y="2621574"/>
                </a:cubicBezTo>
                <a:cubicBezTo>
                  <a:pt x="3450885" y="2701746"/>
                  <a:pt x="3413026" y="2819263"/>
                  <a:pt x="3413026" y="2974124"/>
                </a:cubicBezTo>
                <a:lnTo>
                  <a:pt x="3413026" y="3833402"/>
                </a:lnTo>
                <a:cubicBezTo>
                  <a:pt x="3413026" y="3998542"/>
                  <a:pt x="3451228" y="4124796"/>
                  <a:pt x="3527631" y="4212163"/>
                </a:cubicBezTo>
                <a:cubicBezTo>
                  <a:pt x="3604034" y="4299529"/>
                  <a:pt x="3714527" y="4343213"/>
                  <a:pt x="3859110" y="4343213"/>
                </a:cubicBezTo>
                <a:cubicBezTo>
                  <a:pt x="4003694" y="4343213"/>
                  <a:pt x="4114187" y="4299529"/>
                  <a:pt x="4190590" y="4212163"/>
                </a:cubicBezTo>
                <a:cubicBezTo>
                  <a:pt x="4266993" y="4124796"/>
                  <a:pt x="4305194" y="3998542"/>
                  <a:pt x="4305194" y="3833402"/>
                </a:cubicBezTo>
                <a:lnTo>
                  <a:pt x="4305194" y="2974124"/>
                </a:lnTo>
                <a:cubicBezTo>
                  <a:pt x="4305194" y="2819263"/>
                  <a:pt x="4267335" y="2701746"/>
                  <a:pt x="4191618" y="2621574"/>
                </a:cubicBezTo>
                <a:cubicBezTo>
                  <a:pt x="4115900" y="2541402"/>
                  <a:pt x="4005064" y="2501316"/>
                  <a:pt x="3859110" y="2501316"/>
                </a:cubicBezTo>
                <a:close/>
                <a:moveTo>
                  <a:pt x="1877720" y="2116902"/>
                </a:moveTo>
                <a:lnTo>
                  <a:pt x="1877720" y="2423200"/>
                </a:lnTo>
                <a:lnTo>
                  <a:pt x="2245688" y="2423200"/>
                </a:lnTo>
                <a:lnTo>
                  <a:pt x="2245688" y="211690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/>
          </a:p>
        </p:txBody>
      </p: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EA3D9FC7-606C-40C8-03E1-EB1768689D07}"/>
              </a:ext>
            </a:extLst>
          </p:cNvPr>
          <p:cNvCxnSpPr>
            <a:cxnSpLocks/>
          </p:cNvCxnSpPr>
          <p:nvPr/>
        </p:nvCxnSpPr>
        <p:spPr>
          <a:xfrm>
            <a:off x="12192000" y="1657350"/>
            <a:ext cx="19050" cy="3352800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5727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1.11111E-6 L -0.925 -0.0011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250" y="-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4.81481E-6 L -0.90143 0.00162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078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Metin kutusu 32">
            <a:extLst>
              <a:ext uri="{FF2B5EF4-FFF2-40B4-BE49-F238E27FC236}">
                <a16:creationId xmlns:a16="http://schemas.microsoft.com/office/drawing/2014/main" id="{2BB96A4D-6316-2552-D9F9-81F069D796DF}"/>
              </a:ext>
            </a:extLst>
          </p:cNvPr>
          <p:cNvSpPr txBox="1"/>
          <p:nvPr/>
        </p:nvSpPr>
        <p:spPr>
          <a:xfrm>
            <a:off x="1240608" y="1931344"/>
            <a:ext cx="983695" cy="1497657"/>
          </a:xfrm>
          <a:custGeom>
            <a:avLst/>
            <a:gdLst/>
            <a:ahLst/>
            <a:cxnLst/>
            <a:rect l="l" t="t" r="r" b="b"/>
            <a:pathLst>
              <a:path w="983695" h="1497657">
                <a:moveTo>
                  <a:pt x="660168" y="0"/>
                </a:moveTo>
                <a:lnTo>
                  <a:pt x="983695" y="0"/>
                </a:lnTo>
                <a:lnTo>
                  <a:pt x="983695" y="1497657"/>
                </a:lnTo>
                <a:lnTo>
                  <a:pt x="502777" y="1497657"/>
                </a:lnTo>
                <a:lnTo>
                  <a:pt x="502777" y="725748"/>
                </a:lnTo>
                <a:lnTo>
                  <a:pt x="0" y="725748"/>
                </a:lnTo>
                <a:lnTo>
                  <a:pt x="0" y="384734"/>
                </a:lnTo>
                <a:cubicBezTo>
                  <a:pt x="136989" y="384734"/>
                  <a:pt x="247017" y="373075"/>
                  <a:pt x="330084" y="349758"/>
                </a:cubicBezTo>
                <a:cubicBezTo>
                  <a:pt x="413152" y="326441"/>
                  <a:pt x="479460" y="287821"/>
                  <a:pt x="529009" y="233900"/>
                </a:cubicBezTo>
                <a:cubicBezTo>
                  <a:pt x="578558" y="179980"/>
                  <a:pt x="622278" y="102012"/>
                  <a:pt x="6601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32" name="Metin kutusu 31">
            <a:extLst>
              <a:ext uri="{FF2B5EF4-FFF2-40B4-BE49-F238E27FC236}">
                <a16:creationId xmlns:a16="http://schemas.microsoft.com/office/drawing/2014/main" id="{EBC01F9F-C177-50EE-5021-94E6A9D1E164}"/>
              </a:ext>
            </a:extLst>
          </p:cNvPr>
          <p:cNvSpPr txBox="1"/>
          <p:nvPr/>
        </p:nvSpPr>
        <p:spPr>
          <a:xfrm>
            <a:off x="1743075" y="3415571"/>
            <a:ext cx="481227" cy="1562725"/>
          </a:xfrm>
          <a:custGeom>
            <a:avLst/>
            <a:gdLst/>
            <a:ahLst/>
            <a:cxnLst/>
            <a:rect l="l" t="t" r="r" b="b"/>
            <a:pathLst>
              <a:path w="480918" h="1562725">
                <a:moveTo>
                  <a:pt x="0" y="0"/>
                </a:moveTo>
                <a:lnTo>
                  <a:pt x="480918" y="0"/>
                </a:lnTo>
                <a:lnTo>
                  <a:pt x="480918" y="1562725"/>
                </a:lnTo>
                <a:lnTo>
                  <a:pt x="0" y="15627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49" name="Metin kutusu 48">
            <a:extLst>
              <a:ext uri="{FF2B5EF4-FFF2-40B4-BE49-F238E27FC236}">
                <a16:creationId xmlns:a16="http://schemas.microsoft.com/office/drawing/2014/main" id="{D77EB28B-A36B-CAA9-80AF-C9B0C3C61452}"/>
              </a:ext>
            </a:extLst>
          </p:cNvPr>
          <p:cNvSpPr txBox="1"/>
          <p:nvPr/>
        </p:nvSpPr>
        <p:spPr>
          <a:xfrm>
            <a:off x="3833672" y="1887623"/>
            <a:ext cx="1434008" cy="1941427"/>
          </a:xfrm>
          <a:custGeom>
            <a:avLst/>
            <a:gdLst/>
            <a:ahLst/>
            <a:cxnLst/>
            <a:rect l="l" t="t" r="r" b="b"/>
            <a:pathLst>
              <a:path w="1434008" h="1941427">
                <a:moveTo>
                  <a:pt x="717004" y="0"/>
                </a:moveTo>
                <a:cubicBezTo>
                  <a:pt x="950176" y="0"/>
                  <a:pt x="1127970" y="66308"/>
                  <a:pt x="1250385" y="198925"/>
                </a:cubicBezTo>
                <a:cubicBezTo>
                  <a:pt x="1372800" y="331541"/>
                  <a:pt x="1434008" y="521722"/>
                  <a:pt x="1434008" y="769468"/>
                </a:cubicBezTo>
                <a:cubicBezTo>
                  <a:pt x="1434008" y="956005"/>
                  <a:pt x="1389560" y="1138171"/>
                  <a:pt x="1300663" y="1315964"/>
                </a:cubicBezTo>
                <a:cubicBezTo>
                  <a:pt x="1211766" y="1493758"/>
                  <a:pt x="1058018" y="1697783"/>
                  <a:pt x="839419" y="1928041"/>
                </a:cubicBezTo>
                <a:lnTo>
                  <a:pt x="827265" y="1941427"/>
                </a:lnTo>
                <a:lnTo>
                  <a:pt x="268806" y="1941427"/>
                </a:lnTo>
                <a:lnTo>
                  <a:pt x="355770" y="1830901"/>
                </a:lnTo>
                <a:cubicBezTo>
                  <a:pt x="394024" y="1785633"/>
                  <a:pt x="435740" y="1739317"/>
                  <a:pt x="480917" y="1691954"/>
                </a:cubicBezTo>
                <a:cubicBezTo>
                  <a:pt x="658711" y="1502502"/>
                  <a:pt x="781855" y="1340739"/>
                  <a:pt x="850349" y="1206665"/>
                </a:cubicBezTo>
                <a:cubicBezTo>
                  <a:pt x="918844" y="1072591"/>
                  <a:pt x="953091" y="932688"/>
                  <a:pt x="953091" y="786955"/>
                </a:cubicBezTo>
                <a:cubicBezTo>
                  <a:pt x="953091" y="655796"/>
                  <a:pt x="931960" y="564714"/>
                  <a:pt x="889697" y="513707"/>
                </a:cubicBezTo>
                <a:cubicBezTo>
                  <a:pt x="847435" y="462701"/>
                  <a:pt x="785498" y="437197"/>
                  <a:pt x="703888" y="437197"/>
                </a:cubicBezTo>
                <a:cubicBezTo>
                  <a:pt x="537753" y="437197"/>
                  <a:pt x="454686" y="537753"/>
                  <a:pt x="454686" y="738864"/>
                </a:cubicBezTo>
                <a:lnTo>
                  <a:pt x="454686" y="1066762"/>
                </a:lnTo>
                <a:lnTo>
                  <a:pt x="0" y="1066762"/>
                </a:lnTo>
                <a:lnTo>
                  <a:pt x="0" y="769468"/>
                </a:lnTo>
                <a:cubicBezTo>
                  <a:pt x="0" y="521722"/>
                  <a:pt x="61208" y="331541"/>
                  <a:pt x="183623" y="198925"/>
                </a:cubicBezTo>
                <a:cubicBezTo>
                  <a:pt x="306038" y="66308"/>
                  <a:pt x="483832" y="0"/>
                  <a:pt x="7170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id="{8E05CD57-A527-60EB-4FC7-A29C4EE816C4}"/>
              </a:ext>
            </a:extLst>
          </p:cNvPr>
          <p:cNvSpPr txBox="1"/>
          <p:nvPr/>
        </p:nvSpPr>
        <p:spPr>
          <a:xfrm>
            <a:off x="6753318" y="1906674"/>
            <a:ext cx="1407776" cy="1541377"/>
          </a:xfrm>
          <a:custGeom>
            <a:avLst/>
            <a:gdLst/>
            <a:ahLst/>
            <a:cxnLst/>
            <a:rect l="l" t="t" r="r" b="b"/>
            <a:pathLst>
              <a:path w="1407776" h="1541377">
                <a:moveTo>
                  <a:pt x="703888" y="0"/>
                </a:moveTo>
                <a:cubicBezTo>
                  <a:pt x="934146" y="0"/>
                  <a:pt x="1109025" y="64851"/>
                  <a:pt x="1228525" y="194553"/>
                </a:cubicBezTo>
                <a:cubicBezTo>
                  <a:pt x="1348026" y="324255"/>
                  <a:pt x="1407776" y="511521"/>
                  <a:pt x="1407776" y="756352"/>
                </a:cubicBezTo>
                <a:lnTo>
                  <a:pt x="1407776" y="865651"/>
                </a:lnTo>
                <a:cubicBezTo>
                  <a:pt x="1407776" y="1031786"/>
                  <a:pt x="1380087" y="1165131"/>
                  <a:pt x="1324709" y="1265687"/>
                </a:cubicBezTo>
                <a:cubicBezTo>
                  <a:pt x="1269330" y="1366242"/>
                  <a:pt x="1183348" y="1438380"/>
                  <a:pt x="1066762" y="1482099"/>
                </a:cubicBezTo>
                <a:lnTo>
                  <a:pt x="1066762" y="1490843"/>
                </a:lnTo>
                <a:cubicBezTo>
                  <a:pt x="1098095" y="1502502"/>
                  <a:pt x="1127241" y="1515982"/>
                  <a:pt x="1154202" y="1531284"/>
                </a:cubicBezTo>
                <a:lnTo>
                  <a:pt x="1168804" y="1541377"/>
                </a:lnTo>
                <a:lnTo>
                  <a:pt x="463430" y="1541377"/>
                </a:lnTo>
                <a:lnTo>
                  <a:pt x="463430" y="1289733"/>
                </a:lnTo>
                <a:lnTo>
                  <a:pt x="638309" y="1289733"/>
                </a:lnTo>
                <a:cubicBezTo>
                  <a:pt x="734492" y="1289733"/>
                  <a:pt x="806630" y="1264958"/>
                  <a:pt x="854721" y="1215409"/>
                </a:cubicBezTo>
                <a:cubicBezTo>
                  <a:pt x="902813" y="1165860"/>
                  <a:pt x="926859" y="1082792"/>
                  <a:pt x="926859" y="966206"/>
                </a:cubicBezTo>
                <a:lnTo>
                  <a:pt x="926859" y="743236"/>
                </a:lnTo>
                <a:cubicBezTo>
                  <a:pt x="926859" y="638308"/>
                  <a:pt x="904999" y="561070"/>
                  <a:pt x="861279" y="511521"/>
                </a:cubicBezTo>
                <a:cubicBezTo>
                  <a:pt x="817560" y="461972"/>
                  <a:pt x="759267" y="437198"/>
                  <a:pt x="686400" y="437198"/>
                </a:cubicBezTo>
                <a:cubicBezTo>
                  <a:pt x="531924" y="437198"/>
                  <a:pt x="454686" y="531924"/>
                  <a:pt x="454686" y="721376"/>
                </a:cubicBezTo>
                <a:lnTo>
                  <a:pt x="454686" y="922487"/>
                </a:lnTo>
                <a:lnTo>
                  <a:pt x="0" y="922487"/>
                </a:lnTo>
                <a:lnTo>
                  <a:pt x="0" y="760724"/>
                </a:lnTo>
                <a:cubicBezTo>
                  <a:pt x="0" y="515893"/>
                  <a:pt x="60479" y="327898"/>
                  <a:pt x="181437" y="196739"/>
                </a:cubicBezTo>
                <a:cubicBezTo>
                  <a:pt x="302395" y="65579"/>
                  <a:pt x="476546" y="0"/>
                  <a:pt x="703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5" name="Metin kutusu 54">
            <a:extLst>
              <a:ext uri="{FF2B5EF4-FFF2-40B4-BE49-F238E27FC236}">
                <a16:creationId xmlns:a16="http://schemas.microsoft.com/office/drawing/2014/main" id="{9E6A2666-CD18-E5EC-2E4E-2993CA7C033A}"/>
              </a:ext>
            </a:extLst>
          </p:cNvPr>
          <p:cNvSpPr txBox="1"/>
          <p:nvPr/>
        </p:nvSpPr>
        <p:spPr>
          <a:xfrm>
            <a:off x="9846891" y="1950394"/>
            <a:ext cx="1149841" cy="1478607"/>
          </a:xfrm>
          <a:custGeom>
            <a:avLst/>
            <a:gdLst/>
            <a:ahLst/>
            <a:cxnLst/>
            <a:rect l="l" t="t" r="r" b="b"/>
            <a:pathLst>
              <a:path w="1149841" h="1478607">
                <a:moveTo>
                  <a:pt x="625204" y="0"/>
                </a:moveTo>
                <a:lnTo>
                  <a:pt x="1149841" y="0"/>
                </a:lnTo>
                <a:lnTo>
                  <a:pt x="1149841" y="1478607"/>
                </a:lnTo>
                <a:lnTo>
                  <a:pt x="668923" y="1478607"/>
                </a:lnTo>
                <a:lnTo>
                  <a:pt x="668923" y="874395"/>
                </a:lnTo>
                <a:lnTo>
                  <a:pt x="660179" y="874395"/>
                </a:lnTo>
                <a:lnTo>
                  <a:pt x="421150" y="1478607"/>
                </a:lnTo>
                <a:lnTo>
                  <a:pt x="0" y="1478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48" name="Metin kutusu 47">
            <a:extLst>
              <a:ext uri="{FF2B5EF4-FFF2-40B4-BE49-F238E27FC236}">
                <a16:creationId xmlns:a16="http://schemas.microsoft.com/office/drawing/2014/main" id="{5C230614-8E68-28ED-DADE-96EA25275BBF}"/>
              </a:ext>
            </a:extLst>
          </p:cNvPr>
          <p:cNvSpPr txBox="1"/>
          <p:nvPr/>
        </p:nvSpPr>
        <p:spPr>
          <a:xfrm>
            <a:off x="3833672" y="3810000"/>
            <a:ext cx="1390288" cy="1181725"/>
          </a:xfrm>
          <a:custGeom>
            <a:avLst/>
            <a:gdLst/>
            <a:ahLst/>
            <a:cxnLst/>
            <a:rect l="l" t="t" r="r" b="b"/>
            <a:pathLst>
              <a:path w="1390288" h="1181725">
                <a:moveTo>
                  <a:pt x="283795" y="0"/>
                </a:moveTo>
                <a:lnTo>
                  <a:pt x="844543" y="0"/>
                </a:lnTo>
                <a:lnTo>
                  <a:pt x="839419" y="5664"/>
                </a:lnTo>
                <a:cubicBezTo>
                  <a:pt x="696602" y="157226"/>
                  <a:pt x="600418" y="280370"/>
                  <a:pt x="550869" y="375096"/>
                </a:cubicBezTo>
                <a:cubicBezTo>
                  <a:pt x="501320" y="469822"/>
                  <a:pt x="476545" y="571106"/>
                  <a:pt x="476545" y="678948"/>
                </a:cubicBezTo>
                <a:lnTo>
                  <a:pt x="476545" y="744528"/>
                </a:lnTo>
                <a:lnTo>
                  <a:pt x="1390288" y="744528"/>
                </a:lnTo>
                <a:lnTo>
                  <a:pt x="1390288" y="1181725"/>
                </a:lnTo>
                <a:lnTo>
                  <a:pt x="0" y="1181725"/>
                </a:lnTo>
                <a:lnTo>
                  <a:pt x="0" y="849455"/>
                </a:lnTo>
                <a:cubicBezTo>
                  <a:pt x="0" y="630856"/>
                  <a:pt x="34976" y="443590"/>
                  <a:pt x="104928" y="287656"/>
                </a:cubicBezTo>
                <a:cubicBezTo>
                  <a:pt x="139903" y="209690"/>
                  <a:pt x="188724" y="127533"/>
                  <a:pt x="251389" y="411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1" name="Metin kutusu 50">
            <a:extLst>
              <a:ext uri="{FF2B5EF4-FFF2-40B4-BE49-F238E27FC236}">
                <a16:creationId xmlns:a16="http://schemas.microsoft.com/office/drawing/2014/main" id="{4D9C6DDA-155D-F57E-4A22-A4D993BABB39}"/>
              </a:ext>
            </a:extLst>
          </p:cNvPr>
          <p:cNvSpPr txBox="1"/>
          <p:nvPr/>
        </p:nvSpPr>
        <p:spPr>
          <a:xfrm>
            <a:off x="6740202" y="3429001"/>
            <a:ext cx="1434008" cy="1625495"/>
          </a:xfrm>
          <a:custGeom>
            <a:avLst/>
            <a:gdLst/>
            <a:ahLst/>
            <a:cxnLst/>
            <a:rect l="l" t="t" r="r" b="b"/>
            <a:pathLst>
              <a:path w="1434008" h="1625495">
                <a:moveTo>
                  <a:pt x="476546" y="0"/>
                </a:moveTo>
                <a:lnTo>
                  <a:pt x="1147951" y="0"/>
                </a:lnTo>
                <a:lnTo>
                  <a:pt x="1167318" y="8957"/>
                </a:lnTo>
                <a:cubicBezTo>
                  <a:pt x="1248199" y="54863"/>
                  <a:pt x="1309407" y="117164"/>
                  <a:pt x="1350941" y="195859"/>
                </a:cubicBezTo>
                <a:cubicBezTo>
                  <a:pt x="1406319" y="300786"/>
                  <a:pt x="1434008" y="434860"/>
                  <a:pt x="1434008" y="598081"/>
                </a:cubicBezTo>
                <a:lnTo>
                  <a:pt x="1434008" y="869143"/>
                </a:lnTo>
                <a:cubicBezTo>
                  <a:pt x="1434008" y="1113974"/>
                  <a:pt x="1373529" y="1301240"/>
                  <a:pt x="1252571" y="1430942"/>
                </a:cubicBezTo>
                <a:cubicBezTo>
                  <a:pt x="1131613" y="1560644"/>
                  <a:pt x="953091" y="1625495"/>
                  <a:pt x="717004" y="1625495"/>
                </a:cubicBezTo>
                <a:cubicBezTo>
                  <a:pt x="480918" y="1625495"/>
                  <a:pt x="302395" y="1559915"/>
                  <a:pt x="181437" y="1428756"/>
                </a:cubicBezTo>
                <a:cubicBezTo>
                  <a:pt x="60479" y="1297597"/>
                  <a:pt x="0" y="1109602"/>
                  <a:pt x="0" y="864771"/>
                </a:cubicBezTo>
                <a:lnTo>
                  <a:pt x="0" y="615569"/>
                </a:lnTo>
                <a:lnTo>
                  <a:pt x="454686" y="615569"/>
                </a:lnTo>
                <a:lnTo>
                  <a:pt x="454686" y="886631"/>
                </a:lnTo>
                <a:cubicBezTo>
                  <a:pt x="454686" y="1087742"/>
                  <a:pt x="537753" y="1188297"/>
                  <a:pt x="703888" y="1188297"/>
                </a:cubicBezTo>
                <a:cubicBezTo>
                  <a:pt x="785499" y="1188297"/>
                  <a:pt x="847435" y="1162794"/>
                  <a:pt x="889697" y="1111788"/>
                </a:cubicBezTo>
                <a:cubicBezTo>
                  <a:pt x="931960" y="1060782"/>
                  <a:pt x="953091" y="971156"/>
                  <a:pt x="953091" y="842911"/>
                </a:cubicBezTo>
                <a:lnTo>
                  <a:pt x="953091" y="593709"/>
                </a:lnTo>
                <a:cubicBezTo>
                  <a:pt x="953091" y="453805"/>
                  <a:pt x="928316" y="353979"/>
                  <a:pt x="878767" y="294228"/>
                </a:cubicBezTo>
                <a:cubicBezTo>
                  <a:pt x="829218" y="234478"/>
                  <a:pt x="749065" y="204603"/>
                  <a:pt x="638309" y="204603"/>
                </a:cubicBezTo>
                <a:lnTo>
                  <a:pt x="476546" y="2046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4" name="Metin kutusu 53">
            <a:extLst>
              <a:ext uri="{FF2B5EF4-FFF2-40B4-BE49-F238E27FC236}">
                <a16:creationId xmlns:a16="http://schemas.microsoft.com/office/drawing/2014/main" id="{D3681593-42BA-2432-9F5D-49CAB3D545FA}"/>
              </a:ext>
            </a:extLst>
          </p:cNvPr>
          <p:cNvSpPr txBox="1"/>
          <p:nvPr/>
        </p:nvSpPr>
        <p:spPr>
          <a:xfrm>
            <a:off x="9614773" y="3429000"/>
            <a:ext cx="1615201" cy="1562725"/>
          </a:xfrm>
          <a:custGeom>
            <a:avLst/>
            <a:gdLst/>
            <a:ahLst/>
            <a:cxnLst/>
            <a:rect l="l" t="t" r="r" b="b"/>
            <a:pathLst>
              <a:path w="1626374" h="1562725">
                <a:moveTo>
                  <a:pt x="241136" y="0"/>
                </a:moveTo>
                <a:lnTo>
                  <a:pt x="662805" y="0"/>
                </a:lnTo>
                <a:lnTo>
                  <a:pt x="437197" y="570287"/>
                </a:lnTo>
                <a:lnTo>
                  <a:pt x="918114" y="570287"/>
                </a:lnTo>
                <a:lnTo>
                  <a:pt x="918114" y="0"/>
                </a:lnTo>
                <a:lnTo>
                  <a:pt x="1399032" y="0"/>
                </a:lnTo>
                <a:lnTo>
                  <a:pt x="1399032" y="570287"/>
                </a:lnTo>
                <a:lnTo>
                  <a:pt x="1626374" y="570287"/>
                </a:lnTo>
                <a:lnTo>
                  <a:pt x="1626374" y="1007484"/>
                </a:lnTo>
                <a:lnTo>
                  <a:pt x="1399032" y="1007484"/>
                </a:lnTo>
                <a:lnTo>
                  <a:pt x="1399032" y="1562725"/>
                </a:lnTo>
                <a:lnTo>
                  <a:pt x="918114" y="1562725"/>
                </a:lnTo>
                <a:lnTo>
                  <a:pt x="918114" y="1007484"/>
                </a:lnTo>
                <a:lnTo>
                  <a:pt x="0" y="1007484"/>
                </a:lnTo>
                <a:lnTo>
                  <a:pt x="0" y="5702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69" name="Metin kutusu 68">
            <a:extLst>
              <a:ext uri="{FF2B5EF4-FFF2-40B4-BE49-F238E27FC236}">
                <a16:creationId xmlns:a16="http://schemas.microsoft.com/office/drawing/2014/main" id="{EE08E990-0F66-6E69-A89E-CFA2CC4243E8}"/>
              </a:ext>
            </a:extLst>
          </p:cNvPr>
          <p:cNvSpPr txBox="1"/>
          <p:nvPr/>
        </p:nvSpPr>
        <p:spPr>
          <a:xfrm>
            <a:off x="3833812" y="555148"/>
            <a:ext cx="45243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800" dirty="0">
                <a:solidFill>
                  <a:schemeClr val="bg1"/>
                </a:solidFill>
                <a:latin typeface="Bebas Neue" panose="020B0606020202050201" pitchFamily="34" charset="-94"/>
              </a:rPr>
              <a:t>İnovasyon Çıktıları</a:t>
            </a:r>
          </a:p>
        </p:txBody>
      </p:sp>
    </p:spTree>
    <p:extLst>
      <p:ext uri="{BB962C8B-B14F-4D97-AF65-F5344CB8AC3E}">
        <p14:creationId xmlns:p14="http://schemas.microsoft.com/office/powerpoint/2010/main" val="13705405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0A92556-EFC2-5D7A-F876-F974DFF65A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Metin kutusu 32">
            <a:extLst>
              <a:ext uri="{FF2B5EF4-FFF2-40B4-BE49-F238E27FC236}">
                <a16:creationId xmlns:a16="http://schemas.microsoft.com/office/drawing/2014/main" id="{2948105A-5798-50E6-C459-E063883C3A5A}"/>
              </a:ext>
            </a:extLst>
          </p:cNvPr>
          <p:cNvSpPr txBox="1"/>
          <p:nvPr/>
        </p:nvSpPr>
        <p:spPr>
          <a:xfrm>
            <a:off x="1236060" y="1360679"/>
            <a:ext cx="983695" cy="1497657"/>
          </a:xfrm>
          <a:custGeom>
            <a:avLst/>
            <a:gdLst/>
            <a:ahLst/>
            <a:cxnLst/>
            <a:rect l="l" t="t" r="r" b="b"/>
            <a:pathLst>
              <a:path w="983695" h="1497657">
                <a:moveTo>
                  <a:pt x="660168" y="0"/>
                </a:moveTo>
                <a:lnTo>
                  <a:pt x="983695" y="0"/>
                </a:lnTo>
                <a:lnTo>
                  <a:pt x="983695" y="1497657"/>
                </a:lnTo>
                <a:lnTo>
                  <a:pt x="502777" y="1497657"/>
                </a:lnTo>
                <a:lnTo>
                  <a:pt x="502777" y="725748"/>
                </a:lnTo>
                <a:lnTo>
                  <a:pt x="0" y="725748"/>
                </a:lnTo>
                <a:lnTo>
                  <a:pt x="0" y="384734"/>
                </a:lnTo>
                <a:cubicBezTo>
                  <a:pt x="136989" y="384734"/>
                  <a:pt x="247017" y="373075"/>
                  <a:pt x="330084" y="349758"/>
                </a:cubicBezTo>
                <a:cubicBezTo>
                  <a:pt x="413152" y="326441"/>
                  <a:pt x="479460" y="287821"/>
                  <a:pt x="529009" y="233900"/>
                </a:cubicBezTo>
                <a:cubicBezTo>
                  <a:pt x="578558" y="179980"/>
                  <a:pt x="622278" y="102012"/>
                  <a:pt x="6601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32" name="Metin kutusu 31">
            <a:extLst>
              <a:ext uri="{FF2B5EF4-FFF2-40B4-BE49-F238E27FC236}">
                <a16:creationId xmlns:a16="http://schemas.microsoft.com/office/drawing/2014/main" id="{935F494B-E981-6662-8135-6A201CA9CCFC}"/>
              </a:ext>
            </a:extLst>
          </p:cNvPr>
          <p:cNvSpPr txBox="1"/>
          <p:nvPr/>
        </p:nvSpPr>
        <p:spPr>
          <a:xfrm>
            <a:off x="1715755" y="3999665"/>
            <a:ext cx="504000" cy="1562725"/>
          </a:xfrm>
          <a:custGeom>
            <a:avLst/>
            <a:gdLst/>
            <a:ahLst/>
            <a:cxnLst/>
            <a:rect l="l" t="t" r="r" b="b"/>
            <a:pathLst>
              <a:path w="480918" h="1562725">
                <a:moveTo>
                  <a:pt x="0" y="0"/>
                </a:moveTo>
                <a:lnTo>
                  <a:pt x="480918" y="0"/>
                </a:lnTo>
                <a:lnTo>
                  <a:pt x="480918" y="1562725"/>
                </a:lnTo>
                <a:lnTo>
                  <a:pt x="0" y="15627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49" name="Metin kutusu 48">
            <a:extLst>
              <a:ext uri="{FF2B5EF4-FFF2-40B4-BE49-F238E27FC236}">
                <a16:creationId xmlns:a16="http://schemas.microsoft.com/office/drawing/2014/main" id="{28D765F0-C0B1-7B5D-9A25-6BE31DAAF889}"/>
              </a:ext>
            </a:extLst>
          </p:cNvPr>
          <p:cNvSpPr txBox="1"/>
          <p:nvPr/>
        </p:nvSpPr>
        <p:spPr>
          <a:xfrm>
            <a:off x="3833672" y="1360680"/>
            <a:ext cx="1434008" cy="1519516"/>
          </a:xfrm>
          <a:custGeom>
            <a:avLst/>
            <a:gdLst/>
            <a:ahLst/>
            <a:cxnLst/>
            <a:rect l="l" t="t" r="r" b="b"/>
            <a:pathLst>
              <a:path w="1434008" h="1941427">
                <a:moveTo>
                  <a:pt x="717004" y="0"/>
                </a:moveTo>
                <a:cubicBezTo>
                  <a:pt x="950176" y="0"/>
                  <a:pt x="1127970" y="66308"/>
                  <a:pt x="1250385" y="198925"/>
                </a:cubicBezTo>
                <a:cubicBezTo>
                  <a:pt x="1372800" y="331541"/>
                  <a:pt x="1434008" y="521722"/>
                  <a:pt x="1434008" y="769468"/>
                </a:cubicBezTo>
                <a:cubicBezTo>
                  <a:pt x="1434008" y="956005"/>
                  <a:pt x="1389560" y="1138171"/>
                  <a:pt x="1300663" y="1315964"/>
                </a:cubicBezTo>
                <a:cubicBezTo>
                  <a:pt x="1211766" y="1493758"/>
                  <a:pt x="1058018" y="1697783"/>
                  <a:pt x="839419" y="1928041"/>
                </a:cubicBezTo>
                <a:lnTo>
                  <a:pt x="827265" y="1941427"/>
                </a:lnTo>
                <a:lnTo>
                  <a:pt x="268806" y="1941427"/>
                </a:lnTo>
                <a:lnTo>
                  <a:pt x="355770" y="1830901"/>
                </a:lnTo>
                <a:cubicBezTo>
                  <a:pt x="394024" y="1785633"/>
                  <a:pt x="435740" y="1739317"/>
                  <a:pt x="480917" y="1691954"/>
                </a:cubicBezTo>
                <a:cubicBezTo>
                  <a:pt x="658711" y="1502502"/>
                  <a:pt x="781855" y="1340739"/>
                  <a:pt x="850349" y="1206665"/>
                </a:cubicBezTo>
                <a:cubicBezTo>
                  <a:pt x="918844" y="1072591"/>
                  <a:pt x="953091" y="932688"/>
                  <a:pt x="953091" y="786955"/>
                </a:cubicBezTo>
                <a:cubicBezTo>
                  <a:pt x="953091" y="655796"/>
                  <a:pt x="931960" y="564714"/>
                  <a:pt x="889697" y="513707"/>
                </a:cubicBezTo>
                <a:cubicBezTo>
                  <a:pt x="847435" y="462701"/>
                  <a:pt x="785498" y="437197"/>
                  <a:pt x="703888" y="437197"/>
                </a:cubicBezTo>
                <a:cubicBezTo>
                  <a:pt x="537753" y="437197"/>
                  <a:pt x="454686" y="537753"/>
                  <a:pt x="454686" y="738864"/>
                </a:cubicBezTo>
                <a:lnTo>
                  <a:pt x="454686" y="1066762"/>
                </a:lnTo>
                <a:lnTo>
                  <a:pt x="0" y="1066762"/>
                </a:lnTo>
                <a:lnTo>
                  <a:pt x="0" y="769468"/>
                </a:lnTo>
                <a:cubicBezTo>
                  <a:pt x="0" y="521722"/>
                  <a:pt x="61208" y="331541"/>
                  <a:pt x="183623" y="198925"/>
                </a:cubicBezTo>
                <a:cubicBezTo>
                  <a:pt x="306038" y="66308"/>
                  <a:pt x="483832" y="0"/>
                  <a:pt x="7170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id="{6F187EF3-FAAA-2D2C-77B4-3779120E9DC8}"/>
              </a:ext>
            </a:extLst>
          </p:cNvPr>
          <p:cNvSpPr txBox="1"/>
          <p:nvPr/>
        </p:nvSpPr>
        <p:spPr>
          <a:xfrm>
            <a:off x="6798966" y="1338818"/>
            <a:ext cx="1407776" cy="1541377"/>
          </a:xfrm>
          <a:custGeom>
            <a:avLst/>
            <a:gdLst/>
            <a:ahLst/>
            <a:cxnLst/>
            <a:rect l="l" t="t" r="r" b="b"/>
            <a:pathLst>
              <a:path w="1407776" h="1541377">
                <a:moveTo>
                  <a:pt x="703888" y="0"/>
                </a:moveTo>
                <a:cubicBezTo>
                  <a:pt x="934146" y="0"/>
                  <a:pt x="1109025" y="64851"/>
                  <a:pt x="1228525" y="194553"/>
                </a:cubicBezTo>
                <a:cubicBezTo>
                  <a:pt x="1348026" y="324255"/>
                  <a:pt x="1407776" y="511521"/>
                  <a:pt x="1407776" y="756352"/>
                </a:cubicBezTo>
                <a:lnTo>
                  <a:pt x="1407776" y="865651"/>
                </a:lnTo>
                <a:cubicBezTo>
                  <a:pt x="1407776" y="1031786"/>
                  <a:pt x="1380087" y="1165131"/>
                  <a:pt x="1324709" y="1265687"/>
                </a:cubicBezTo>
                <a:cubicBezTo>
                  <a:pt x="1269330" y="1366242"/>
                  <a:pt x="1183348" y="1438380"/>
                  <a:pt x="1066762" y="1482099"/>
                </a:cubicBezTo>
                <a:lnTo>
                  <a:pt x="1066762" y="1490843"/>
                </a:lnTo>
                <a:cubicBezTo>
                  <a:pt x="1098095" y="1502502"/>
                  <a:pt x="1127241" y="1515982"/>
                  <a:pt x="1154202" y="1531284"/>
                </a:cubicBezTo>
                <a:lnTo>
                  <a:pt x="1168804" y="1541377"/>
                </a:lnTo>
                <a:lnTo>
                  <a:pt x="463430" y="1541377"/>
                </a:lnTo>
                <a:lnTo>
                  <a:pt x="463430" y="1289733"/>
                </a:lnTo>
                <a:lnTo>
                  <a:pt x="638309" y="1289733"/>
                </a:lnTo>
                <a:cubicBezTo>
                  <a:pt x="734492" y="1289733"/>
                  <a:pt x="806630" y="1264958"/>
                  <a:pt x="854721" y="1215409"/>
                </a:cubicBezTo>
                <a:cubicBezTo>
                  <a:pt x="902813" y="1165860"/>
                  <a:pt x="926859" y="1082792"/>
                  <a:pt x="926859" y="966206"/>
                </a:cubicBezTo>
                <a:lnTo>
                  <a:pt x="926859" y="743236"/>
                </a:lnTo>
                <a:cubicBezTo>
                  <a:pt x="926859" y="638308"/>
                  <a:pt x="904999" y="561070"/>
                  <a:pt x="861279" y="511521"/>
                </a:cubicBezTo>
                <a:cubicBezTo>
                  <a:pt x="817560" y="461972"/>
                  <a:pt x="759267" y="437198"/>
                  <a:pt x="686400" y="437198"/>
                </a:cubicBezTo>
                <a:cubicBezTo>
                  <a:pt x="531924" y="437198"/>
                  <a:pt x="454686" y="531924"/>
                  <a:pt x="454686" y="721376"/>
                </a:cubicBezTo>
                <a:lnTo>
                  <a:pt x="454686" y="922487"/>
                </a:lnTo>
                <a:lnTo>
                  <a:pt x="0" y="922487"/>
                </a:lnTo>
                <a:lnTo>
                  <a:pt x="0" y="760724"/>
                </a:lnTo>
                <a:cubicBezTo>
                  <a:pt x="0" y="515893"/>
                  <a:pt x="60479" y="327898"/>
                  <a:pt x="181437" y="196739"/>
                </a:cubicBezTo>
                <a:cubicBezTo>
                  <a:pt x="302395" y="65579"/>
                  <a:pt x="476546" y="0"/>
                  <a:pt x="703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5" name="Metin kutusu 54">
            <a:extLst>
              <a:ext uri="{FF2B5EF4-FFF2-40B4-BE49-F238E27FC236}">
                <a16:creationId xmlns:a16="http://schemas.microsoft.com/office/drawing/2014/main" id="{1700D048-7B24-4E8B-3539-DCDA96D3835A}"/>
              </a:ext>
            </a:extLst>
          </p:cNvPr>
          <p:cNvSpPr txBox="1"/>
          <p:nvPr/>
        </p:nvSpPr>
        <p:spPr>
          <a:xfrm>
            <a:off x="9846891" y="1306338"/>
            <a:ext cx="1149841" cy="1478607"/>
          </a:xfrm>
          <a:custGeom>
            <a:avLst/>
            <a:gdLst/>
            <a:ahLst/>
            <a:cxnLst/>
            <a:rect l="l" t="t" r="r" b="b"/>
            <a:pathLst>
              <a:path w="1149841" h="1478607">
                <a:moveTo>
                  <a:pt x="625204" y="0"/>
                </a:moveTo>
                <a:lnTo>
                  <a:pt x="1149841" y="0"/>
                </a:lnTo>
                <a:lnTo>
                  <a:pt x="1149841" y="1478607"/>
                </a:lnTo>
                <a:lnTo>
                  <a:pt x="668923" y="1478607"/>
                </a:lnTo>
                <a:lnTo>
                  <a:pt x="668923" y="874395"/>
                </a:lnTo>
                <a:lnTo>
                  <a:pt x="660179" y="874395"/>
                </a:lnTo>
                <a:lnTo>
                  <a:pt x="421150" y="1478607"/>
                </a:lnTo>
                <a:lnTo>
                  <a:pt x="0" y="1478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48" name="Metin kutusu 47">
            <a:extLst>
              <a:ext uri="{FF2B5EF4-FFF2-40B4-BE49-F238E27FC236}">
                <a16:creationId xmlns:a16="http://schemas.microsoft.com/office/drawing/2014/main" id="{9907764C-7295-CF5A-9E49-C36DDB86B358}"/>
              </a:ext>
            </a:extLst>
          </p:cNvPr>
          <p:cNvSpPr txBox="1"/>
          <p:nvPr/>
        </p:nvSpPr>
        <p:spPr>
          <a:xfrm>
            <a:off x="3833672" y="3993785"/>
            <a:ext cx="1390288" cy="1568605"/>
          </a:xfrm>
          <a:custGeom>
            <a:avLst/>
            <a:gdLst/>
            <a:ahLst/>
            <a:cxnLst/>
            <a:rect l="l" t="t" r="r" b="b"/>
            <a:pathLst>
              <a:path w="1390288" h="1181725">
                <a:moveTo>
                  <a:pt x="283795" y="0"/>
                </a:moveTo>
                <a:lnTo>
                  <a:pt x="844543" y="0"/>
                </a:lnTo>
                <a:lnTo>
                  <a:pt x="839419" y="5664"/>
                </a:lnTo>
                <a:cubicBezTo>
                  <a:pt x="696602" y="157226"/>
                  <a:pt x="600418" y="280370"/>
                  <a:pt x="550869" y="375096"/>
                </a:cubicBezTo>
                <a:cubicBezTo>
                  <a:pt x="501320" y="469822"/>
                  <a:pt x="476545" y="571106"/>
                  <a:pt x="476545" y="678948"/>
                </a:cubicBezTo>
                <a:lnTo>
                  <a:pt x="476545" y="744528"/>
                </a:lnTo>
                <a:lnTo>
                  <a:pt x="1390288" y="744528"/>
                </a:lnTo>
                <a:lnTo>
                  <a:pt x="1390288" y="1181725"/>
                </a:lnTo>
                <a:lnTo>
                  <a:pt x="0" y="1181725"/>
                </a:lnTo>
                <a:lnTo>
                  <a:pt x="0" y="849455"/>
                </a:lnTo>
                <a:cubicBezTo>
                  <a:pt x="0" y="630856"/>
                  <a:pt x="34976" y="443590"/>
                  <a:pt x="104928" y="287656"/>
                </a:cubicBezTo>
                <a:cubicBezTo>
                  <a:pt x="139903" y="209690"/>
                  <a:pt x="188724" y="127533"/>
                  <a:pt x="251389" y="411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1" name="Metin kutusu 50">
            <a:extLst>
              <a:ext uri="{FF2B5EF4-FFF2-40B4-BE49-F238E27FC236}">
                <a16:creationId xmlns:a16="http://schemas.microsoft.com/office/drawing/2014/main" id="{810091AD-8A25-73CC-3872-F6D1B67188DD}"/>
              </a:ext>
            </a:extLst>
          </p:cNvPr>
          <p:cNvSpPr txBox="1"/>
          <p:nvPr/>
        </p:nvSpPr>
        <p:spPr>
          <a:xfrm>
            <a:off x="6772734" y="4011698"/>
            <a:ext cx="1434008" cy="1541377"/>
          </a:xfrm>
          <a:custGeom>
            <a:avLst/>
            <a:gdLst/>
            <a:ahLst/>
            <a:cxnLst/>
            <a:rect l="l" t="t" r="r" b="b"/>
            <a:pathLst>
              <a:path w="1434008" h="1625495">
                <a:moveTo>
                  <a:pt x="476546" y="0"/>
                </a:moveTo>
                <a:lnTo>
                  <a:pt x="1147951" y="0"/>
                </a:lnTo>
                <a:lnTo>
                  <a:pt x="1167318" y="8957"/>
                </a:lnTo>
                <a:cubicBezTo>
                  <a:pt x="1248199" y="54863"/>
                  <a:pt x="1309407" y="117164"/>
                  <a:pt x="1350941" y="195859"/>
                </a:cubicBezTo>
                <a:cubicBezTo>
                  <a:pt x="1406319" y="300786"/>
                  <a:pt x="1434008" y="434860"/>
                  <a:pt x="1434008" y="598081"/>
                </a:cubicBezTo>
                <a:lnTo>
                  <a:pt x="1434008" y="869143"/>
                </a:lnTo>
                <a:cubicBezTo>
                  <a:pt x="1434008" y="1113974"/>
                  <a:pt x="1373529" y="1301240"/>
                  <a:pt x="1252571" y="1430942"/>
                </a:cubicBezTo>
                <a:cubicBezTo>
                  <a:pt x="1131613" y="1560644"/>
                  <a:pt x="953091" y="1625495"/>
                  <a:pt x="717004" y="1625495"/>
                </a:cubicBezTo>
                <a:cubicBezTo>
                  <a:pt x="480918" y="1625495"/>
                  <a:pt x="302395" y="1559915"/>
                  <a:pt x="181437" y="1428756"/>
                </a:cubicBezTo>
                <a:cubicBezTo>
                  <a:pt x="60479" y="1297597"/>
                  <a:pt x="0" y="1109602"/>
                  <a:pt x="0" y="864771"/>
                </a:cubicBezTo>
                <a:lnTo>
                  <a:pt x="0" y="615569"/>
                </a:lnTo>
                <a:lnTo>
                  <a:pt x="454686" y="615569"/>
                </a:lnTo>
                <a:lnTo>
                  <a:pt x="454686" y="886631"/>
                </a:lnTo>
                <a:cubicBezTo>
                  <a:pt x="454686" y="1087742"/>
                  <a:pt x="537753" y="1188297"/>
                  <a:pt x="703888" y="1188297"/>
                </a:cubicBezTo>
                <a:cubicBezTo>
                  <a:pt x="785499" y="1188297"/>
                  <a:pt x="847435" y="1162794"/>
                  <a:pt x="889697" y="1111788"/>
                </a:cubicBezTo>
                <a:cubicBezTo>
                  <a:pt x="931960" y="1060782"/>
                  <a:pt x="953091" y="971156"/>
                  <a:pt x="953091" y="842911"/>
                </a:cubicBezTo>
                <a:lnTo>
                  <a:pt x="953091" y="593709"/>
                </a:lnTo>
                <a:cubicBezTo>
                  <a:pt x="953091" y="453805"/>
                  <a:pt x="928316" y="353979"/>
                  <a:pt x="878767" y="294228"/>
                </a:cubicBezTo>
                <a:cubicBezTo>
                  <a:pt x="829218" y="234478"/>
                  <a:pt x="749065" y="204603"/>
                  <a:pt x="638309" y="204603"/>
                </a:cubicBezTo>
                <a:lnTo>
                  <a:pt x="476546" y="2046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4" name="Metin kutusu 53">
            <a:extLst>
              <a:ext uri="{FF2B5EF4-FFF2-40B4-BE49-F238E27FC236}">
                <a16:creationId xmlns:a16="http://schemas.microsoft.com/office/drawing/2014/main" id="{13BB9984-3EC9-CB4A-C88B-C90FA96C5730}"/>
              </a:ext>
            </a:extLst>
          </p:cNvPr>
          <p:cNvSpPr txBox="1"/>
          <p:nvPr/>
        </p:nvSpPr>
        <p:spPr>
          <a:xfrm>
            <a:off x="9608624" y="3993785"/>
            <a:ext cx="1611826" cy="1562725"/>
          </a:xfrm>
          <a:custGeom>
            <a:avLst/>
            <a:gdLst/>
            <a:ahLst/>
            <a:cxnLst/>
            <a:rect l="l" t="t" r="r" b="b"/>
            <a:pathLst>
              <a:path w="1626374" h="1562725">
                <a:moveTo>
                  <a:pt x="241136" y="0"/>
                </a:moveTo>
                <a:lnTo>
                  <a:pt x="662805" y="0"/>
                </a:lnTo>
                <a:lnTo>
                  <a:pt x="437197" y="570287"/>
                </a:lnTo>
                <a:lnTo>
                  <a:pt x="918114" y="570287"/>
                </a:lnTo>
                <a:lnTo>
                  <a:pt x="918114" y="0"/>
                </a:lnTo>
                <a:lnTo>
                  <a:pt x="1399032" y="0"/>
                </a:lnTo>
                <a:lnTo>
                  <a:pt x="1399032" y="570287"/>
                </a:lnTo>
                <a:lnTo>
                  <a:pt x="1626374" y="570287"/>
                </a:lnTo>
                <a:lnTo>
                  <a:pt x="1626374" y="1007484"/>
                </a:lnTo>
                <a:lnTo>
                  <a:pt x="1399032" y="1007484"/>
                </a:lnTo>
                <a:lnTo>
                  <a:pt x="1399032" y="1562725"/>
                </a:lnTo>
                <a:lnTo>
                  <a:pt x="918114" y="1562725"/>
                </a:lnTo>
                <a:lnTo>
                  <a:pt x="918114" y="1007484"/>
                </a:lnTo>
                <a:lnTo>
                  <a:pt x="0" y="1007484"/>
                </a:lnTo>
                <a:lnTo>
                  <a:pt x="0" y="5702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6F15335F-AC54-7E2F-F65A-880D126C0CD7}"/>
              </a:ext>
            </a:extLst>
          </p:cNvPr>
          <p:cNvSpPr txBox="1"/>
          <p:nvPr/>
        </p:nvSpPr>
        <p:spPr>
          <a:xfrm>
            <a:off x="836661" y="3136613"/>
            <a:ext cx="2262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>
                <a:solidFill>
                  <a:schemeClr val="bg1"/>
                </a:solidFill>
                <a:latin typeface="Bebas Neue" panose="020B0606020202050201" pitchFamily="34" charset="-94"/>
              </a:rPr>
              <a:t>Markalaşma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9D8F2771-D461-7B23-3BE8-1539CA6471C8}"/>
              </a:ext>
            </a:extLst>
          </p:cNvPr>
          <p:cNvSpPr txBox="1"/>
          <p:nvPr/>
        </p:nvSpPr>
        <p:spPr>
          <a:xfrm>
            <a:off x="3397722" y="3136611"/>
            <a:ext cx="2262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>
                <a:solidFill>
                  <a:schemeClr val="bg1"/>
                </a:solidFill>
                <a:latin typeface="Bebas Neue" panose="020B0606020202050201" pitchFamily="34" charset="-94"/>
              </a:rPr>
              <a:t>Tasarımlar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6891A15D-6752-69A1-C858-4C205F6E49C9}"/>
              </a:ext>
            </a:extLst>
          </p:cNvPr>
          <p:cNvSpPr txBox="1"/>
          <p:nvPr/>
        </p:nvSpPr>
        <p:spPr>
          <a:xfrm>
            <a:off x="6371760" y="3136611"/>
            <a:ext cx="2262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>
                <a:solidFill>
                  <a:schemeClr val="bg1"/>
                </a:solidFill>
                <a:latin typeface="Bebas Neue" panose="020B0606020202050201" pitchFamily="34" charset="-94"/>
              </a:rPr>
              <a:t>Faydalı Model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EE9F254B-14DF-9AF2-E412-F719E23B6AB9}"/>
              </a:ext>
            </a:extLst>
          </p:cNvPr>
          <p:cNvSpPr txBox="1"/>
          <p:nvPr/>
        </p:nvSpPr>
        <p:spPr>
          <a:xfrm>
            <a:off x="9290717" y="3096977"/>
            <a:ext cx="2262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>
                <a:solidFill>
                  <a:schemeClr val="bg1"/>
                </a:solidFill>
                <a:latin typeface="Bebas Neue" panose="020B0606020202050201" pitchFamily="34" charset="-94"/>
              </a:rPr>
              <a:t>Patent</a:t>
            </a:r>
          </a:p>
        </p:txBody>
      </p:sp>
    </p:spTree>
    <p:extLst>
      <p:ext uri="{BB962C8B-B14F-4D97-AF65-F5344CB8AC3E}">
        <p14:creationId xmlns:p14="http://schemas.microsoft.com/office/powerpoint/2010/main" val="20365958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ABEF878-B39C-748B-C6B4-1030750E26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Metin kutusu 32">
            <a:extLst>
              <a:ext uri="{FF2B5EF4-FFF2-40B4-BE49-F238E27FC236}">
                <a16:creationId xmlns:a16="http://schemas.microsoft.com/office/drawing/2014/main" id="{B9AE8C99-ACC0-EFD5-C3DF-1F8B2D3A6897}"/>
              </a:ext>
            </a:extLst>
          </p:cNvPr>
          <p:cNvSpPr txBox="1"/>
          <p:nvPr/>
        </p:nvSpPr>
        <p:spPr>
          <a:xfrm>
            <a:off x="1236060" y="1322579"/>
            <a:ext cx="983695" cy="1497657"/>
          </a:xfrm>
          <a:custGeom>
            <a:avLst/>
            <a:gdLst/>
            <a:ahLst/>
            <a:cxnLst/>
            <a:rect l="l" t="t" r="r" b="b"/>
            <a:pathLst>
              <a:path w="983695" h="1497657">
                <a:moveTo>
                  <a:pt x="660168" y="0"/>
                </a:moveTo>
                <a:lnTo>
                  <a:pt x="983695" y="0"/>
                </a:lnTo>
                <a:lnTo>
                  <a:pt x="983695" y="1497657"/>
                </a:lnTo>
                <a:lnTo>
                  <a:pt x="502777" y="1497657"/>
                </a:lnTo>
                <a:lnTo>
                  <a:pt x="502777" y="725748"/>
                </a:lnTo>
                <a:lnTo>
                  <a:pt x="0" y="725748"/>
                </a:lnTo>
                <a:lnTo>
                  <a:pt x="0" y="384734"/>
                </a:lnTo>
                <a:cubicBezTo>
                  <a:pt x="136989" y="384734"/>
                  <a:pt x="247017" y="373075"/>
                  <a:pt x="330084" y="349758"/>
                </a:cubicBezTo>
                <a:cubicBezTo>
                  <a:pt x="413152" y="326441"/>
                  <a:pt x="479460" y="287821"/>
                  <a:pt x="529009" y="233900"/>
                </a:cubicBezTo>
                <a:cubicBezTo>
                  <a:pt x="578558" y="179980"/>
                  <a:pt x="622278" y="102012"/>
                  <a:pt x="6601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32" name="Metin kutusu 31">
            <a:extLst>
              <a:ext uri="{FF2B5EF4-FFF2-40B4-BE49-F238E27FC236}">
                <a16:creationId xmlns:a16="http://schemas.microsoft.com/office/drawing/2014/main" id="{696EE439-417A-636F-2962-42990F2127AF}"/>
              </a:ext>
            </a:extLst>
          </p:cNvPr>
          <p:cNvSpPr txBox="1"/>
          <p:nvPr/>
        </p:nvSpPr>
        <p:spPr>
          <a:xfrm>
            <a:off x="1727908" y="3987071"/>
            <a:ext cx="504000" cy="1562725"/>
          </a:xfrm>
          <a:custGeom>
            <a:avLst/>
            <a:gdLst/>
            <a:ahLst/>
            <a:cxnLst/>
            <a:rect l="l" t="t" r="r" b="b"/>
            <a:pathLst>
              <a:path w="480918" h="1562725">
                <a:moveTo>
                  <a:pt x="0" y="0"/>
                </a:moveTo>
                <a:lnTo>
                  <a:pt x="480918" y="0"/>
                </a:lnTo>
                <a:lnTo>
                  <a:pt x="480918" y="1562725"/>
                </a:lnTo>
                <a:lnTo>
                  <a:pt x="0" y="15627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49" name="Metin kutusu 48">
            <a:extLst>
              <a:ext uri="{FF2B5EF4-FFF2-40B4-BE49-F238E27FC236}">
                <a16:creationId xmlns:a16="http://schemas.microsoft.com/office/drawing/2014/main" id="{FAE98740-3141-13E3-1522-68DBA5E3E135}"/>
              </a:ext>
            </a:extLst>
          </p:cNvPr>
          <p:cNvSpPr txBox="1"/>
          <p:nvPr/>
        </p:nvSpPr>
        <p:spPr>
          <a:xfrm>
            <a:off x="3833672" y="1887623"/>
            <a:ext cx="1434008" cy="1941427"/>
          </a:xfrm>
          <a:custGeom>
            <a:avLst/>
            <a:gdLst/>
            <a:ahLst/>
            <a:cxnLst/>
            <a:rect l="l" t="t" r="r" b="b"/>
            <a:pathLst>
              <a:path w="1434008" h="1941427">
                <a:moveTo>
                  <a:pt x="717004" y="0"/>
                </a:moveTo>
                <a:cubicBezTo>
                  <a:pt x="950176" y="0"/>
                  <a:pt x="1127970" y="66308"/>
                  <a:pt x="1250385" y="198925"/>
                </a:cubicBezTo>
                <a:cubicBezTo>
                  <a:pt x="1372800" y="331541"/>
                  <a:pt x="1434008" y="521722"/>
                  <a:pt x="1434008" y="769468"/>
                </a:cubicBezTo>
                <a:cubicBezTo>
                  <a:pt x="1434008" y="956005"/>
                  <a:pt x="1389560" y="1138171"/>
                  <a:pt x="1300663" y="1315964"/>
                </a:cubicBezTo>
                <a:cubicBezTo>
                  <a:pt x="1211766" y="1493758"/>
                  <a:pt x="1058018" y="1697783"/>
                  <a:pt x="839419" y="1928041"/>
                </a:cubicBezTo>
                <a:lnTo>
                  <a:pt x="827265" y="1941427"/>
                </a:lnTo>
                <a:lnTo>
                  <a:pt x="268806" y="1941427"/>
                </a:lnTo>
                <a:lnTo>
                  <a:pt x="355770" y="1830901"/>
                </a:lnTo>
                <a:cubicBezTo>
                  <a:pt x="394024" y="1785633"/>
                  <a:pt x="435740" y="1739317"/>
                  <a:pt x="480917" y="1691954"/>
                </a:cubicBezTo>
                <a:cubicBezTo>
                  <a:pt x="658711" y="1502502"/>
                  <a:pt x="781855" y="1340739"/>
                  <a:pt x="850349" y="1206665"/>
                </a:cubicBezTo>
                <a:cubicBezTo>
                  <a:pt x="918844" y="1072591"/>
                  <a:pt x="953091" y="932688"/>
                  <a:pt x="953091" y="786955"/>
                </a:cubicBezTo>
                <a:cubicBezTo>
                  <a:pt x="953091" y="655796"/>
                  <a:pt x="931960" y="564714"/>
                  <a:pt x="889697" y="513707"/>
                </a:cubicBezTo>
                <a:cubicBezTo>
                  <a:pt x="847435" y="462701"/>
                  <a:pt x="785498" y="437197"/>
                  <a:pt x="703888" y="437197"/>
                </a:cubicBezTo>
                <a:cubicBezTo>
                  <a:pt x="537753" y="437197"/>
                  <a:pt x="454686" y="537753"/>
                  <a:pt x="454686" y="738864"/>
                </a:cubicBezTo>
                <a:lnTo>
                  <a:pt x="454686" y="1066762"/>
                </a:lnTo>
                <a:lnTo>
                  <a:pt x="0" y="1066762"/>
                </a:lnTo>
                <a:lnTo>
                  <a:pt x="0" y="769468"/>
                </a:lnTo>
                <a:cubicBezTo>
                  <a:pt x="0" y="521722"/>
                  <a:pt x="61208" y="331541"/>
                  <a:pt x="183623" y="198925"/>
                </a:cubicBezTo>
                <a:cubicBezTo>
                  <a:pt x="306038" y="66308"/>
                  <a:pt x="483832" y="0"/>
                  <a:pt x="7170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id="{EE5D50D5-229F-9DA3-1CE3-34CCD8C19A16}"/>
              </a:ext>
            </a:extLst>
          </p:cNvPr>
          <p:cNvSpPr txBox="1"/>
          <p:nvPr/>
        </p:nvSpPr>
        <p:spPr>
          <a:xfrm>
            <a:off x="6753318" y="1906674"/>
            <a:ext cx="1407776" cy="1541377"/>
          </a:xfrm>
          <a:custGeom>
            <a:avLst/>
            <a:gdLst/>
            <a:ahLst/>
            <a:cxnLst/>
            <a:rect l="l" t="t" r="r" b="b"/>
            <a:pathLst>
              <a:path w="1407776" h="1541377">
                <a:moveTo>
                  <a:pt x="703888" y="0"/>
                </a:moveTo>
                <a:cubicBezTo>
                  <a:pt x="934146" y="0"/>
                  <a:pt x="1109025" y="64851"/>
                  <a:pt x="1228525" y="194553"/>
                </a:cubicBezTo>
                <a:cubicBezTo>
                  <a:pt x="1348026" y="324255"/>
                  <a:pt x="1407776" y="511521"/>
                  <a:pt x="1407776" y="756352"/>
                </a:cubicBezTo>
                <a:lnTo>
                  <a:pt x="1407776" y="865651"/>
                </a:lnTo>
                <a:cubicBezTo>
                  <a:pt x="1407776" y="1031786"/>
                  <a:pt x="1380087" y="1165131"/>
                  <a:pt x="1324709" y="1265687"/>
                </a:cubicBezTo>
                <a:cubicBezTo>
                  <a:pt x="1269330" y="1366242"/>
                  <a:pt x="1183348" y="1438380"/>
                  <a:pt x="1066762" y="1482099"/>
                </a:cubicBezTo>
                <a:lnTo>
                  <a:pt x="1066762" y="1490843"/>
                </a:lnTo>
                <a:cubicBezTo>
                  <a:pt x="1098095" y="1502502"/>
                  <a:pt x="1127241" y="1515982"/>
                  <a:pt x="1154202" y="1531284"/>
                </a:cubicBezTo>
                <a:lnTo>
                  <a:pt x="1168804" y="1541377"/>
                </a:lnTo>
                <a:lnTo>
                  <a:pt x="463430" y="1541377"/>
                </a:lnTo>
                <a:lnTo>
                  <a:pt x="463430" y="1289733"/>
                </a:lnTo>
                <a:lnTo>
                  <a:pt x="638309" y="1289733"/>
                </a:lnTo>
                <a:cubicBezTo>
                  <a:pt x="734492" y="1289733"/>
                  <a:pt x="806630" y="1264958"/>
                  <a:pt x="854721" y="1215409"/>
                </a:cubicBezTo>
                <a:cubicBezTo>
                  <a:pt x="902813" y="1165860"/>
                  <a:pt x="926859" y="1082792"/>
                  <a:pt x="926859" y="966206"/>
                </a:cubicBezTo>
                <a:lnTo>
                  <a:pt x="926859" y="743236"/>
                </a:lnTo>
                <a:cubicBezTo>
                  <a:pt x="926859" y="638308"/>
                  <a:pt x="904999" y="561070"/>
                  <a:pt x="861279" y="511521"/>
                </a:cubicBezTo>
                <a:cubicBezTo>
                  <a:pt x="817560" y="461972"/>
                  <a:pt x="759267" y="437198"/>
                  <a:pt x="686400" y="437198"/>
                </a:cubicBezTo>
                <a:cubicBezTo>
                  <a:pt x="531924" y="437198"/>
                  <a:pt x="454686" y="531924"/>
                  <a:pt x="454686" y="721376"/>
                </a:cubicBezTo>
                <a:lnTo>
                  <a:pt x="454686" y="922487"/>
                </a:lnTo>
                <a:lnTo>
                  <a:pt x="0" y="922487"/>
                </a:lnTo>
                <a:lnTo>
                  <a:pt x="0" y="760724"/>
                </a:lnTo>
                <a:cubicBezTo>
                  <a:pt x="0" y="515893"/>
                  <a:pt x="60479" y="327898"/>
                  <a:pt x="181437" y="196739"/>
                </a:cubicBezTo>
                <a:cubicBezTo>
                  <a:pt x="302395" y="65579"/>
                  <a:pt x="476546" y="0"/>
                  <a:pt x="703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5" name="Metin kutusu 54">
            <a:extLst>
              <a:ext uri="{FF2B5EF4-FFF2-40B4-BE49-F238E27FC236}">
                <a16:creationId xmlns:a16="http://schemas.microsoft.com/office/drawing/2014/main" id="{3961E7E3-FED7-3D4F-025D-36687F10ED10}"/>
              </a:ext>
            </a:extLst>
          </p:cNvPr>
          <p:cNvSpPr txBox="1"/>
          <p:nvPr/>
        </p:nvSpPr>
        <p:spPr>
          <a:xfrm>
            <a:off x="9846891" y="1950394"/>
            <a:ext cx="1149841" cy="1478607"/>
          </a:xfrm>
          <a:custGeom>
            <a:avLst/>
            <a:gdLst/>
            <a:ahLst/>
            <a:cxnLst/>
            <a:rect l="l" t="t" r="r" b="b"/>
            <a:pathLst>
              <a:path w="1149841" h="1478607">
                <a:moveTo>
                  <a:pt x="625204" y="0"/>
                </a:moveTo>
                <a:lnTo>
                  <a:pt x="1149841" y="0"/>
                </a:lnTo>
                <a:lnTo>
                  <a:pt x="1149841" y="1478607"/>
                </a:lnTo>
                <a:lnTo>
                  <a:pt x="668923" y="1478607"/>
                </a:lnTo>
                <a:lnTo>
                  <a:pt x="668923" y="874395"/>
                </a:lnTo>
                <a:lnTo>
                  <a:pt x="660179" y="874395"/>
                </a:lnTo>
                <a:lnTo>
                  <a:pt x="421150" y="1478607"/>
                </a:lnTo>
                <a:lnTo>
                  <a:pt x="0" y="1478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48" name="Metin kutusu 47">
            <a:extLst>
              <a:ext uri="{FF2B5EF4-FFF2-40B4-BE49-F238E27FC236}">
                <a16:creationId xmlns:a16="http://schemas.microsoft.com/office/drawing/2014/main" id="{4E23D8F7-E56A-4410-8AFC-D782630E8653}"/>
              </a:ext>
            </a:extLst>
          </p:cNvPr>
          <p:cNvSpPr txBox="1"/>
          <p:nvPr/>
        </p:nvSpPr>
        <p:spPr>
          <a:xfrm>
            <a:off x="3833672" y="3810000"/>
            <a:ext cx="1390288" cy="1181725"/>
          </a:xfrm>
          <a:custGeom>
            <a:avLst/>
            <a:gdLst/>
            <a:ahLst/>
            <a:cxnLst/>
            <a:rect l="l" t="t" r="r" b="b"/>
            <a:pathLst>
              <a:path w="1390288" h="1181725">
                <a:moveTo>
                  <a:pt x="283795" y="0"/>
                </a:moveTo>
                <a:lnTo>
                  <a:pt x="844543" y="0"/>
                </a:lnTo>
                <a:lnTo>
                  <a:pt x="839419" y="5664"/>
                </a:lnTo>
                <a:cubicBezTo>
                  <a:pt x="696602" y="157226"/>
                  <a:pt x="600418" y="280370"/>
                  <a:pt x="550869" y="375096"/>
                </a:cubicBezTo>
                <a:cubicBezTo>
                  <a:pt x="501320" y="469822"/>
                  <a:pt x="476545" y="571106"/>
                  <a:pt x="476545" y="678948"/>
                </a:cubicBezTo>
                <a:lnTo>
                  <a:pt x="476545" y="744528"/>
                </a:lnTo>
                <a:lnTo>
                  <a:pt x="1390288" y="744528"/>
                </a:lnTo>
                <a:lnTo>
                  <a:pt x="1390288" y="1181725"/>
                </a:lnTo>
                <a:lnTo>
                  <a:pt x="0" y="1181725"/>
                </a:lnTo>
                <a:lnTo>
                  <a:pt x="0" y="849455"/>
                </a:lnTo>
                <a:cubicBezTo>
                  <a:pt x="0" y="630856"/>
                  <a:pt x="34976" y="443590"/>
                  <a:pt x="104928" y="287656"/>
                </a:cubicBezTo>
                <a:cubicBezTo>
                  <a:pt x="139903" y="209690"/>
                  <a:pt x="188724" y="127533"/>
                  <a:pt x="251389" y="411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1" name="Metin kutusu 50">
            <a:extLst>
              <a:ext uri="{FF2B5EF4-FFF2-40B4-BE49-F238E27FC236}">
                <a16:creationId xmlns:a16="http://schemas.microsoft.com/office/drawing/2014/main" id="{F2DCC91E-E8A4-5306-25D4-BF0B90F2CE64}"/>
              </a:ext>
            </a:extLst>
          </p:cNvPr>
          <p:cNvSpPr txBox="1"/>
          <p:nvPr/>
        </p:nvSpPr>
        <p:spPr>
          <a:xfrm>
            <a:off x="6740202" y="3429001"/>
            <a:ext cx="1434008" cy="1625495"/>
          </a:xfrm>
          <a:custGeom>
            <a:avLst/>
            <a:gdLst/>
            <a:ahLst/>
            <a:cxnLst/>
            <a:rect l="l" t="t" r="r" b="b"/>
            <a:pathLst>
              <a:path w="1434008" h="1625495">
                <a:moveTo>
                  <a:pt x="476546" y="0"/>
                </a:moveTo>
                <a:lnTo>
                  <a:pt x="1147951" y="0"/>
                </a:lnTo>
                <a:lnTo>
                  <a:pt x="1167318" y="8957"/>
                </a:lnTo>
                <a:cubicBezTo>
                  <a:pt x="1248199" y="54863"/>
                  <a:pt x="1309407" y="117164"/>
                  <a:pt x="1350941" y="195859"/>
                </a:cubicBezTo>
                <a:cubicBezTo>
                  <a:pt x="1406319" y="300786"/>
                  <a:pt x="1434008" y="434860"/>
                  <a:pt x="1434008" y="598081"/>
                </a:cubicBezTo>
                <a:lnTo>
                  <a:pt x="1434008" y="869143"/>
                </a:lnTo>
                <a:cubicBezTo>
                  <a:pt x="1434008" y="1113974"/>
                  <a:pt x="1373529" y="1301240"/>
                  <a:pt x="1252571" y="1430942"/>
                </a:cubicBezTo>
                <a:cubicBezTo>
                  <a:pt x="1131613" y="1560644"/>
                  <a:pt x="953091" y="1625495"/>
                  <a:pt x="717004" y="1625495"/>
                </a:cubicBezTo>
                <a:cubicBezTo>
                  <a:pt x="480918" y="1625495"/>
                  <a:pt x="302395" y="1559915"/>
                  <a:pt x="181437" y="1428756"/>
                </a:cubicBezTo>
                <a:cubicBezTo>
                  <a:pt x="60479" y="1297597"/>
                  <a:pt x="0" y="1109602"/>
                  <a:pt x="0" y="864771"/>
                </a:cubicBezTo>
                <a:lnTo>
                  <a:pt x="0" y="615569"/>
                </a:lnTo>
                <a:lnTo>
                  <a:pt x="454686" y="615569"/>
                </a:lnTo>
                <a:lnTo>
                  <a:pt x="454686" y="886631"/>
                </a:lnTo>
                <a:cubicBezTo>
                  <a:pt x="454686" y="1087742"/>
                  <a:pt x="537753" y="1188297"/>
                  <a:pt x="703888" y="1188297"/>
                </a:cubicBezTo>
                <a:cubicBezTo>
                  <a:pt x="785499" y="1188297"/>
                  <a:pt x="847435" y="1162794"/>
                  <a:pt x="889697" y="1111788"/>
                </a:cubicBezTo>
                <a:cubicBezTo>
                  <a:pt x="931960" y="1060782"/>
                  <a:pt x="953091" y="971156"/>
                  <a:pt x="953091" y="842911"/>
                </a:cubicBezTo>
                <a:lnTo>
                  <a:pt x="953091" y="593709"/>
                </a:lnTo>
                <a:cubicBezTo>
                  <a:pt x="953091" y="453805"/>
                  <a:pt x="928316" y="353979"/>
                  <a:pt x="878767" y="294228"/>
                </a:cubicBezTo>
                <a:cubicBezTo>
                  <a:pt x="829218" y="234478"/>
                  <a:pt x="749065" y="204603"/>
                  <a:pt x="638309" y="204603"/>
                </a:cubicBezTo>
                <a:lnTo>
                  <a:pt x="476546" y="2046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4" name="Metin kutusu 53">
            <a:extLst>
              <a:ext uri="{FF2B5EF4-FFF2-40B4-BE49-F238E27FC236}">
                <a16:creationId xmlns:a16="http://schemas.microsoft.com/office/drawing/2014/main" id="{63D7B4A6-C3EE-0CEA-6D1F-3CFA4182E423}"/>
              </a:ext>
            </a:extLst>
          </p:cNvPr>
          <p:cNvSpPr txBox="1"/>
          <p:nvPr/>
        </p:nvSpPr>
        <p:spPr>
          <a:xfrm>
            <a:off x="9608624" y="3422285"/>
            <a:ext cx="1611826" cy="1562725"/>
          </a:xfrm>
          <a:custGeom>
            <a:avLst/>
            <a:gdLst/>
            <a:ahLst/>
            <a:cxnLst/>
            <a:rect l="l" t="t" r="r" b="b"/>
            <a:pathLst>
              <a:path w="1626374" h="1562725">
                <a:moveTo>
                  <a:pt x="241136" y="0"/>
                </a:moveTo>
                <a:lnTo>
                  <a:pt x="662805" y="0"/>
                </a:lnTo>
                <a:lnTo>
                  <a:pt x="437197" y="570287"/>
                </a:lnTo>
                <a:lnTo>
                  <a:pt x="918114" y="570287"/>
                </a:lnTo>
                <a:lnTo>
                  <a:pt x="918114" y="0"/>
                </a:lnTo>
                <a:lnTo>
                  <a:pt x="1399032" y="0"/>
                </a:lnTo>
                <a:lnTo>
                  <a:pt x="1399032" y="570287"/>
                </a:lnTo>
                <a:lnTo>
                  <a:pt x="1626374" y="570287"/>
                </a:lnTo>
                <a:lnTo>
                  <a:pt x="1626374" y="1007484"/>
                </a:lnTo>
                <a:lnTo>
                  <a:pt x="1399032" y="1007484"/>
                </a:lnTo>
                <a:lnTo>
                  <a:pt x="1399032" y="1562725"/>
                </a:lnTo>
                <a:lnTo>
                  <a:pt x="918114" y="1562725"/>
                </a:lnTo>
                <a:lnTo>
                  <a:pt x="918114" y="1007484"/>
                </a:lnTo>
                <a:lnTo>
                  <a:pt x="0" y="1007484"/>
                </a:lnTo>
                <a:lnTo>
                  <a:pt x="0" y="5702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6FB74599-3803-39AF-CB67-8446E6DA0EB2}"/>
              </a:ext>
            </a:extLst>
          </p:cNvPr>
          <p:cNvSpPr txBox="1"/>
          <p:nvPr/>
        </p:nvSpPr>
        <p:spPr>
          <a:xfrm>
            <a:off x="836661" y="3136613"/>
            <a:ext cx="2262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>
                <a:solidFill>
                  <a:schemeClr val="bg1"/>
                </a:solidFill>
                <a:latin typeface="Bebas Neue" panose="020B0606020202050201" pitchFamily="34" charset="-94"/>
              </a:rPr>
              <a:t>Markalaşma</a:t>
            </a:r>
          </a:p>
        </p:txBody>
      </p:sp>
    </p:spTree>
    <p:extLst>
      <p:ext uri="{BB962C8B-B14F-4D97-AF65-F5344CB8AC3E}">
        <p14:creationId xmlns:p14="http://schemas.microsoft.com/office/powerpoint/2010/main" val="12130102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40B58C3-37BE-9151-B8EB-E89055E8C9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Metin kutusu 32">
            <a:extLst>
              <a:ext uri="{FF2B5EF4-FFF2-40B4-BE49-F238E27FC236}">
                <a16:creationId xmlns:a16="http://schemas.microsoft.com/office/drawing/2014/main" id="{5BB6CE7A-A685-7F4D-7CD4-C67666763FE1}"/>
              </a:ext>
            </a:extLst>
          </p:cNvPr>
          <p:cNvSpPr txBox="1"/>
          <p:nvPr/>
        </p:nvSpPr>
        <p:spPr>
          <a:xfrm>
            <a:off x="1240608" y="1931344"/>
            <a:ext cx="983695" cy="1497657"/>
          </a:xfrm>
          <a:custGeom>
            <a:avLst/>
            <a:gdLst/>
            <a:ahLst/>
            <a:cxnLst/>
            <a:rect l="l" t="t" r="r" b="b"/>
            <a:pathLst>
              <a:path w="983695" h="1497657">
                <a:moveTo>
                  <a:pt x="660168" y="0"/>
                </a:moveTo>
                <a:lnTo>
                  <a:pt x="983695" y="0"/>
                </a:lnTo>
                <a:lnTo>
                  <a:pt x="983695" y="1497657"/>
                </a:lnTo>
                <a:lnTo>
                  <a:pt x="502777" y="1497657"/>
                </a:lnTo>
                <a:lnTo>
                  <a:pt x="502777" y="725748"/>
                </a:lnTo>
                <a:lnTo>
                  <a:pt x="0" y="725748"/>
                </a:lnTo>
                <a:lnTo>
                  <a:pt x="0" y="384734"/>
                </a:lnTo>
                <a:cubicBezTo>
                  <a:pt x="136989" y="384734"/>
                  <a:pt x="247017" y="373075"/>
                  <a:pt x="330084" y="349758"/>
                </a:cubicBezTo>
                <a:cubicBezTo>
                  <a:pt x="413152" y="326441"/>
                  <a:pt x="479460" y="287821"/>
                  <a:pt x="529009" y="233900"/>
                </a:cubicBezTo>
                <a:cubicBezTo>
                  <a:pt x="578558" y="179980"/>
                  <a:pt x="622278" y="102012"/>
                  <a:pt x="6601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32" name="Metin kutusu 31">
            <a:extLst>
              <a:ext uri="{FF2B5EF4-FFF2-40B4-BE49-F238E27FC236}">
                <a16:creationId xmlns:a16="http://schemas.microsoft.com/office/drawing/2014/main" id="{22133AC0-077D-CC8A-76C6-7AA6E3CC4D6A}"/>
              </a:ext>
            </a:extLst>
          </p:cNvPr>
          <p:cNvSpPr txBox="1"/>
          <p:nvPr/>
        </p:nvSpPr>
        <p:spPr>
          <a:xfrm>
            <a:off x="1727908" y="3415571"/>
            <a:ext cx="504000" cy="1562725"/>
          </a:xfrm>
          <a:custGeom>
            <a:avLst/>
            <a:gdLst/>
            <a:ahLst/>
            <a:cxnLst/>
            <a:rect l="l" t="t" r="r" b="b"/>
            <a:pathLst>
              <a:path w="480918" h="1562725">
                <a:moveTo>
                  <a:pt x="0" y="0"/>
                </a:moveTo>
                <a:lnTo>
                  <a:pt x="480918" y="0"/>
                </a:lnTo>
                <a:lnTo>
                  <a:pt x="480918" y="1562725"/>
                </a:lnTo>
                <a:lnTo>
                  <a:pt x="0" y="15627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49" name="Metin kutusu 48">
            <a:extLst>
              <a:ext uri="{FF2B5EF4-FFF2-40B4-BE49-F238E27FC236}">
                <a16:creationId xmlns:a16="http://schemas.microsoft.com/office/drawing/2014/main" id="{8799659B-2484-5F99-7729-8B3587788316}"/>
              </a:ext>
            </a:extLst>
          </p:cNvPr>
          <p:cNvSpPr txBox="1"/>
          <p:nvPr/>
        </p:nvSpPr>
        <p:spPr>
          <a:xfrm>
            <a:off x="3833672" y="1278023"/>
            <a:ext cx="1434008" cy="1674727"/>
          </a:xfrm>
          <a:custGeom>
            <a:avLst/>
            <a:gdLst/>
            <a:ahLst/>
            <a:cxnLst/>
            <a:rect l="l" t="t" r="r" b="b"/>
            <a:pathLst>
              <a:path w="1434008" h="1941427">
                <a:moveTo>
                  <a:pt x="717004" y="0"/>
                </a:moveTo>
                <a:cubicBezTo>
                  <a:pt x="950176" y="0"/>
                  <a:pt x="1127970" y="66308"/>
                  <a:pt x="1250385" y="198925"/>
                </a:cubicBezTo>
                <a:cubicBezTo>
                  <a:pt x="1372800" y="331541"/>
                  <a:pt x="1434008" y="521722"/>
                  <a:pt x="1434008" y="769468"/>
                </a:cubicBezTo>
                <a:cubicBezTo>
                  <a:pt x="1434008" y="956005"/>
                  <a:pt x="1389560" y="1138171"/>
                  <a:pt x="1300663" y="1315964"/>
                </a:cubicBezTo>
                <a:cubicBezTo>
                  <a:pt x="1211766" y="1493758"/>
                  <a:pt x="1058018" y="1697783"/>
                  <a:pt x="839419" y="1928041"/>
                </a:cubicBezTo>
                <a:lnTo>
                  <a:pt x="827265" y="1941427"/>
                </a:lnTo>
                <a:lnTo>
                  <a:pt x="268806" y="1941427"/>
                </a:lnTo>
                <a:lnTo>
                  <a:pt x="355770" y="1830901"/>
                </a:lnTo>
                <a:cubicBezTo>
                  <a:pt x="394024" y="1785633"/>
                  <a:pt x="435740" y="1739317"/>
                  <a:pt x="480917" y="1691954"/>
                </a:cubicBezTo>
                <a:cubicBezTo>
                  <a:pt x="658711" y="1502502"/>
                  <a:pt x="781855" y="1340739"/>
                  <a:pt x="850349" y="1206665"/>
                </a:cubicBezTo>
                <a:cubicBezTo>
                  <a:pt x="918844" y="1072591"/>
                  <a:pt x="953091" y="932688"/>
                  <a:pt x="953091" y="786955"/>
                </a:cubicBezTo>
                <a:cubicBezTo>
                  <a:pt x="953091" y="655796"/>
                  <a:pt x="931960" y="564714"/>
                  <a:pt x="889697" y="513707"/>
                </a:cubicBezTo>
                <a:cubicBezTo>
                  <a:pt x="847435" y="462701"/>
                  <a:pt x="785498" y="437197"/>
                  <a:pt x="703888" y="437197"/>
                </a:cubicBezTo>
                <a:cubicBezTo>
                  <a:pt x="537753" y="437197"/>
                  <a:pt x="454686" y="537753"/>
                  <a:pt x="454686" y="738864"/>
                </a:cubicBezTo>
                <a:lnTo>
                  <a:pt x="454686" y="1066762"/>
                </a:lnTo>
                <a:lnTo>
                  <a:pt x="0" y="1066762"/>
                </a:lnTo>
                <a:lnTo>
                  <a:pt x="0" y="769468"/>
                </a:lnTo>
                <a:cubicBezTo>
                  <a:pt x="0" y="521722"/>
                  <a:pt x="61208" y="331541"/>
                  <a:pt x="183623" y="198925"/>
                </a:cubicBezTo>
                <a:cubicBezTo>
                  <a:pt x="306038" y="66308"/>
                  <a:pt x="483832" y="0"/>
                  <a:pt x="7170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id="{75EC49A7-76A9-942C-483B-2AAB45ED84C6}"/>
              </a:ext>
            </a:extLst>
          </p:cNvPr>
          <p:cNvSpPr txBox="1"/>
          <p:nvPr/>
        </p:nvSpPr>
        <p:spPr>
          <a:xfrm>
            <a:off x="6753318" y="1906674"/>
            <a:ext cx="1407776" cy="1541377"/>
          </a:xfrm>
          <a:custGeom>
            <a:avLst/>
            <a:gdLst/>
            <a:ahLst/>
            <a:cxnLst/>
            <a:rect l="l" t="t" r="r" b="b"/>
            <a:pathLst>
              <a:path w="1407776" h="1541377">
                <a:moveTo>
                  <a:pt x="703888" y="0"/>
                </a:moveTo>
                <a:cubicBezTo>
                  <a:pt x="934146" y="0"/>
                  <a:pt x="1109025" y="64851"/>
                  <a:pt x="1228525" y="194553"/>
                </a:cubicBezTo>
                <a:cubicBezTo>
                  <a:pt x="1348026" y="324255"/>
                  <a:pt x="1407776" y="511521"/>
                  <a:pt x="1407776" y="756352"/>
                </a:cubicBezTo>
                <a:lnTo>
                  <a:pt x="1407776" y="865651"/>
                </a:lnTo>
                <a:cubicBezTo>
                  <a:pt x="1407776" y="1031786"/>
                  <a:pt x="1380087" y="1165131"/>
                  <a:pt x="1324709" y="1265687"/>
                </a:cubicBezTo>
                <a:cubicBezTo>
                  <a:pt x="1269330" y="1366242"/>
                  <a:pt x="1183348" y="1438380"/>
                  <a:pt x="1066762" y="1482099"/>
                </a:cubicBezTo>
                <a:lnTo>
                  <a:pt x="1066762" y="1490843"/>
                </a:lnTo>
                <a:cubicBezTo>
                  <a:pt x="1098095" y="1502502"/>
                  <a:pt x="1127241" y="1515982"/>
                  <a:pt x="1154202" y="1531284"/>
                </a:cubicBezTo>
                <a:lnTo>
                  <a:pt x="1168804" y="1541377"/>
                </a:lnTo>
                <a:lnTo>
                  <a:pt x="463430" y="1541377"/>
                </a:lnTo>
                <a:lnTo>
                  <a:pt x="463430" y="1289733"/>
                </a:lnTo>
                <a:lnTo>
                  <a:pt x="638309" y="1289733"/>
                </a:lnTo>
                <a:cubicBezTo>
                  <a:pt x="734492" y="1289733"/>
                  <a:pt x="806630" y="1264958"/>
                  <a:pt x="854721" y="1215409"/>
                </a:cubicBezTo>
                <a:cubicBezTo>
                  <a:pt x="902813" y="1165860"/>
                  <a:pt x="926859" y="1082792"/>
                  <a:pt x="926859" y="966206"/>
                </a:cubicBezTo>
                <a:lnTo>
                  <a:pt x="926859" y="743236"/>
                </a:lnTo>
                <a:cubicBezTo>
                  <a:pt x="926859" y="638308"/>
                  <a:pt x="904999" y="561070"/>
                  <a:pt x="861279" y="511521"/>
                </a:cubicBezTo>
                <a:cubicBezTo>
                  <a:pt x="817560" y="461972"/>
                  <a:pt x="759267" y="437198"/>
                  <a:pt x="686400" y="437198"/>
                </a:cubicBezTo>
                <a:cubicBezTo>
                  <a:pt x="531924" y="437198"/>
                  <a:pt x="454686" y="531924"/>
                  <a:pt x="454686" y="721376"/>
                </a:cubicBezTo>
                <a:lnTo>
                  <a:pt x="454686" y="922487"/>
                </a:lnTo>
                <a:lnTo>
                  <a:pt x="0" y="922487"/>
                </a:lnTo>
                <a:lnTo>
                  <a:pt x="0" y="760724"/>
                </a:lnTo>
                <a:cubicBezTo>
                  <a:pt x="0" y="515893"/>
                  <a:pt x="60479" y="327898"/>
                  <a:pt x="181437" y="196739"/>
                </a:cubicBezTo>
                <a:cubicBezTo>
                  <a:pt x="302395" y="65579"/>
                  <a:pt x="476546" y="0"/>
                  <a:pt x="703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5" name="Metin kutusu 54">
            <a:extLst>
              <a:ext uri="{FF2B5EF4-FFF2-40B4-BE49-F238E27FC236}">
                <a16:creationId xmlns:a16="http://schemas.microsoft.com/office/drawing/2014/main" id="{D7BF8A46-72EA-C4C4-3A4B-B037D8A48ECB}"/>
              </a:ext>
            </a:extLst>
          </p:cNvPr>
          <p:cNvSpPr txBox="1"/>
          <p:nvPr/>
        </p:nvSpPr>
        <p:spPr>
          <a:xfrm>
            <a:off x="9846891" y="1950394"/>
            <a:ext cx="1149841" cy="1478607"/>
          </a:xfrm>
          <a:custGeom>
            <a:avLst/>
            <a:gdLst/>
            <a:ahLst/>
            <a:cxnLst/>
            <a:rect l="l" t="t" r="r" b="b"/>
            <a:pathLst>
              <a:path w="1149841" h="1478607">
                <a:moveTo>
                  <a:pt x="625204" y="0"/>
                </a:moveTo>
                <a:lnTo>
                  <a:pt x="1149841" y="0"/>
                </a:lnTo>
                <a:lnTo>
                  <a:pt x="1149841" y="1478607"/>
                </a:lnTo>
                <a:lnTo>
                  <a:pt x="668923" y="1478607"/>
                </a:lnTo>
                <a:lnTo>
                  <a:pt x="668923" y="874395"/>
                </a:lnTo>
                <a:lnTo>
                  <a:pt x="660179" y="874395"/>
                </a:lnTo>
                <a:lnTo>
                  <a:pt x="421150" y="1478607"/>
                </a:lnTo>
                <a:lnTo>
                  <a:pt x="0" y="14786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48" name="Metin kutusu 47">
            <a:extLst>
              <a:ext uri="{FF2B5EF4-FFF2-40B4-BE49-F238E27FC236}">
                <a16:creationId xmlns:a16="http://schemas.microsoft.com/office/drawing/2014/main" id="{EDBDEC56-7003-46B3-CB61-7FDA7D34E355}"/>
              </a:ext>
            </a:extLst>
          </p:cNvPr>
          <p:cNvSpPr txBox="1"/>
          <p:nvPr/>
        </p:nvSpPr>
        <p:spPr>
          <a:xfrm>
            <a:off x="3833672" y="4152900"/>
            <a:ext cx="1390288" cy="1391275"/>
          </a:xfrm>
          <a:custGeom>
            <a:avLst/>
            <a:gdLst/>
            <a:ahLst/>
            <a:cxnLst/>
            <a:rect l="l" t="t" r="r" b="b"/>
            <a:pathLst>
              <a:path w="1390288" h="1181725">
                <a:moveTo>
                  <a:pt x="283795" y="0"/>
                </a:moveTo>
                <a:lnTo>
                  <a:pt x="844543" y="0"/>
                </a:lnTo>
                <a:lnTo>
                  <a:pt x="839419" y="5664"/>
                </a:lnTo>
                <a:cubicBezTo>
                  <a:pt x="696602" y="157226"/>
                  <a:pt x="600418" y="280370"/>
                  <a:pt x="550869" y="375096"/>
                </a:cubicBezTo>
                <a:cubicBezTo>
                  <a:pt x="501320" y="469822"/>
                  <a:pt x="476545" y="571106"/>
                  <a:pt x="476545" y="678948"/>
                </a:cubicBezTo>
                <a:lnTo>
                  <a:pt x="476545" y="744528"/>
                </a:lnTo>
                <a:lnTo>
                  <a:pt x="1390288" y="744528"/>
                </a:lnTo>
                <a:lnTo>
                  <a:pt x="1390288" y="1181725"/>
                </a:lnTo>
                <a:lnTo>
                  <a:pt x="0" y="1181725"/>
                </a:lnTo>
                <a:lnTo>
                  <a:pt x="0" y="849455"/>
                </a:lnTo>
                <a:cubicBezTo>
                  <a:pt x="0" y="630856"/>
                  <a:pt x="34976" y="443590"/>
                  <a:pt x="104928" y="287656"/>
                </a:cubicBezTo>
                <a:cubicBezTo>
                  <a:pt x="139903" y="209690"/>
                  <a:pt x="188724" y="127533"/>
                  <a:pt x="251389" y="411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1" name="Metin kutusu 50">
            <a:extLst>
              <a:ext uri="{FF2B5EF4-FFF2-40B4-BE49-F238E27FC236}">
                <a16:creationId xmlns:a16="http://schemas.microsoft.com/office/drawing/2014/main" id="{807BF0A0-0A35-0591-E2A9-862AE38BB086}"/>
              </a:ext>
            </a:extLst>
          </p:cNvPr>
          <p:cNvSpPr txBox="1"/>
          <p:nvPr/>
        </p:nvSpPr>
        <p:spPr>
          <a:xfrm>
            <a:off x="6740202" y="3429001"/>
            <a:ext cx="1434008" cy="1625495"/>
          </a:xfrm>
          <a:custGeom>
            <a:avLst/>
            <a:gdLst/>
            <a:ahLst/>
            <a:cxnLst/>
            <a:rect l="l" t="t" r="r" b="b"/>
            <a:pathLst>
              <a:path w="1434008" h="1625495">
                <a:moveTo>
                  <a:pt x="476546" y="0"/>
                </a:moveTo>
                <a:lnTo>
                  <a:pt x="1147951" y="0"/>
                </a:lnTo>
                <a:lnTo>
                  <a:pt x="1167318" y="8957"/>
                </a:lnTo>
                <a:cubicBezTo>
                  <a:pt x="1248199" y="54863"/>
                  <a:pt x="1309407" y="117164"/>
                  <a:pt x="1350941" y="195859"/>
                </a:cubicBezTo>
                <a:cubicBezTo>
                  <a:pt x="1406319" y="300786"/>
                  <a:pt x="1434008" y="434860"/>
                  <a:pt x="1434008" y="598081"/>
                </a:cubicBezTo>
                <a:lnTo>
                  <a:pt x="1434008" y="869143"/>
                </a:lnTo>
                <a:cubicBezTo>
                  <a:pt x="1434008" y="1113974"/>
                  <a:pt x="1373529" y="1301240"/>
                  <a:pt x="1252571" y="1430942"/>
                </a:cubicBezTo>
                <a:cubicBezTo>
                  <a:pt x="1131613" y="1560644"/>
                  <a:pt x="953091" y="1625495"/>
                  <a:pt x="717004" y="1625495"/>
                </a:cubicBezTo>
                <a:cubicBezTo>
                  <a:pt x="480918" y="1625495"/>
                  <a:pt x="302395" y="1559915"/>
                  <a:pt x="181437" y="1428756"/>
                </a:cubicBezTo>
                <a:cubicBezTo>
                  <a:pt x="60479" y="1297597"/>
                  <a:pt x="0" y="1109602"/>
                  <a:pt x="0" y="864771"/>
                </a:cubicBezTo>
                <a:lnTo>
                  <a:pt x="0" y="615569"/>
                </a:lnTo>
                <a:lnTo>
                  <a:pt x="454686" y="615569"/>
                </a:lnTo>
                <a:lnTo>
                  <a:pt x="454686" y="886631"/>
                </a:lnTo>
                <a:cubicBezTo>
                  <a:pt x="454686" y="1087742"/>
                  <a:pt x="537753" y="1188297"/>
                  <a:pt x="703888" y="1188297"/>
                </a:cubicBezTo>
                <a:cubicBezTo>
                  <a:pt x="785499" y="1188297"/>
                  <a:pt x="847435" y="1162794"/>
                  <a:pt x="889697" y="1111788"/>
                </a:cubicBezTo>
                <a:cubicBezTo>
                  <a:pt x="931960" y="1060782"/>
                  <a:pt x="953091" y="971156"/>
                  <a:pt x="953091" y="842911"/>
                </a:cubicBezTo>
                <a:lnTo>
                  <a:pt x="953091" y="593709"/>
                </a:lnTo>
                <a:cubicBezTo>
                  <a:pt x="953091" y="453805"/>
                  <a:pt x="928316" y="353979"/>
                  <a:pt x="878767" y="294228"/>
                </a:cubicBezTo>
                <a:cubicBezTo>
                  <a:pt x="829218" y="234478"/>
                  <a:pt x="749065" y="204603"/>
                  <a:pt x="638309" y="204603"/>
                </a:cubicBezTo>
                <a:lnTo>
                  <a:pt x="476546" y="2046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54" name="Metin kutusu 53">
            <a:extLst>
              <a:ext uri="{FF2B5EF4-FFF2-40B4-BE49-F238E27FC236}">
                <a16:creationId xmlns:a16="http://schemas.microsoft.com/office/drawing/2014/main" id="{4F3D41A8-9815-D01A-3798-FF83AC93C6F7}"/>
              </a:ext>
            </a:extLst>
          </p:cNvPr>
          <p:cNvSpPr txBox="1"/>
          <p:nvPr/>
        </p:nvSpPr>
        <p:spPr>
          <a:xfrm>
            <a:off x="9608624" y="3422285"/>
            <a:ext cx="1611826" cy="1562725"/>
          </a:xfrm>
          <a:custGeom>
            <a:avLst/>
            <a:gdLst/>
            <a:ahLst/>
            <a:cxnLst/>
            <a:rect l="l" t="t" r="r" b="b"/>
            <a:pathLst>
              <a:path w="1626374" h="1562725">
                <a:moveTo>
                  <a:pt x="241136" y="0"/>
                </a:moveTo>
                <a:lnTo>
                  <a:pt x="662805" y="0"/>
                </a:lnTo>
                <a:lnTo>
                  <a:pt x="437197" y="570287"/>
                </a:lnTo>
                <a:lnTo>
                  <a:pt x="918114" y="570287"/>
                </a:lnTo>
                <a:lnTo>
                  <a:pt x="918114" y="0"/>
                </a:lnTo>
                <a:lnTo>
                  <a:pt x="1399032" y="0"/>
                </a:lnTo>
                <a:lnTo>
                  <a:pt x="1399032" y="570287"/>
                </a:lnTo>
                <a:lnTo>
                  <a:pt x="1626374" y="570287"/>
                </a:lnTo>
                <a:lnTo>
                  <a:pt x="1626374" y="1007484"/>
                </a:lnTo>
                <a:lnTo>
                  <a:pt x="1399032" y="1007484"/>
                </a:lnTo>
                <a:lnTo>
                  <a:pt x="1399032" y="1562725"/>
                </a:lnTo>
                <a:lnTo>
                  <a:pt x="918114" y="1562725"/>
                </a:lnTo>
                <a:lnTo>
                  <a:pt x="918114" y="1007484"/>
                </a:lnTo>
                <a:lnTo>
                  <a:pt x="0" y="1007484"/>
                </a:lnTo>
                <a:lnTo>
                  <a:pt x="0" y="5702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tr-TR" sz="34400" dirty="0">
              <a:latin typeface="Bebas Neue" panose="020B0606020202050201" pitchFamily="34" charset="-94"/>
            </a:endParaRP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690CEDAF-D1F8-C8BB-0ED9-2EBF84124B68}"/>
              </a:ext>
            </a:extLst>
          </p:cNvPr>
          <p:cNvSpPr txBox="1"/>
          <p:nvPr/>
        </p:nvSpPr>
        <p:spPr>
          <a:xfrm>
            <a:off x="3397722" y="3260437"/>
            <a:ext cx="2262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>
                <a:solidFill>
                  <a:schemeClr val="bg1"/>
                </a:solidFill>
                <a:latin typeface="Bebas Neue" panose="020B0606020202050201" pitchFamily="34" charset="-94"/>
              </a:rPr>
              <a:t>Tasarımlar</a:t>
            </a:r>
          </a:p>
        </p:txBody>
      </p:sp>
    </p:spTree>
    <p:extLst>
      <p:ext uri="{BB962C8B-B14F-4D97-AF65-F5344CB8AC3E}">
        <p14:creationId xmlns:p14="http://schemas.microsoft.com/office/powerpoint/2010/main" val="21351132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2_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FF00">
            <a:alpha val="31000"/>
          </a:srgbClr>
        </a:solidFill>
        <a:ln w="38100">
          <a:solidFill>
            <a:srgbClr val="FFFF00"/>
          </a:solidFill>
        </a:ln>
      </a:spPr>
      <a:bodyPr wrap="square" rtlCol="0" anchor="ctr">
        <a:noAutofit/>
      </a:bodyPr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3979</TotalTime>
  <Words>804</Words>
  <Application>Microsoft Office PowerPoint</Application>
  <PresentationFormat>Geniş ekran</PresentationFormat>
  <Paragraphs>459</Paragraphs>
  <Slides>35</Slides>
  <Notes>1</Notes>
  <HiddenSlides>0</HiddenSlides>
  <MMClips>2</MMClips>
  <ScaleCrop>false</ScaleCrop>
  <HeadingPairs>
    <vt:vector size="6" baseType="variant">
      <vt:variant>
        <vt:lpstr>Kullanılan Yazı Tipleri</vt:lpstr>
      </vt:variant>
      <vt:variant>
        <vt:i4>10</vt:i4>
      </vt:variant>
      <vt:variant>
        <vt:lpstr>Tema</vt:lpstr>
      </vt:variant>
      <vt:variant>
        <vt:i4>4</vt:i4>
      </vt:variant>
      <vt:variant>
        <vt:lpstr>Slayt Başlıkları</vt:lpstr>
      </vt:variant>
      <vt:variant>
        <vt:i4>35</vt:i4>
      </vt:variant>
    </vt:vector>
  </HeadingPairs>
  <TitlesOfParts>
    <vt:vector size="49" baseType="lpstr">
      <vt:lpstr>Agency FB</vt:lpstr>
      <vt:lpstr>Aptos</vt:lpstr>
      <vt:lpstr>Aptos Display</vt:lpstr>
      <vt:lpstr>Arial</vt:lpstr>
      <vt:lpstr>Bebas Neue</vt:lpstr>
      <vt:lpstr>Calibri</vt:lpstr>
      <vt:lpstr>Calibri Light</vt:lpstr>
      <vt:lpstr>Constantia</vt:lpstr>
      <vt:lpstr>Times New Roman</vt:lpstr>
      <vt:lpstr>Tw Cen MT</vt:lpstr>
      <vt:lpstr>Office Teması</vt:lpstr>
      <vt:lpstr>1_Office Teması</vt:lpstr>
      <vt:lpstr>2_Office Teması</vt:lpstr>
      <vt:lpstr>3_Office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>Burak DELİBAŞ</cp:lastModifiedBy>
  <cp:revision>12</cp:revision>
  <dcterms:created xsi:type="dcterms:W3CDTF">2025-01-03T06:41:12Z</dcterms:created>
  <dcterms:modified xsi:type="dcterms:W3CDTF">2025-01-10T08:24:22Z</dcterms:modified>
</cp:coreProperties>
</file>