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0" r:id="rId2"/>
    <p:sldId id="292" r:id="rId3"/>
    <p:sldId id="257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2" r:id="rId18"/>
    <p:sldId id="274" r:id="rId19"/>
    <p:sldId id="276" r:id="rId20"/>
    <p:sldId id="291" r:id="rId21"/>
    <p:sldId id="278" r:id="rId22"/>
    <p:sldId id="285" r:id="rId23"/>
    <p:sldId id="286" r:id="rId24"/>
    <p:sldId id="287" r:id="rId25"/>
    <p:sldId id="288" r:id="rId26"/>
    <p:sldId id="293" r:id="rId2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18E"/>
    <a:srgbClr val="C55A11"/>
    <a:srgbClr val="9DC3E6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724" autoAdjust="0"/>
  </p:normalViewPr>
  <p:slideViewPr>
    <p:cSldViewPr snapToGrid="0">
      <p:cViewPr varScale="1">
        <p:scale>
          <a:sx n="101" d="100"/>
          <a:sy n="101" d="100"/>
        </p:scale>
        <p:origin x="16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Sayfa1!$B$1</c:f>
              <c:strCache>
                <c:ptCount val="1"/>
                <c:pt idx="0">
                  <c:v>Satışlar</c:v>
                </c:pt>
              </c:strCache>
            </c:strRef>
          </c:tx>
          <c:dPt>
            <c:idx val="0"/>
            <c:bubble3D val="0"/>
            <c:explosion val="7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7C-4B53-8B14-48EDAD8FEB0C}"/>
              </c:ext>
            </c:extLst>
          </c:dPt>
          <c:dPt>
            <c:idx val="1"/>
            <c:bubble3D val="0"/>
            <c:spPr>
              <a:solidFill>
                <a:schemeClr val="accent4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47C-4B53-8B14-48EDAD8FEB0C}"/>
              </c:ext>
            </c:extLst>
          </c:dPt>
          <c:dPt>
            <c:idx val="2"/>
            <c:bubble3D val="0"/>
            <c:spPr>
              <a:solidFill>
                <a:schemeClr val="accent4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298-4296-9DA4-4494B19A8455}"/>
              </c:ext>
            </c:extLst>
          </c:dPt>
          <c:dPt>
            <c:idx val="3"/>
            <c:bubble3D val="0"/>
            <c:spPr>
              <a:solidFill>
                <a:schemeClr val="accent4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298-4296-9DA4-4494B19A8455}"/>
              </c:ext>
            </c:extLst>
          </c:dPt>
          <c:dLbls>
            <c:dLbl>
              <c:idx val="0"/>
              <c:layout>
                <c:manualLayout>
                  <c:x val="-0.1724956670182391"/>
                  <c:y val="0.24596250968753197"/>
                </c:manualLayout>
              </c:layout>
              <c:tx>
                <c:rich>
                  <a:bodyPr/>
                  <a:lstStyle/>
                  <a:p>
                    <a:r>
                      <a:rPr lang="en-US" sz="3600" b="1" kern="12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  <a:ea typeface="+mn-ea"/>
                        <a:cs typeface="+mn-cs"/>
                      </a:rPr>
                      <a:t>-</a:t>
                    </a:r>
                    <a:fld id="{6CBAFCCE-CBB9-4598-8351-ACFBFB3F0CC4}" type="VALUE">
                      <a:rPr lang="en-US" sz="3600" b="1" kern="1200">
                        <a:solidFill>
                          <a:schemeClr val="tx1"/>
                        </a:solidFill>
                        <a:latin typeface="Tw Cen MT" panose="020B0602020104020603" pitchFamily="34" charset="0"/>
                        <a:ea typeface="+mn-ea"/>
                        <a:cs typeface="+mn-cs"/>
                      </a:rPr>
                      <a:pPr/>
                      <a:t>[DEĞER]</a:t>
                    </a:fld>
                    <a:r>
                      <a:rPr lang="en-US" sz="3600" b="1" kern="12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  <a:ea typeface="+mn-ea"/>
                        <a:cs typeface="+mn-cs"/>
                      </a:rPr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35306395230819"/>
                      <c:h val="0.336948636157409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47C-4B53-8B14-48EDAD8FEB0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47C-4B53-8B14-48EDAD8FEB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4000" b="1" i="0" u="none" strike="noStrike" kern="1200" baseline="0">
                    <a:solidFill>
                      <a:schemeClr val="tx1"/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endParaRPr lang="tr-T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Sayfa1!$A$2:$A$5</c:f>
              <c:strCache>
                <c:ptCount val="2"/>
                <c:pt idx="0">
                  <c:v>1. Çeyrek</c:v>
                </c:pt>
                <c:pt idx="1">
                  <c:v>2. Çeyrek</c:v>
                </c:pt>
              </c:strCache>
            </c:strRef>
          </c:cat>
          <c:val>
            <c:numRef>
              <c:f>Sayfa1!$B$2:$B$5</c:f>
              <c:numCache>
                <c:formatCode>General</c:formatCode>
                <c:ptCount val="4"/>
                <c:pt idx="0">
                  <c:v>28</c:v>
                </c:pt>
                <c:pt idx="1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7C-4B53-8B14-48EDAD8FEB0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Sayfa1!$B$1</c:f>
              <c:strCache>
                <c:ptCount val="1"/>
                <c:pt idx="0">
                  <c:v>Satışlar</c:v>
                </c:pt>
              </c:strCache>
            </c:strRef>
          </c:tx>
          <c:dPt>
            <c:idx val="0"/>
            <c:bubble3D val="0"/>
            <c:explosion val="7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C28-466F-8122-796824EE1003}"/>
              </c:ext>
            </c:extLst>
          </c:dPt>
          <c:dPt>
            <c:idx val="1"/>
            <c:bubble3D val="0"/>
            <c:spPr>
              <a:solidFill>
                <a:schemeClr val="accent4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C28-466F-8122-796824EE1003}"/>
              </c:ext>
            </c:extLst>
          </c:dPt>
          <c:dPt>
            <c:idx val="2"/>
            <c:bubble3D val="0"/>
            <c:spPr>
              <a:solidFill>
                <a:schemeClr val="accent4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C28-466F-8122-796824EE1003}"/>
              </c:ext>
            </c:extLst>
          </c:dPt>
          <c:dPt>
            <c:idx val="3"/>
            <c:bubble3D val="0"/>
            <c:spPr>
              <a:solidFill>
                <a:schemeClr val="accent4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C28-466F-8122-796824EE1003}"/>
              </c:ext>
            </c:extLst>
          </c:dPt>
          <c:dLbls>
            <c:dLbl>
              <c:idx val="0"/>
              <c:layout>
                <c:manualLayout>
                  <c:x val="-0.21052623135716284"/>
                  <c:y val="0.16128689159838164"/>
                </c:manualLayout>
              </c:layout>
              <c:tx>
                <c:rich>
                  <a:bodyPr/>
                  <a:lstStyle/>
                  <a:p>
                    <a:r>
                      <a:rPr lang="en-US" sz="3600" dirty="0">
                        <a:solidFill>
                          <a:schemeClr val="tx1"/>
                        </a:solidFill>
                      </a:rPr>
                      <a:t>-</a:t>
                    </a:r>
                    <a:fld id="{6CBAFCCE-CBB9-4598-8351-ACFBFB3F0CC4}" type="VALUE">
                      <a:rPr lang="en-US" sz="3600" smtClean="0">
                        <a:solidFill>
                          <a:schemeClr val="tx1"/>
                        </a:solidFill>
                      </a:rPr>
                      <a:pPr/>
                      <a:t>[DEĞER]</a:t>
                    </a:fld>
                    <a:r>
                      <a:rPr lang="en-US" sz="3500" b="1" dirty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035306395230819"/>
                      <c:h val="0.336948636157409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C28-466F-8122-796824EE100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C28-466F-8122-796824EE10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2400" b="1" i="0" u="none" strike="noStrike" kern="1200" baseline="0">
                    <a:solidFill>
                      <a:schemeClr val="tx1"/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endParaRPr lang="tr-T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Sayfa1!$A$2:$A$5</c:f>
              <c:strCache>
                <c:ptCount val="2"/>
                <c:pt idx="0">
                  <c:v>1. Çeyrek</c:v>
                </c:pt>
                <c:pt idx="1">
                  <c:v>2. Çeyrek</c:v>
                </c:pt>
              </c:strCache>
            </c:strRef>
          </c:cat>
          <c:val>
            <c:numRef>
              <c:f>Sayfa1!$B$2:$B$5</c:f>
              <c:numCache>
                <c:formatCode>General</c:formatCode>
                <c:ptCount val="4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C28-466F-8122-796824EE100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34999-0921-4786-810B-1C90843D0C1B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623AC-CDFE-4B2C-9488-C00B113AE0D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93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623AC-CDFE-4B2C-9488-C00B113AE0D7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435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2623AC-CDFE-4B2C-9488-C00B113AE0D7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641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75D1D9B-4C08-3343-71C3-E59026F8F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A57D4D-CE82-4D84-2971-C9B19B326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6D0604A-A5C1-6C47-7C52-122910A8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4088A68-5469-E5A1-7515-305187636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212A781-E9CB-BDF4-BA5C-7A93B02F1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8262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0A4F988-42A8-2CCA-A391-72BDBDCA6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794611CC-1594-D403-9D71-760BB3754A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FE3DE1E-8FC2-BCF6-C210-7336286A1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0AA81DD-4BB0-4607-6509-06B03604E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A72DED3-14FB-5DE6-385E-8D8949D1A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954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FA649422-8A62-B619-9167-419F086006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297A411-2787-7C20-C080-8CDF2CB16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672AC3D-F934-68B9-B50E-7AD9E0002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B487209-D46E-183E-8780-6D0426B1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6FC7F56-9665-6B59-CB8F-24C595BC5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72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B1E03AB-CE51-D606-F222-0DE8C2A8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983391B-CA8F-AD28-C2E5-45E02A1CC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3206AAD-9B1F-DBD4-796C-7559E546D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23B05FD-BED7-B21D-5B39-621A15A12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6A22064-FDC6-EE49-EF87-BBD435E7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55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D133FB8-DD56-E397-4E41-7A1E3D064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4DC01C16-BB54-42B9-C3D4-B3CDAB60A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D18ACD5-2D89-E12B-D6FC-6CEFA92B0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24924B8-744D-0158-A9D9-A9990BB4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F861558-F955-3AE6-3366-BEDAC6290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22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C8C301C-E7F2-2BF5-F1A4-4DA41FBE7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7FD257C-4217-790B-D728-8BEA9C3DFF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2E3432-7201-09A6-7AB5-F9EB7A0DC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311CACDC-DA50-9D82-F26E-9D142E489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CB179FF-F73E-1043-664C-D26661BF9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D1664F5-2173-B711-A462-B29F0F688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1782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218959-2E03-19E6-52FB-047E0F75E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7D1B9BA-E71C-62B7-05BF-9808899E9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DD3482E-6EC0-B921-6AEF-65E4175A8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EDE7CD9E-9A56-ACD7-7808-16DF9DB43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2A518AA-2203-FB75-D6A8-ED42E57921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34B5AE85-56E6-32AD-B23A-A4E68DBAB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54CDC2E-A7A4-340D-44D5-72E6FC3B2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13556918-E751-CD84-115C-1B6B65D2E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6270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2DD83C0-FD98-80A9-F58D-14B673CF7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85B31392-8104-2D5B-F72A-EFB3A4246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337D4EA-DF3C-FD3B-9A75-BE9A56B2B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A15DBC3A-BAF1-E979-290E-4DBA17476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184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69A302C4-4893-BEC7-3ADE-6A50353D3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8FAA878-63C4-8287-50CD-5F36A402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EADD2910-B4AD-1CB0-F247-DA08E8824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640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2722C08-2206-6880-34DE-2E0B8F6C2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2D41451-A9EA-AD77-42EE-688516E0B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41E563B-CC11-2175-AEEB-EC06F4591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13C7277-A6D1-E657-F915-8B541903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003BFBE-986D-BACD-4EDD-07E3CFD1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90BACE0-6313-D59C-4676-4D820A0E9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043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49B1AEC-8CC9-05A6-0BF7-F6EFED53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AA83E561-1D74-3078-D63A-16FCF5E200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D91E51BA-097A-6B0C-8EDF-362AF91A7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750F75BB-84C0-A130-6BA3-30342579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E76890F-AEAB-07F8-0448-68D2DF35E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51B7D1D-C2F7-5955-384D-60F58383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131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A2E690A-1F33-0470-C42F-C35177ACC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64E4CFC-1B38-B60B-4052-66121B561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5624C21-766C-244C-44CF-573DD04B6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DA68D-9F59-498A-9055-251371EEA310}" type="datetimeFigureOut">
              <a:rPr lang="tr-TR" smtClean="0"/>
              <a:t>20.10.2023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58416B7-A0E1-961F-B990-CCC682DFE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C3B2ED2-C08A-604B-FBA2-522C9FE8A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92FDA-B082-477C-BCD6-170CB98A8B1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922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7.jpg"/><Relationship Id="rId7" Type="http://schemas.openxmlformats.org/officeDocument/2006/relationships/image" Target="../media/image5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Relationship Id="rId9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4.svg"/><Relationship Id="rId21" Type="http://schemas.openxmlformats.org/officeDocument/2006/relationships/image" Target="../media/image2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6.sv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2.png"/><Relationship Id="rId5" Type="http://schemas.openxmlformats.org/officeDocument/2006/relationships/image" Target="../media/image57.png"/><Relationship Id="rId4" Type="http://schemas.openxmlformats.org/officeDocument/2006/relationships/notesSlide" Target="../notesSlides/notes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teknodiot.com/telefonunuz-bozuldu-diye-atmayin-cep-telefonu-yedek-parca-alabilirsiniz" TargetMode="External"/><Relationship Id="rId13" Type="http://schemas.openxmlformats.org/officeDocument/2006/relationships/image" Target="../media/image64.jpeg"/><Relationship Id="rId18" Type="http://schemas.openxmlformats.org/officeDocument/2006/relationships/image" Target="../media/image67.svg"/><Relationship Id="rId3" Type="http://schemas.openxmlformats.org/officeDocument/2006/relationships/hyperlink" Target="https://gecbunlari.com/pop-up-engelleme/" TargetMode="External"/><Relationship Id="rId21" Type="http://schemas.openxmlformats.org/officeDocument/2006/relationships/image" Target="../media/image70.png"/><Relationship Id="rId7" Type="http://schemas.openxmlformats.org/officeDocument/2006/relationships/image" Target="../media/image61.jpg"/><Relationship Id="rId12" Type="http://schemas.openxmlformats.org/officeDocument/2006/relationships/hyperlink" Target="https://hukukingilizcesi.wordpress.com/2018/01/16/turkish-criminal-procedure-code-article-231/" TargetMode="External"/><Relationship Id="rId17" Type="http://schemas.openxmlformats.org/officeDocument/2006/relationships/image" Target="../media/image66.png"/><Relationship Id="rId2" Type="http://schemas.openxmlformats.org/officeDocument/2006/relationships/image" Target="../media/image58.jpg"/><Relationship Id="rId16" Type="http://schemas.openxmlformats.org/officeDocument/2006/relationships/hyperlink" Target="https://www.pexels.com/tr-tr/video/dizustu-bilgisayar-ofis-calismak-kadin-7692847/" TargetMode="External"/><Relationship Id="rId20" Type="http://schemas.openxmlformats.org/officeDocument/2006/relationships/image" Target="../media/image69.sv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tr-tr/video/insanlar-sira-dizustu-bilgisayar-ofis-7812339/" TargetMode="External"/><Relationship Id="rId11" Type="http://schemas.openxmlformats.org/officeDocument/2006/relationships/image" Target="../media/image63.jpg"/><Relationship Id="rId24" Type="http://schemas.openxmlformats.org/officeDocument/2006/relationships/image" Target="../media/image73.svg"/><Relationship Id="rId5" Type="http://schemas.openxmlformats.org/officeDocument/2006/relationships/image" Target="../media/image60.jpeg"/><Relationship Id="rId15" Type="http://schemas.openxmlformats.org/officeDocument/2006/relationships/image" Target="../media/image65.jpeg"/><Relationship Id="rId23" Type="http://schemas.openxmlformats.org/officeDocument/2006/relationships/image" Target="../media/image72.png"/><Relationship Id="rId10" Type="http://schemas.openxmlformats.org/officeDocument/2006/relationships/hyperlink" Target="https://teknodiot.com/arge-merkezlerine-yerli-uretim-yazilim-destegi" TargetMode="External"/><Relationship Id="rId19" Type="http://schemas.openxmlformats.org/officeDocument/2006/relationships/image" Target="../media/image68.png"/><Relationship Id="rId4" Type="http://schemas.openxmlformats.org/officeDocument/2006/relationships/image" Target="../media/image59.jpeg"/><Relationship Id="rId9" Type="http://schemas.openxmlformats.org/officeDocument/2006/relationships/image" Target="../media/image62.jpg"/><Relationship Id="rId14" Type="http://schemas.openxmlformats.org/officeDocument/2006/relationships/hyperlink" Target="https://www.pexels.com/tr-tr/fotograf/asindirmak-asinmak-bag-baglanti-1181639/" TargetMode="External"/><Relationship Id="rId22" Type="http://schemas.openxmlformats.org/officeDocument/2006/relationships/image" Target="../media/image71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teknodiot.com/telefonunuz-bozuldu-diye-atmayin-cep-telefonu-yedek-parca-alabilirsiniz" TargetMode="External"/><Relationship Id="rId13" Type="http://schemas.openxmlformats.org/officeDocument/2006/relationships/image" Target="../media/image64.jpeg"/><Relationship Id="rId18" Type="http://schemas.openxmlformats.org/officeDocument/2006/relationships/image" Target="../media/image75.svg"/><Relationship Id="rId3" Type="http://schemas.openxmlformats.org/officeDocument/2006/relationships/hyperlink" Target="https://gecbunlari.com/pop-up-engelleme/" TargetMode="External"/><Relationship Id="rId21" Type="http://schemas.openxmlformats.org/officeDocument/2006/relationships/image" Target="../media/image78.png"/><Relationship Id="rId7" Type="http://schemas.openxmlformats.org/officeDocument/2006/relationships/image" Target="../media/image61.jpg"/><Relationship Id="rId12" Type="http://schemas.openxmlformats.org/officeDocument/2006/relationships/hyperlink" Target="https://hukukingilizcesi.wordpress.com/2018/01/16/turkish-criminal-procedure-code-article-231/" TargetMode="External"/><Relationship Id="rId17" Type="http://schemas.openxmlformats.org/officeDocument/2006/relationships/image" Target="../media/image74.png"/><Relationship Id="rId2" Type="http://schemas.openxmlformats.org/officeDocument/2006/relationships/image" Target="../media/image58.jpg"/><Relationship Id="rId16" Type="http://schemas.openxmlformats.org/officeDocument/2006/relationships/hyperlink" Target="https://www.pexels.com/tr-tr/video/dizustu-bilgisayar-ofis-calismak-kadin-7692847/" TargetMode="External"/><Relationship Id="rId20" Type="http://schemas.openxmlformats.org/officeDocument/2006/relationships/image" Target="../media/image77.sv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tr-tr/video/insanlar-sira-dizustu-bilgisayar-ofis-7812339/" TargetMode="External"/><Relationship Id="rId11" Type="http://schemas.openxmlformats.org/officeDocument/2006/relationships/image" Target="../media/image63.jpg"/><Relationship Id="rId24" Type="http://schemas.openxmlformats.org/officeDocument/2006/relationships/image" Target="../media/image81.svg"/><Relationship Id="rId5" Type="http://schemas.openxmlformats.org/officeDocument/2006/relationships/image" Target="../media/image60.jpeg"/><Relationship Id="rId15" Type="http://schemas.openxmlformats.org/officeDocument/2006/relationships/image" Target="../media/image65.jpeg"/><Relationship Id="rId23" Type="http://schemas.openxmlformats.org/officeDocument/2006/relationships/image" Target="../media/image80.png"/><Relationship Id="rId10" Type="http://schemas.openxmlformats.org/officeDocument/2006/relationships/hyperlink" Target="https://teknodiot.com/arge-merkezlerine-yerli-uretim-yazilim-destegi" TargetMode="External"/><Relationship Id="rId19" Type="http://schemas.openxmlformats.org/officeDocument/2006/relationships/image" Target="../media/image76.png"/><Relationship Id="rId4" Type="http://schemas.openxmlformats.org/officeDocument/2006/relationships/image" Target="../media/image59.jpeg"/><Relationship Id="rId9" Type="http://schemas.openxmlformats.org/officeDocument/2006/relationships/image" Target="../media/image62.jpg"/><Relationship Id="rId14" Type="http://schemas.openxmlformats.org/officeDocument/2006/relationships/hyperlink" Target="https://www.pexels.com/tr-tr/fotograf/asindirmak-asinmak-bag-baglanti-1181639/" TargetMode="External"/><Relationship Id="rId22" Type="http://schemas.openxmlformats.org/officeDocument/2006/relationships/image" Target="../media/image79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teknodiot.com/telefonunuz-bozuldu-diye-atmayin-cep-telefonu-yedek-parca-alabilirsiniz" TargetMode="External"/><Relationship Id="rId13" Type="http://schemas.openxmlformats.org/officeDocument/2006/relationships/image" Target="../media/image64.jpeg"/><Relationship Id="rId18" Type="http://schemas.openxmlformats.org/officeDocument/2006/relationships/image" Target="../media/image83.svg"/><Relationship Id="rId3" Type="http://schemas.openxmlformats.org/officeDocument/2006/relationships/hyperlink" Target="https://gecbunlari.com/pop-up-engelleme/" TargetMode="External"/><Relationship Id="rId21" Type="http://schemas.openxmlformats.org/officeDocument/2006/relationships/image" Target="../media/image86.png"/><Relationship Id="rId7" Type="http://schemas.openxmlformats.org/officeDocument/2006/relationships/image" Target="../media/image61.jpg"/><Relationship Id="rId12" Type="http://schemas.openxmlformats.org/officeDocument/2006/relationships/hyperlink" Target="https://hukukingilizcesi.wordpress.com/2018/01/16/turkish-criminal-procedure-code-article-231/" TargetMode="External"/><Relationship Id="rId17" Type="http://schemas.openxmlformats.org/officeDocument/2006/relationships/image" Target="../media/image82.png"/><Relationship Id="rId2" Type="http://schemas.openxmlformats.org/officeDocument/2006/relationships/image" Target="../media/image58.jpg"/><Relationship Id="rId16" Type="http://schemas.openxmlformats.org/officeDocument/2006/relationships/hyperlink" Target="https://www.pexels.com/tr-tr/video/dizustu-bilgisayar-ofis-calismak-kadin-7692847/" TargetMode="External"/><Relationship Id="rId20" Type="http://schemas.openxmlformats.org/officeDocument/2006/relationships/image" Target="../media/image85.sv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tr-tr/video/insanlar-sira-dizustu-bilgisayar-ofis-7812339/" TargetMode="External"/><Relationship Id="rId11" Type="http://schemas.openxmlformats.org/officeDocument/2006/relationships/image" Target="../media/image63.jpg"/><Relationship Id="rId24" Type="http://schemas.openxmlformats.org/officeDocument/2006/relationships/image" Target="../media/image89.svg"/><Relationship Id="rId5" Type="http://schemas.openxmlformats.org/officeDocument/2006/relationships/image" Target="../media/image60.jpeg"/><Relationship Id="rId15" Type="http://schemas.openxmlformats.org/officeDocument/2006/relationships/image" Target="../media/image65.jpeg"/><Relationship Id="rId23" Type="http://schemas.openxmlformats.org/officeDocument/2006/relationships/image" Target="../media/image88.png"/><Relationship Id="rId10" Type="http://schemas.openxmlformats.org/officeDocument/2006/relationships/hyperlink" Target="https://teknodiot.com/arge-merkezlerine-yerli-uretim-yazilim-destegi" TargetMode="External"/><Relationship Id="rId19" Type="http://schemas.openxmlformats.org/officeDocument/2006/relationships/image" Target="../media/image84.png"/><Relationship Id="rId4" Type="http://schemas.openxmlformats.org/officeDocument/2006/relationships/image" Target="../media/image59.jpeg"/><Relationship Id="rId9" Type="http://schemas.openxmlformats.org/officeDocument/2006/relationships/image" Target="../media/image62.jpg"/><Relationship Id="rId14" Type="http://schemas.openxmlformats.org/officeDocument/2006/relationships/hyperlink" Target="https://www.pexels.com/tr-tr/fotograf/asindirmak-asinmak-bag-baglanti-1181639/" TargetMode="External"/><Relationship Id="rId22" Type="http://schemas.openxmlformats.org/officeDocument/2006/relationships/image" Target="../media/image87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teknodiot.com/telefonunuz-bozuldu-diye-atmayin-cep-telefonu-yedek-parca-alabilirsiniz" TargetMode="External"/><Relationship Id="rId13" Type="http://schemas.openxmlformats.org/officeDocument/2006/relationships/image" Target="../media/image64.jpeg"/><Relationship Id="rId18" Type="http://schemas.openxmlformats.org/officeDocument/2006/relationships/image" Target="../media/image91.svg"/><Relationship Id="rId3" Type="http://schemas.openxmlformats.org/officeDocument/2006/relationships/hyperlink" Target="https://gecbunlari.com/pop-up-engelleme/" TargetMode="External"/><Relationship Id="rId21" Type="http://schemas.openxmlformats.org/officeDocument/2006/relationships/image" Target="../media/image94.png"/><Relationship Id="rId7" Type="http://schemas.openxmlformats.org/officeDocument/2006/relationships/image" Target="../media/image61.jpg"/><Relationship Id="rId12" Type="http://schemas.openxmlformats.org/officeDocument/2006/relationships/hyperlink" Target="https://hukukingilizcesi.wordpress.com/2018/01/16/turkish-criminal-procedure-code-article-231/" TargetMode="External"/><Relationship Id="rId17" Type="http://schemas.openxmlformats.org/officeDocument/2006/relationships/image" Target="../media/image90.png"/><Relationship Id="rId2" Type="http://schemas.openxmlformats.org/officeDocument/2006/relationships/image" Target="../media/image58.jpg"/><Relationship Id="rId16" Type="http://schemas.openxmlformats.org/officeDocument/2006/relationships/hyperlink" Target="https://www.pexels.com/tr-tr/video/dizustu-bilgisayar-ofis-calismak-kadin-7692847/" TargetMode="External"/><Relationship Id="rId20" Type="http://schemas.openxmlformats.org/officeDocument/2006/relationships/image" Target="../media/image93.sv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tr-tr/video/insanlar-sira-dizustu-bilgisayar-ofis-7812339/" TargetMode="External"/><Relationship Id="rId11" Type="http://schemas.openxmlformats.org/officeDocument/2006/relationships/image" Target="../media/image63.jpg"/><Relationship Id="rId24" Type="http://schemas.openxmlformats.org/officeDocument/2006/relationships/image" Target="../media/image97.svg"/><Relationship Id="rId5" Type="http://schemas.openxmlformats.org/officeDocument/2006/relationships/image" Target="../media/image60.jpeg"/><Relationship Id="rId15" Type="http://schemas.openxmlformats.org/officeDocument/2006/relationships/image" Target="../media/image65.jpeg"/><Relationship Id="rId23" Type="http://schemas.openxmlformats.org/officeDocument/2006/relationships/image" Target="../media/image96.png"/><Relationship Id="rId10" Type="http://schemas.openxmlformats.org/officeDocument/2006/relationships/hyperlink" Target="https://teknodiot.com/arge-merkezlerine-yerli-uretim-yazilim-destegi" TargetMode="External"/><Relationship Id="rId19" Type="http://schemas.openxmlformats.org/officeDocument/2006/relationships/image" Target="../media/image92.png"/><Relationship Id="rId4" Type="http://schemas.openxmlformats.org/officeDocument/2006/relationships/image" Target="../media/image59.jpeg"/><Relationship Id="rId9" Type="http://schemas.openxmlformats.org/officeDocument/2006/relationships/image" Target="../media/image62.jpg"/><Relationship Id="rId14" Type="http://schemas.openxmlformats.org/officeDocument/2006/relationships/hyperlink" Target="https://www.pexels.com/tr-tr/fotograf/asindirmak-asinmak-bag-baglanti-1181639/" TargetMode="External"/><Relationship Id="rId22" Type="http://schemas.openxmlformats.org/officeDocument/2006/relationships/image" Target="../media/image95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sv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image" Target="../media/image30.sv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Video 8" title="Kimyasal compounds">
            <a:hlinkClick r:id="" action="ppaction://media"/>
            <a:extLst>
              <a:ext uri="{FF2B5EF4-FFF2-40B4-BE49-F238E27FC236}">
                <a16:creationId xmlns:a16="http://schemas.microsoft.com/office/drawing/2014/main" id="{BD5356D9-0A06-4AE7-B784-F39157443F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9780A09F-7E4C-4853-BD15-E03CFB728168}"/>
              </a:ext>
            </a:extLst>
          </p:cNvPr>
          <p:cNvSpPr txBox="1"/>
          <p:nvPr/>
        </p:nvSpPr>
        <p:spPr>
          <a:xfrm>
            <a:off x="584199" y="495300"/>
            <a:ext cx="76809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İNOVASYON EKOSİSTEMİNDE KÜTÜPHANE KAYNAKLARININ ROLÜ</a:t>
            </a:r>
          </a:p>
        </p:txBody>
      </p:sp>
      <p:pic>
        <p:nvPicPr>
          <p:cNvPr id="4" name="Resim 3" descr="metin, grafik, poster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6E5D5857-05C4-153C-E68E-CEE5253504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960" y="5350237"/>
            <a:ext cx="1138339" cy="1012463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034103F5-FC52-3CD1-5067-CB77EDBBA518}"/>
              </a:ext>
            </a:extLst>
          </p:cNvPr>
          <p:cNvSpPr txBox="1"/>
          <p:nvPr/>
        </p:nvSpPr>
        <p:spPr>
          <a:xfrm>
            <a:off x="5455281" y="5350237"/>
            <a:ext cx="53986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BURAK DELİBAŞ</a:t>
            </a:r>
          </a:p>
          <a:p>
            <a:pPr algn="r"/>
            <a:r>
              <a:rPr lang="tr-TR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İSTANBUL SAĞLIK VE TEKNOLOJİ ÜNİVERSİTESİ</a:t>
            </a:r>
          </a:p>
          <a:p>
            <a:pPr algn="r"/>
            <a:r>
              <a:rPr lang="tr-TR" sz="1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Gelecek İçin Bilgi Çalıştayı 2023</a:t>
            </a:r>
          </a:p>
          <a:p>
            <a:pPr algn="r"/>
            <a:r>
              <a:rPr lang="tr-TR" sz="1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26-29 Ekim 2023, Antalya</a:t>
            </a:r>
          </a:p>
        </p:txBody>
      </p:sp>
    </p:spTree>
    <p:extLst>
      <p:ext uri="{BB962C8B-B14F-4D97-AF65-F5344CB8AC3E}">
        <p14:creationId xmlns:p14="http://schemas.microsoft.com/office/powerpoint/2010/main" val="121579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8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İkizkenar Üçgen 14">
            <a:extLst>
              <a:ext uri="{FF2B5EF4-FFF2-40B4-BE49-F238E27FC236}">
                <a16:creationId xmlns:a16="http://schemas.microsoft.com/office/drawing/2014/main" id="{FA3DD216-E062-BCC0-0EB4-1A1B1351E547}"/>
              </a:ext>
            </a:extLst>
          </p:cNvPr>
          <p:cNvSpPr/>
          <p:nvPr/>
        </p:nvSpPr>
        <p:spPr>
          <a:xfrm rot="10800000">
            <a:off x="254711" y="4131837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E3224006-A801-A2AD-9B20-AF31E499A835}"/>
              </a:ext>
            </a:extLst>
          </p:cNvPr>
          <p:cNvSpPr/>
          <p:nvPr/>
        </p:nvSpPr>
        <p:spPr>
          <a:xfrm rot="5400000">
            <a:off x="2710794" y="4120797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F97C0687-8082-757C-59C0-9D6C38135328}"/>
              </a:ext>
            </a:extLst>
          </p:cNvPr>
          <p:cNvSpPr/>
          <p:nvPr/>
        </p:nvSpPr>
        <p:spPr>
          <a:xfrm>
            <a:off x="287640" y="3090152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96E22F69-CA08-2564-4394-06BF5E9C22D9}"/>
              </a:ext>
            </a:extLst>
          </p:cNvPr>
          <p:cNvSpPr/>
          <p:nvPr/>
        </p:nvSpPr>
        <p:spPr>
          <a:xfrm>
            <a:off x="368393" y="3170905"/>
            <a:ext cx="2357983" cy="2357984"/>
          </a:xfrm>
          <a:prstGeom prst="flowChartConnector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rbest Form: Şekil 10">
            <a:extLst>
              <a:ext uri="{FF2B5EF4-FFF2-40B4-BE49-F238E27FC236}">
                <a16:creationId xmlns:a16="http://schemas.microsoft.com/office/drawing/2014/main" id="{8E913FD3-92F3-2ED0-64D3-945FB2306AF4}"/>
              </a:ext>
            </a:extLst>
          </p:cNvPr>
          <p:cNvSpPr/>
          <p:nvPr/>
        </p:nvSpPr>
        <p:spPr>
          <a:xfrm>
            <a:off x="240468" y="2908996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1CEB82E5-8517-6D94-C792-3D74CC6CACA2}"/>
              </a:ext>
            </a:extLst>
          </p:cNvPr>
          <p:cNvSpPr/>
          <p:nvPr/>
        </p:nvSpPr>
        <p:spPr>
          <a:xfrm>
            <a:off x="1192071" y="2599901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1599F67-1E28-881E-CA41-07C4257FF307}"/>
              </a:ext>
            </a:extLst>
          </p:cNvPr>
          <p:cNvSpPr txBox="1"/>
          <p:nvPr/>
        </p:nvSpPr>
        <p:spPr>
          <a:xfrm>
            <a:off x="606830" y="3644947"/>
            <a:ext cx="194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MARKALAŞMA</a:t>
            </a:r>
          </a:p>
        </p:txBody>
      </p:sp>
      <p:pic>
        <p:nvPicPr>
          <p:cNvPr id="23" name="Grafik 22" descr="Blog ana hat">
            <a:extLst>
              <a:ext uri="{FF2B5EF4-FFF2-40B4-BE49-F238E27FC236}">
                <a16:creationId xmlns:a16="http://schemas.microsoft.com/office/drawing/2014/main" id="{780FF942-5E03-129E-8213-BE4E99882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465" y="2672926"/>
            <a:ext cx="581420" cy="5814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260660AA-3E6E-58A0-FEEC-2E430C54B319}"/>
              </a:ext>
            </a:extLst>
          </p:cNvPr>
          <p:cNvSpPr txBox="1"/>
          <p:nvPr/>
        </p:nvSpPr>
        <p:spPr>
          <a:xfrm>
            <a:off x="269622" y="4181811"/>
            <a:ext cx="262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D882278-C00C-5A71-35C2-A7F911134094}"/>
              </a:ext>
            </a:extLst>
          </p:cNvPr>
          <p:cNvSpPr txBox="1"/>
          <p:nvPr/>
        </p:nvSpPr>
        <p:spPr>
          <a:xfrm>
            <a:off x="539100" y="4763076"/>
            <a:ext cx="201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 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FAALİYET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İkizkenar Üçgen 94">
            <a:extLst>
              <a:ext uri="{FF2B5EF4-FFF2-40B4-BE49-F238E27FC236}">
                <a16:creationId xmlns:a16="http://schemas.microsoft.com/office/drawing/2014/main" id="{5A59AB65-5F35-7E51-7146-E270BD49C16A}"/>
              </a:ext>
            </a:extLst>
          </p:cNvPr>
          <p:cNvSpPr/>
          <p:nvPr/>
        </p:nvSpPr>
        <p:spPr>
          <a:xfrm rot="10800000">
            <a:off x="3317970" y="4083206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İkizkenar Üçgen 95">
            <a:extLst>
              <a:ext uri="{FF2B5EF4-FFF2-40B4-BE49-F238E27FC236}">
                <a16:creationId xmlns:a16="http://schemas.microsoft.com/office/drawing/2014/main" id="{D9085177-2EC8-2328-7333-67735837A311}"/>
              </a:ext>
            </a:extLst>
          </p:cNvPr>
          <p:cNvSpPr/>
          <p:nvPr/>
        </p:nvSpPr>
        <p:spPr>
          <a:xfrm rot="5400000">
            <a:off x="5774053" y="4072166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449BA84D-E949-1AF8-1E32-9DCE354F099A}"/>
              </a:ext>
            </a:extLst>
          </p:cNvPr>
          <p:cNvSpPr/>
          <p:nvPr/>
        </p:nvSpPr>
        <p:spPr>
          <a:xfrm>
            <a:off x="3350899" y="3041521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Akış Çizelgesi: Bağlayıcı 97">
            <a:extLst>
              <a:ext uri="{FF2B5EF4-FFF2-40B4-BE49-F238E27FC236}">
                <a16:creationId xmlns:a16="http://schemas.microsoft.com/office/drawing/2014/main" id="{306BDA00-A25A-AC05-8A43-4C39E6B7D986}"/>
              </a:ext>
            </a:extLst>
          </p:cNvPr>
          <p:cNvSpPr/>
          <p:nvPr/>
        </p:nvSpPr>
        <p:spPr>
          <a:xfrm>
            <a:off x="3431652" y="3122274"/>
            <a:ext cx="2357983" cy="2357984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erbest Form: Şekil 98">
            <a:extLst>
              <a:ext uri="{FF2B5EF4-FFF2-40B4-BE49-F238E27FC236}">
                <a16:creationId xmlns:a16="http://schemas.microsoft.com/office/drawing/2014/main" id="{4F40F1E8-A2F3-A079-24EF-6C9AB7EBC5E9}"/>
              </a:ext>
            </a:extLst>
          </p:cNvPr>
          <p:cNvSpPr/>
          <p:nvPr/>
        </p:nvSpPr>
        <p:spPr>
          <a:xfrm>
            <a:off x="3303727" y="2860365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Akış Çizelgesi: Bağlayıcı 99">
            <a:extLst>
              <a:ext uri="{FF2B5EF4-FFF2-40B4-BE49-F238E27FC236}">
                <a16:creationId xmlns:a16="http://schemas.microsoft.com/office/drawing/2014/main" id="{4EFC5155-E966-6E6B-B987-37D31F036BF4}"/>
              </a:ext>
            </a:extLst>
          </p:cNvPr>
          <p:cNvSpPr/>
          <p:nvPr/>
        </p:nvSpPr>
        <p:spPr>
          <a:xfrm>
            <a:off x="4208140" y="2498297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8E9C224C-DB1D-9660-92CC-165E9BEC3091}"/>
              </a:ext>
            </a:extLst>
          </p:cNvPr>
          <p:cNvSpPr txBox="1"/>
          <p:nvPr/>
        </p:nvSpPr>
        <p:spPr>
          <a:xfrm>
            <a:off x="3737656" y="3597172"/>
            <a:ext cx="174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TASARIMLAR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67693143-FF0F-D4E5-0749-F18D32603DFC}"/>
              </a:ext>
            </a:extLst>
          </p:cNvPr>
          <p:cNvSpPr txBox="1"/>
          <p:nvPr/>
        </p:nvSpPr>
        <p:spPr>
          <a:xfrm>
            <a:off x="3379936" y="4145619"/>
            <a:ext cx="248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4983AA9D-41A7-111A-F006-60ADE8457AB4}"/>
              </a:ext>
            </a:extLst>
          </p:cNvPr>
          <p:cNvSpPr txBox="1"/>
          <p:nvPr/>
        </p:nvSpPr>
        <p:spPr>
          <a:xfrm>
            <a:off x="3750538" y="4784414"/>
            <a:ext cx="174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YIL KORUMA</a:t>
            </a:r>
          </a:p>
        </p:txBody>
      </p:sp>
      <p:sp>
        <p:nvSpPr>
          <p:cNvPr id="106" name="İkizkenar Üçgen 105">
            <a:extLst>
              <a:ext uri="{FF2B5EF4-FFF2-40B4-BE49-F238E27FC236}">
                <a16:creationId xmlns:a16="http://schemas.microsoft.com/office/drawing/2014/main" id="{4AA5ECAE-F3A2-96CD-1BCC-12B95ED64AB1}"/>
              </a:ext>
            </a:extLst>
          </p:cNvPr>
          <p:cNvSpPr/>
          <p:nvPr/>
        </p:nvSpPr>
        <p:spPr>
          <a:xfrm rot="10800000">
            <a:off x="6350888" y="4040580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İkizkenar Üçgen 106">
            <a:extLst>
              <a:ext uri="{FF2B5EF4-FFF2-40B4-BE49-F238E27FC236}">
                <a16:creationId xmlns:a16="http://schemas.microsoft.com/office/drawing/2014/main" id="{57A54658-6EBA-0CC8-5DD3-1CB0261C019D}"/>
              </a:ext>
            </a:extLst>
          </p:cNvPr>
          <p:cNvSpPr/>
          <p:nvPr/>
        </p:nvSpPr>
        <p:spPr>
          <a:xfrm rot="5400000">
            <a:off x="8806971" y="4029540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Akış Çizelgesi: Bağlayıcı 107">
            <a:extLst>
              <a:ext uri="{FF2B5EF4-FFF2-40B4-BE49-F238E27FC236}">
                <a16:creationId xmlns:a16="http://schemas.microsoft.com/office/drawing/2014/main" id="{4D907834-288B-82C5-14B3-B000EEBB00F8}"/>
              </a:ext>
            </a:extLst>
          </p:cNvPr>
          <p:cNvSpPr/>
          <p:nvPr/>
        </p:nvSpPr>
        <p:spPr>
          <a:xfrm>
            <a:off x="6383817" y="2998895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Akış Çizelgesi: Bağlayıcı 108">
            <a:extLst>
              <a:ext uri="{FF2B5EF4-FFF2-40B4-BE49-F238E27FC236}">
                <a16:creationId xmlns:a16="http://schemas.microsoft.com/office/drawing/2014/main" id="{282A7671-13AB-0041-A125-8AFA693D2C35}"/>
              </a:ext>
            </a:extLst>
          </p:cNvPr>
          <p:cNvSpPr/>
          <p:nvPr/>
        </p:nvSpPr>
        <p:spPr>
          <a:xfrm>
            <a:off x="6464570" y="3079648"/>
            <a:ext cx="2357983" cy="2357984"/>
          </a:xfrm>
          <a:prstGeom prst="flowChartConnector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Serbest Form: Şekil 109">
            <a:extLst>
              <a:ext uri="{FF2B5EF4-FFF2-40B4-BE49-F238E27FC236}">
                <a16:creationId xmlns:a16="http://schemas.microsoft.com/office/drawing/2014/main" id="{48421D3B-2ACA-540C-CE3E-F6422521522C}"/>
              </a:ext>
            </a:extLst>
          </p:cNvPr>
          <p:cNvSpPr/>
          <p:nvPr/>
        </p:nvSpPr>
        <p:spPr>
          <a:xfrm>
            <a:off x="6336645" y="2817739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C097F78D-C456-03C7-2885-F38C6A6C894F}"/>
              </a:ext>
            </a:extLst>
          </p:cNvPr>
          <p:cNvSpPr/>
          <p:nvPr/>
        </p:nvSpPr>
        <p:spPr>
          <a:xfrm>
            <a:off x="7249321" y="2502472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4ABA1BA5-964B-8338-7B01-D300F590AD70}"/>
              </a:ext>
            </a:extLst>
          </p:cNvPr>
          <p:cNvSpPr txBox="1"/>
          <p:nvPr/>
        </p:nvSpPr>
        <p:spPr>
          <a:xfrm>
            <a:off x="6425701" y="3528364"/>
            <a:ext cx="253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FAYDALI MODELLER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387C27AA-47C4-04BE-D967-856A1942C66E}"/>
              </a:ext>
            </a:extLst>
          </p:cNvPr>
          <p:cNvSpPr txBox="1"/>
          <p:nvPr/>
        </p:nvSpPr>
        <p:spPr>
          <a:xfrm>
            <a:off x="6533032" y="4358457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 KORUMA</a:t>
            </a:r>
          </a:p>
        </p:txBody>
      </p:sp>
      <p:sp>
        <p:nvSpPr>
          <p:cNvPr id="117" name="İkizkenar Üçgen 116">
            <a:extLst>
              <a:ext uri="{FF2B5EF4-FFF2-40B4-BE49-F238E27FC236}">
                <a16:creationId xmlns:a16="http://schemas.microsoft.com/office/drawing/2014/main" id="{276FEC31-0D44-1D37-F76B-19ED28284289}"/>
              </a:ext>
            </a:extLst>
          </p:cNvPr>
          <p:cNvSpPr/>
          <p:nvPr/>
        </p:nvSpPr>
        <p:spPr>
          <a:xfrm rot="10800000">
            <a:off x="9378518" y="4042201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İkizkenar Üçgen 117">
            <a:extLst>
              <a:ext uri="{FF2B5EF4-FFF2-40B4-BE49-F238E27FC236}">
                <a16:creationId xmlns:a16="http://schemas.microsoft.com/office/drawing/2014/main" id="{687FD693-F932-458B-8E37-38CD9A530943}"/>
              </a:ext>
            </a:extLst>
          </p:cNvPr>
          <p:cNvSpPr/>
          <p:nvPr/>
        </p:nvSpPr>
        <p:spPr>
          <a:xfrm rot="5400000">
            <a:off x="11834601" y="4031161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Akış Çizelgesi: Bağlayıcı 118">
            <a:extLst>
              <a:ext uri="{FF2B5EF4-FFF2-40B4-BE49-F238E27FC236}">
                <a16:creationId xmlns:a16="http://schemas.microsoft.com/office/drawing/2014/main" id="{819543E4-0EF3-1EBA-FA8E-7BDE2443819B}"/>
              </a:ext>
            </a:extLst>
          </p:cNvPr>
          <p:cNvSpPr/>
          <p:nvPr/>
        </p:nvSpPr>
        <p:spPr>
          <a:xfrm>
            <a:off x="9411447" y="3000516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Akış Çizelgesi: Bağlayıcı 119">
            <a:extLst>
              <a:ext uri="{FF2B5EF4-FFF2-40B4-BE49-F238E27FC236}">
                <a16:creationId xmlns:a16="http://schemas.microsoft.com/office/drawing/2014/main" id="{C81A963D-E700-A0E9-DE0F-8800D7060CDD}"/>
              </a:ext>
            </a:extLst>
          </p:cNvPr>
          <p:cNvSpPr/>
          <p:nvPr/>
        </p:nvSpPr>
        <p:spPr>
          <a:xfrm>
            <a:off x="9492200" y="3081269"/>
            <a:ext cx="2357983" cy="2357984"/>
          </a:xfrm>
          <a:prstGeom prst="flowChartConnector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Serbest Form: Şekil 120">
            <a:extLst>
              <a:ext uri="{FF2B5EF4-FFF2-40B4-BE49-F238E27FC236}">
                <a16:creationId xmlns:a16="http://schemas.microsoft.com/office/drawing/2014/main" id="{AC7272DB-F036-6DAF-8C3F-3E0728F821E5}"/>
              </a:ext>
            </a:extLst>
          </p:cNvPr>
          <p:cNvSpPr/>
          <p:nvPr/>
        </p:nvSpPr>
        <p:spPr>
          <a:xfrm>
            <a:off x="9364275" y="2819360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kış Çizelgesi: Bağlayıcı 121">
            <a:extLst>
              <a:ext uri="{FF2B5EF4-FFF2-40B4-BE49-F238E27FC236}">
                <a16:creationId xmlns:a16="http://schemas.microsoft.com/office/drawing/2014/main" id="{15F3527D-C4BD-A4E9-7900-E7F640747B1F}"/>
              </a:ext>
            </a:extLst>
          </p:cNvPr>
          <p:cNvSpPr/>
          <p:nvPr/>
        </p:nvSpPr>
        <p:spPr>
          <a:xfrm>
            <a:off x="10287858" y="2479824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9767E6EF-FC72-D4D0-3766-49FE869D29B2}"/>
              </a:ext>
            </a:extLst>
          </p:cNvPr>
          <p:cNvSpPr txBox="1"/>
          <p:nvPr/>
        </p:nvSpPr>
        <p:spPr>
          <a:xfrm>
            <a:off x="10130278" y="3527363"/>
            <a:ext cx="117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</a:p>
        </p:txBody>
      </p:sp>
      <p:sp>
        <p:nvSpPr>
          <p:cNvPr id="125" name="Metin kutusu 124">
            <a:extLst>
              <a:ext uri="{FF2B5EF4-FFF2-40B4-BE49-F238E27FC236}">
                <a16:creationId xmlns:a16="http://schemas.microsoft.com/office/drawing/2014/main" id="{086B847C-B50B-C194-5781-C2EC6A538534}"/>
              </a:ext>
            </a:extLst>
          </p:cNvPr>
          <p:cNvSpPr txBox="1"/>
          <p:nvPr/>
        </p:nvSpPr>
        <p:spPr>
          <a:xfrm>
            <a:off x="9560662" y="4330284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YIL KORUMA</a:t>
            </a:r>
          </a:p>
        </p:txBody>
      </p:sp>
      <p:pic>
        <p:nvPicPr>
          <p:cNvPr id="128" name="Grafik 127" descr="Atom düz dolguyla">
            <a:extLst>
              <a:ext uri="{FF2B5EF4-FFF2-40B4-BE49-F238E27FC236}">
                <a16:creationId xmlns:a16="http://schemas.microsoft.com/office/drawing/2014/main" id="{269BCA0F-26D5-BBB5-406F-289D79E6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0404" y="2512650"/>
            <a:ext cx="709200" cy="709200"/>
          </a:xfrm>
          <a:prstGeom prst="rect">
            <a:avLst/>
          </a:prstGeom>
        </p:spPr>
      </p:pic>
      <p:pic>
        <p:nvPicPr>
          <p:cNvPr id="130" name="Grafik 129" descr="Dikdörtgen Prizma düz dolguyla">
            <a:extLst>
              <a:ext uri="{FF2B5EF4-FFF2-40B4-BE49-F238E27FC236}">
                <a16:creationId xmlns:a16="http://schemas.microsoft.com/office/drawing/2014/main" id="{786E9C5C-E4DD-CF10-D8B4-94542E9A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7452" y="2541308"/>
            <a:ext cx="612000" cy="612000"/>
          </a:xfrm>
          <a:prstGeom prst="rect">
            <a:avLst/>
          </a:prstGeom>
        </p:spPr>
      </p:pic>
      <p:pic>
        <p:nvPicPr>
          <p:cNvPr id="132" name="Grafik 131" descr="Rulo şeklinde diploma düz dolguyla">
            <a:extLst>
              <a:ext uri="{FF2B5EF4-FFF2-40B4-BE49-F238E27FC236}">
                <a16:creationId xmlns:a16="http://schemas.microsoft.com/office/drawing/2014/main" id="{DEB3F3BB-BC88-5B5B-D99B-9461EF41E4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1602" y="2516089"/>
            <a:ext cx="709200" cy="709200"/>
          </a:xfrm>
          <a:prstGeom prst="rect">
            <a:avLst/>
          </a:prstGeom>
        </p:spPr>
      </p:pic>
      <p:sp>
        <p:nvSpPr>
          <p:cNvPr id="133" name="Dikdörtgen 132">
            <a:extLst>
              <a:ext uri="{FF2B5EF4-FFF2-40B4-BE49-F238E27FC236}">
                <a16:creationId xmlns:a16="http://schemas.microsoft.com/office/drawing/2014/main" id="{9CE1E2B7-81C9-CD47-209F-C95DBA61C65A}"/>
              </a:ext>
            </a:extLst>
          </p:cNvPr>
          <p:cNvSpPr/>
          <p:nvPr/>
        </p:nvSpPr>
        <p:spPr>
          <a:xfrm>
            <a:off x="1587500" y="1699718"/>
            <a:ext cx="9017000" cy="116412"/>
          </a:xfrm>
          <a:prstGeom prst="rect">
            <a:avLst/>
          </a:prstGeom>
          <a:gradFill flip="none" rotWithShape="1">
            <a:gsLst>
              <a:gs pos="89000">
                <a:srgbClr val="ED7D31"/>
              </a:gs>
              <a:gs pos="73000">
                <a:srgbClr val="9DC3E6"/>
              </a:gs>
              <a:gs pos="36000">
                <a:srgbClr val="C55A11"/>
              </a:gs>
              <a:gs pos="0">
                <a:srgbClr val="A9D18E"/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8945E20C-340F-0EC2-2AE3-85645175BEDF}"/>
              </a:ext>
            </a:extLst>
          </p:cNvPr>
          <p:cNvSpPr txBox="1"/>
          <p:nvPr/>
        </p:nvSpPr>
        <p:spPr>
          <a:xfrm>
            <a:off x="2264032" y="949854"/>
            <a:ext cx="814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latin typeface="Tw Cen MT" panose="020B0602020104020603" pitchFamily="34" charset="0"/>
              </a:rPr>
              <a:t>İNOVASYON SONUÇLARININ ÇIKTISI</a:t>
            </a:r>
          </a:p>
        </p:txBody>
      </p:sp>
      <p:sp>
        <p:nvSpPr>
          <p:cNvPr id="135" name="Daire: Boş 134">
            <a:extLst>
              <a:ext uri="{FF2B5EF4-FFF2-40B4-BE49-F238E27FC236}">
                <a16:creationId xmlns:a16="http://schemas.microsoft.com/office/drawing/2014/main" id="{AF64D7F8-1E6C-D562-D958-7464202408DC}"/>
              </a:ext>
            </a:extLst>
          </p:cNvPr>
          <p:cNvSpPr/>
          <p:nvPr/>
        </p:nvSpPr>
        <p:spPr>
          <a:xfrm>
            <a:off x="-16944000" y="-19612622"/>
            <a:ext cx="46080000" cy="46080000"/>
          </a:xfrm>
          <a:prstGeom prst="donut">
            <a:avLst>
              <a:gd name="adj" fmla="val 34498"/>
            </a:avLst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30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5" name="Düz Bağlayıcı 134">
            <a:extLst>
              <a:ext uri="{FF2B5EF4-FFF2-40B4-BE49-F238E27FC236}">
                <a16:creationId xmlns:a16="http://schemas.microsoft.com/office/drawing/2014/main" id="{83466BD6-C71C-D50B-012E-316DA368893C}"/>
              </a:ext>
            </a:extLst>
          </p:cNvPr>
          <p:cNvCxnSpPr>
            <a:cxnSpLocks/>
          </p:cNvCxnSpPr>
          <p:nvPr/>
        </p:nvCxnSpPr>
        <p:spPr>
          <a:xfrm>
            <a:off x="10627995" y="3657600"/>
            <a:ext cx="1552252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Düz Bağlayıcı 124">
            <a:extLst>
              <a:ext uri="{FF2B5EF4-FFF2-40B4-BE49-F238E27FC236}">
                <a16:creationId xmlns:a16="http://schemas.microsoft.com/office/drawing/2014/main" id="{6C5234C3-3D41-F182-9698-1D06AA468D5A}"/>
              </a:ext>
            </a:extLst>
          </p:cNvPr>
          <p:cNvCxnSpPr>
            <a:cxnSpLocks/>
          </p:cNvCxnSpPr>
          <p:nvPr/>
        </p:nvCxnSpPr>
        <p:spPr>
          <a:xfrm>
            <a:off x="8715823" y="3657600"/>
            <a:ext cx="19239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Düz Bağlayıcı 114">
            <a:extLst>
              <a:ext uri="{FF2B5EF4-FFF2-40B4-BE49-F238E27FC236}">
                <a16:creationId xmlns:a16="http://schemas.microsoft.com/office/drawing/2014/main" id="{198C6BED-68BE-BACA-5623-DCFD652F6375}"/>
              </a:ext>
            </a:extLst>
          </p:cNvPr>
          <p:cNvCxnSpPr>
            <a:cxnSpLocks/>
          </p:cNvCxnSpPr>
          <p:nvPr/>
        </p:nvCxnSpPr>
        <p:spPr>
          <a:xfrm>
            <a:off x="6794998" y="3657600"/>
            <a:ext cx="19239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Düz Bağlayıcı 104">
            <a:extLst>
              <a:ext uri="{FF2B5EF4-FFF2-40B4-BE49-F238E27FC236}">
                <a16:creationId xmlns:a16="http://schemas.microsoft.com/office/drawing/2014/main" id="{17AF5343-9EDB-1766-D1F9-B7036A3ECE3C}"/>
              </a:ext>
            </a:extLst>
          </p:cNvPr>
          <p:cNvCxnSpPr>
            <a:cxnSpLocks/>
          </p:cNvCxnSpPr>
          <p:nvPr/>
        </p:nvCxnSpPr>
        <p:spPr>
          <a:xfrm>
            <a:off x="4889999" y="3657600"/>
            <a:ext cx="19239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Düz Bağlayıcı 94">
            <a:extLst>
              <a:ext uri="{FF2B5EF4-FFF2-40B4-BE49-F238E27FC236}">
                <a16:creationId xmlns:a16="http://schemas.microsoft.com/office/drawing/2014/main" id="{ED52F45A-5C7C-5EBD-59B4-49EFD6A8E191}"/>
              </a:ext>
            </a:extLst>
          </p:cNvPr>
          <p:cNvCxnSpPr>
            <a:cxnSpLocks/>
          </p:cNvCxnSpPr>
          <p:nvPr/>
        </p:nvCxnSpPr>
        <p:spPr>
          <a:xfrm>
            <a:off x="2984748" y="3657600"/>
            <a:ext cx="19239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Düz Bağlayıcı 67">
            <a:extLst>
              <a:ext uri="{FF2B5EF4-FFF2-40B4-BE49-F238E27FC236}">
                <a16:creationId xmlns:a16="http://schemas.microsoft.com/office/drawing/2014/main" id="{EC7744A5-722E-0535-46FC-6BAB499431D9}"/>
              </a:ext>
            </a:extLst>
          </p:cNvPr>
          <p:cNvCxnSpPr>
            <a:cxnSpLocks/>
          </p:cNvCxnSpPr>
          <p:nvPr/>
        </p:nvCxnSpPr>
        <p:spPr>
          <a:xfrm>
            <a:off x="1041400" y="3657600"/>
            <a:ext cx="1923925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Yay 63">
            <a:extLst>
              <a:ext uri="{FF2B5EF4-FFF2-40B4-BE49-F238E27FC236}">
                <a16:creationId xmlns:a16="http://schemas.microsoft.com/office/drawing/2014/main" id="{6521E4DA-62D8-C82F-B564-AAA7B6076479}"/>
              </a:ext>
            </a:extLst>
          </p:cNvPr>
          <p:cNvSpPr/>
          <p:nvPr/>
        </p:nvSpPr>
        <p:spPr>
          <a:xfrm>
            <a:off x="672850" y="3117600"/>
            <a:ext cx="1080000" cy="1080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57" name="Düz Bağlayıcı 56">
            <a:extLst>
              <a:ext uri="{FF2B5EF4-FFF2-40B4-BE49-F238E27FC236}">
                <a16:creationId xmlns:a16="http://schemas.microsoft.com/office/drawing/2014/main" id="{680EE698-0286-C5C2-87CA-FEBB5E682C08}"/>
              </a:ext>
            </a:extLst>
          </p:cNvPr>
          <p:cNvCxnSpPr/>
          <p:nvPr/>
        </p:nvCxnSpPr>
        <p:spPr>
          <a:xfrm>
            <a:off x="0" y="3657600"/>
            <a:ext cx="10414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kış Çizelgesi: Bağlayıcı 57">
            <a:extLst>
              <a:ext uri="{FF2B5EF4-FFF2-40B4-BE49-F238E27FC236}">
                <a16:creationId xmlns:a16="http://schemas.microsoft.com/office/drawing/2014/main" id="{2A50C90E-D895-08DD-021C-75A9EE2BD03B}"/>
              </a:ext>
            </a:extLst>
          </p:cNvPr>
          <p:cNvSpPr/>
          <p:nvPr/>
        </p:nvSpPr>
        <p:spPr>
          <a:xfrm>
            <a:off x="1041400" y="3486150"/>
            <a:ext cx="342900" cy="342900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9" name="Daire: Boş 58">
            <a:extLst>
              <a:ext uri="{FF2B5EF4-FFF2-40B4-BE49-F238E27FC236}">
                <a16:creationId xmlns:a16="http://schemas.microsoft.com/office/drawing/2014/main" id="{D8EA85C4-0AEE-8805-973F-36690983661F}"/>
              </a:ext>
            </a:extLst>
          </p:cNvPr>
          <p:cNvSpPr/>
          <p:nvPr/>
        </p:nvSpPr>
        <p:spPr>
          <a:xfrm>
            <a:off x="920749" y="3365499"/>
            <a:ext cx="584202" cy="584202"/>
          </a:xfrm>
          <a:prstGeom prst="donut">
            <a:avLst>
              <a:gd name="adj" fmla="val 530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0" name="Daire: Boş 59">
            <a:extLst>
              <a:ext uri="{FF2B5EF4-FFF2-40B4-BE49-F238E27FC236}">
                <a16:creationId xmlns:a16="http://schemas.microsoft.com/office/drawing/2014/main" id="{C82E92A3-C49D-CF01-18CE-037F7421E143}"/>
              </a:ext>
            </a:extLst>
          </p:cNvPr>
          <p:cNvSpPr/>
          <p:nvPr/>
        </p:nvSpPr>
        <p:spPr>
          <a:xfrm>
            <a:off x="780850" y="3225600"/>
            <a:ext cx="864000" cy="864000"/>
          </a:xfrm>
          <a:prstGeom prst="donut">
            <a:avLst>
              <a:gd name="adj" fmla="val 301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1" name="Düz Bağlayıcı 60">
            <a:extLst>
              <a:ext uri="{FF2B5EF4-FFF2-40B4-BE49-F238E27FC236}">
                <a16:creationId xmlns:a16="http://schemas.microsoft.com/office/drawing/2014/main" id="{8AFD975F-61C1-8BC9-5193-F318ED1DDC97}"/>
              </a:ext>
            </a:extLst>
          </p:cNvPr>
          <p:cNvCxnSpPr>
            <a:cxnSpLocks/>
          </p:cNvCxnSpPr>
          <p:nvPr/>
        </p:nvCxnSpPr>
        <p:spPr>
          <a:xfrm rot="5400000">
            <a:off x="692150" y="4610300"/>
            <a:ext cx="10414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kış Çizelgesi: Bağlayıcı 61">
            <a:extLst>
              <a:ext uri="{FF2B5EF4-FFF2-40B4-BE49-F238E27FC236}">
                <a16:creationId xmlns:a16="http://schemas.microsoft.com/office/drawing/2014/main" id="{C61CD105-BF02-FF44-1BE7-3CF1F9E074FD}"/>
              </a:ext>
            </a:extLst>
          </p:cNvPr>
          <p:cNvSpPr/>
          <p:nvPr/>
        </p:nvSpPr>
        <p:spPr>
          <a:xfrm>
            <a:off x="1133292" y="5131001"/>
            <a:ext cx="159116" cy="159116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5" name="Metin kutusu 64">
            <a:extLst>
              <a:ext uri="{FF2B5EF4-FFF2-40B4-BE49-F238E27FC236}">
                <a16:creationId xmlns:a16="http://schemas.microsoft.com/office/drawing/2014/main" id="{495CC9D7-56F8-808D-B24C-84383DF25925}"/>
              </a:ext>
            </a:extLst>
          </p:cNvPr>
          <p:cNvSpPr txBox="1"/>
          <p:nvPr/>
        </p:nvSpPr>
        <p:spPr>
          <a:xfrm>
            <a:off x="596775" y="2518943"/>
            <a:ext cx="1232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>
                <a:solidFill>
                  <a:srgbClr val="002060"/>
                </a:solidFill>
                <a:latin typeface="Century Gothic" panose="020B0502020202020204" pitchFamily="34" charset="0"/>
              </a:rPr>
              <a:t>1790</a:t>
            </a:r>
          </a:p>
        </p:txBody>
      </p:sp>
      <p:sp>
        <p:nvSpPr>
          <p:cNvPr id="66" name="Metin kutusu 65">
            <a:extLst>
              <a:ext uri="{FF2B5EF4-FFF2-40B4-BE49-F238E27FC236}">
                <a16:creationId xmlns:a16="http://schemas.microsoft.com/office/drawing/2014/main" id="{8F34A7F7-CE91-A8B0-B1DA-E68D1E92AE04}"/>
              </a:ext>
            </a:extLst>
          </p:cNvPr>
          <p:cNvSpPr txBox="1"/>
          <p:nvPr/>
        </p:nvSpPr>
        <p:spPr>
          <a:xfrm>
            <a:off x="596775" y="5501722"/>
            <a:ext cx="123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</a:t>
            </a:r>
            <a:endParaRPr lang="tr-T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Düz Bağlayıcı 66">
            <a:extLst>
              <a:ext uri="{FF2B5EF4-FFF2-40B4-BE49-F238E27FC236}">
                <a16:creationId xmlns:a16="http://schemas.microsoft.com/office/drawing/2014/main" id="{D83C3592-08DA-9746-7315-17C7C5B6E2AE}"/>
              </a:ext>
            </a:extLst>
          </p:cNvPr>
          <p:cNvCxnSpPr>
            <a:cxnSpLocks/>
          </p:cNvCxnSpPr>
          <p:nvPr/>
        </p:nvCxnSpPr>
        <p:spPr>
          <a:xfrm>
            <a:off x="711450" y="6011707"/>
            <a:ext cx="10414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Yay 80">
            <a:extLst>
              <a:ext uri="{FF2B5EF4-FFF2-40B4-BE49-F238E27FC236}">
                <a16:creationId xmlns:a16="http://schemas.microsoft.com/office/drawing/2014/main" id="{4A4CCCCD-391B-ED1F-B1A5-6E0BCAB24BBD}"/>
              </a:ext>
            </a:extLst>
          </p:cNvPr>
          <p:cNvSpPr/>
          <p:nvPr/>
        </p:nvSpPr>
        <p:spPr>
          <a:xfrm rot="5400000">
            <a:off x="2577850" y="3117600"/>
            <a:ext cx="1080000" cy="1080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2" name="Akış Çizelgesi: Bağlayıcı 81">
            <a:extLst>
              <a:ext uri="{FF2B5EF4-FFF2-40B4-BE49-F238E27FC236}">
                <a16:creationId xmlns:a16="http://schemas.microsoft.com/office/drawing/2014/main" id="{7F3DF062-E005-77F1-6239-FE3AE891A6AF}"/>
              </a:ext>
            </a:extLst>
          </p:cNvPr>
          <p:cNvSpPr/>
          <p:nvPr/>
        </p:nvSpPr>
        <p:spPr>
          <a:xfrm>
            <a:off x="2946400" y="3486150"/>
            <a:ext cx="342900" cy="34290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3" name="Daire: Boş 82">
            <a:extLst>
              <a:ext uri="{FF2B5EF4-FFF2-40B4-BE49-F238E27FC236}">
                <a16:creationId xmlns:a16="http://schemas.microsoft.com/office/drawing/2014/main" id="{A973E85A-BF10-4793-32F6-B5CDDE945F97}"/>
              </a:ext>
            </a:extLst>
          </p:cNvPr>
          <p:cNvSpPr/>
          <p:nvPr/>
        </p:nvSpPr>
        <p:spPr>
          <a:xfrm>
            <a:off x="2825749" y="3365499"/>
            <a:ext cx="584202" cy="584202"/>
          </a:xfrm>
          <a:prstGeom prst="donut">
            <a:avLst>
              <a:gd name="adj" fmla="val 530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4" name="Daire: Boş 83">
            <a:extLst>
              <a:ext uri="{FF2B5EF4-FFF2-40B4-BE49-F238E27FC236}">
                <a16:creationId xmlns:a16="http://schemas.microsoft.com/office/drawing/2014/main" id="{7844E870-DFC1-8B95-6B72-F3523468F600}"/>
              </a:ext>
            </a:extLst>
          </p:cNvPr>
          <p:cNvSpPr/>
          <p:nvPr/>
        </p:nvSpPr>
        <p:spPr>
          <a:xfrm>
            <a:off x="2685850" y="3225600"/>
            <a:ext cx="864000" cy="864000"/>
          </a:xfrm>
          <a:prstGeom prst="donut">
            <a:avLst>
              <a:gd name="adj" fmla="val 301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85" name="Düz Bağlayıcı 84">
            <a:extLst>
              <a:ext uri="{FF2B5EF4-FFF2-40B4-BE49-F238E27FC236}">
                <a16:creationId xmlns:a16="http://schemas.microsoft.com/office/drawing/2014/main" id="{3DE90FAF-56D9-F4CC-3B68-5B8089AD2ABC}"/>
              </a:ext>
            </a:extLst>
          </p:cNvPr>
          <p:cNvCxnSpPr>
            <a:cxnSpLocks/>
          </p:cNvCxnSpPr>
          <p:nvPr/>
        </p:nvCxnSpPr>
        <p:spPr>
          <a:xfrm rot="5400000">
            <a:off x="2597150" y="2704900"/>
            <a:ext cx="10414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kış Çizelgesi: Bağlayıcı 85">
            <a:extLst>
              <a:ext uri="{FF2B5EF4-FFF2-40B4-BE49-F238E27FC236}">
                <a16:creationId xmlns:a16="http://schemas.microsoft.com/office/drawing/2014/main" id="{915C5756-EA58-0269-498A-1AAFB076268F}"/>
              </a:ext>
            </a:extLst>
          </p:cNvPr>
          <p:cNvSpPr/>
          <p:nvPr/>
        </p:nvSpPr>
        <p:spPr>
          <a:xfrm>
            <a:off x="3038292" y="2044301"/>
            <a:ext cx="159116" cy="159116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7" name="Metin kutusu 86">
            <a:extLst>
              <a:ext uri="{FF2B5EF4-FFF2-40B4-BE49-F238E27FC236}">
                <a16:creationId xmlns:a16="http://schemas.microsoft.com/office/drawing/2014/main" id="{DB4C511F-5BA8-68DE-AB7C-3456BB670CB9}"/>
              </a:ext>
            </a:extLst>
          </p:cNvPr>
          <p:cNvSpPr txBox="1"/>
          <p:nvPr/>
        </p:nvSpPr>
        <p:spPr>
          <a:xfrm>
            <a:off x="2521075" y="4261099"/>
            <a:ext cx="1232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>
                <a:solidFill>
                  <a:schemeClr val="accent2"/>
                </a:solidFill>
                <a:latin typeface="Century Gothic" panose="020B0502020202020204" pitchFamily="34" charset="0"/>
              </a:rPr>
              <a:t>1791</a:t>
            </a:r>
          </a:p>
        </p:txBody>
      </p:sp>
      <p:sp>
        <p:nvSpPr>
          <p:cNvPr id="88" name="Metin kutusu 87">
            <a:extLst>
              <a:ext uri="{FF2B5EF4-FFF2-40B4-BE49-F238E27FC236}">
                <a16:creationId xmlns:a16="http://schemas.microsoft.com/office/drawing/2014/main" id="{8DB20AE2-76AC-3595-5C6F-43319217EDB6}"/>
              </a:ext>
            </a:extLst>
          </p:cNvPr>
          <p:cNvSpPr txBox="1"/>
          <p:nvPr/>
        </p:nvSpPr>
        <p:spPr>
          <a:xfrm>
            <a:off x="2288989" y="1552980"/>
            <a:ext cx="1657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FRANSA</a:t>
            </a:r>
          </a:p>
        </p:txBody>
      </p:sp>
      <p:cxnSp>
        <p:nvCxnSpPr>
          <p:cNvPr id="89" name="Düz Bağlayıcı 88">
            <a:extLst>
              <a:ext uri="{FF2B5EF4-FFF2-40B4-BE49-F238E27FC236}">
                <a16:creationId xmlns:a16="http://schemas.microsoft.com/office/drawing/2014/main" id="{4961BA52-582A-8C2A-B5D4-5AC364961011}"/>
              </a:ext>
            </a:extLst>
          </p:cNvPr>
          <p:cNvCxnSpPr>
            <a:cxnSpLocks/>
          </p:cNvCxnSpPr>
          <p:nvPr/>
        </p:nvCxnSpPr>
        <p:spPr>
          <a:xfrm>
            <a:off x="2425700" y="1519487"/>
            <a:ext cx="132752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Yay 95">
            <a:extLst>
              <a:ext uri="{FF2B5EF4-FFF2-40B4-BE49-F238E27FC236}">
                <a16:creationId xmlns:a16="http://schemas.microsoft.com/office/drawing/2014/main" id="{80AD29E3-0101-F8F4-6254-BDB1FF9D9CF6}"/>
              </a:ext>
            </a:extLst>
          </p:cNvPr>
          <p:cNvSpPr/>
          <p:nvPr/>
        </p:nvSpPr>
        <p:spPr>
          <a:xfrm>
            <a:off x="4521449" y="3117600"/>
            <a:ext cx="1080000" cy="1080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E63E6D00-2082-F92D-4ABF-4ECFB333FE07}"/>
              </a:ext>
            </a:extLst>
          </p:cNvPr>
          <p:cNvSpPr/>
          <p:nvPr/>
        </p:nvSpPr>
        <p:spPr>
          <a:xfrm>
            <a:off x="4889999" y="3486150"/>
            <a:ext cx="342900" cy="34290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8" name="Daire: Boş 97">
            <a:extLst>
              <a:ext uri="{FF2B5EF4-FFF2-40B4-BE49-F238E27FC236}">
                <a16:creationId xmlns:a16="http://schemas.microsoft.com/office/drawing/2014/main" id="{A37EE268-0D65-9BA6-D7DA-DF2FA8E7D0EB}"/>
              </a:ext>
            </a:extLst>
          </p:cNvPr>
          <p:cNvSpPr/>
          <p:nvPr/>
        </p:nvSpPr>
        <p:spPr>
          <a:xfrm>
            <a:off x="4778559" y="3365499"/>
            <a:ext cx="584202" cy="584202"/>
          </a:xfrm>
          <a:prstGeom prst="donut">
            <a:avLst>
              <a:gd name="adj" fmla="val 5303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9" name="Daire: Boş 98">
            <a:extLst>
              <a:ext uri="{FF2B5EF4-FFF2-40B4-BE49-F238E27FC236}">
                <a16:creationId xmlns:a16="http://schemas.microsoft.com/office/drawing/2014/main" id="{36A0C378-FEB7-1F11-5189-15D569DE9D78}"/>
              </a:ext>
            </a:extLst>
          </p:cNvPr>
          <p:cNvSpPr/>
          <p:nvPr/>
        </p:nvSpPr>
        <p:spPr>
          <a:xfrm>
            <a:off x="4629449" y="3225600"/>
            <a:ext cx="864000" cy="864000"/>
          </a:xfrm>
          <a:prstGeom prst="donut">
            <a:avLst>
              <a:gd name="adj" fmla="val 301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00" name="Düz Bağlayıcı 99">
            <a:extLst>
              <a:ext uri="{FF2B5EF4-FFF2-40B4-BE49-F238E27FC236}">
                <a16:creationId xmlns:a16="http://schemas.microsoft.com/office/drawing/2014/main" id="{B52BF476-4682-B23E-EF76-B62ED411632D}"/>
              </a:ext>
            </a:extLst>
          </p:cNvPr>
          <p:cNvCxnSpPr>
            <a:cxnSpLocks/>
          </p:cNvCxnSpPr>
          <p:nvPr/>
        </p:nvCxnSpPr>
        <p:spPr>
          <a:xfrm rot="5400000">
            <a:off x="4540749" y="4610300"/>
            <a:ext cx="1041400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Akış Çizelgesi: Bağlayıcı 100">
            <a:extLst>
              <a:ext uri="{FF2B5EF4-FFF2-40B4-BE49-F238E27FC236}">
                <a16:creationId xmlns:a16="http://schemas.microsoft.com/office/drawing/2014/main" id="{775F8C58-9ED5-BFF1-1C6E-9C7B27B5D29E}"/>
              </a:ext>
            </a:extLst>
          </p:cNvPr>
          <p:cNvSpPr/>
          <p:nvPr/>
        </p:nvSpPr>
        <p:spPr>
          <a:xfrm>
            <a:off x="4981891" y="5131001"/>
            <a:ext cx="159116" cy="159116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2" name="Metin kutusu 101">
            <a:extLst>
              <a:ext uri="{FF2B5EF4-FFF2-40B4-BE49-F238E27FC236}">
                <a16:creationId xmlns:a16="http://schemas.microsoft.com/office/drawing/2014/main" id="{E5520396-604E-6BFA-C03B-4E7F3C026B8F}"/>
              </a:ext>
            </a:extLst>
          </p:cNvPr>
          <p:cNvSpPr txBox="1"/>
          <p:nvPr/>
        </p:nvSpPr>
        <p:spPr>
          <a:xfrm>
            <a:off x="4378495" y="2518943"/>
            <a:ext cx="1232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1835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7264E2B9-8206-FE0B-42BF-866AEC9BE5A0}"/>
              </a:ext>
            </a:extLst>
          </p:cNvPr>
          <p:cNvSpPr txBox="1"/>
          <p:nvPr/>
        </p:nvSpPr>
        <p:spPr>
          <a:xfrm>
            <a:off x="3964893" y="5493169"/>
            <a:ext cx="2101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İNGİLTERE</a:t>
            </a:r>
          </a:p>
        </p:txBody>
      </p:sp>
      <p:cxnSp>
        <p:nvCxnSpPr>
          <p:cNvPr id="104" name="Düz Bağlayıcı 103">
            <a:extLst>
              <a:ext uri="{FF2B5EF4-FFF2-40B4-BE49-F238E27FC236}">
                <a16:creationId xmlns:a16="http://schemas.microsoft.com/office/drawing/2014/main" id="{52172908-886E-4320-7393-B452A6237B91}"/>
              </a:ext>
            </a:extLst>
          </p:cNvPr>
          <p:cNvCxnSpPr>
            <a:cxnSpLocks/>
          </p:cNvCxnSpPr>
          <p:nvPr/>
        </p:nvCxnSpPr>
        <p:spPr>
          <a:xfrm>
            <a:off x="4127500" y="6011707"/>
            <a:ext cx="1724461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Yay 105">
            <a:extLst>
              <a:ext uri="{FF2B5EF4-FFF2-40B4-BE49-F238E27FC236}">
                <a16:creationId xmlns:a16="http://schemas.microsoft.com/office/drawing/2014/main" id="{C0976E15-CD29-8092-D6C9-DAA0397DF3A6}"/>
              </a:ext>
            </a:extLst>
          </p:cNvPr>
          <p:cNvSpPr/>
          <p:nvPr/>
        </p:nvSpPr>
        <p:spPr>
          <a:xfrm rot="5400000">
            <a:off x="6426448" y="3117600"/>
            <a:ext cx="1080000" cy="1080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7" name="Akış Çizelgesi: Bağlayıcı 106">
            <a:extLst>
              <a:ext uri="{FF2B5EF4-FFF2-40B4-BE49-F238E27FC236}">
                <a16:creationId xmlns:a16="http://schemas.microsoft.com/office/drawing/2014/main" id="{7E7C9886-5119-4972-BF58-0A95D4CFFC75}"/>
              </a:ext>
            </a:extLst>
          </p:cNvPr>
          <p:cNvSpPr/>
          <p:nvPr/>
        </p:nvSpPr>
        <p:spPr>
          <a:xfrm>
            <a:off x="6794998" y="3486150"/>
            <a:ext cx="342900" cy="342900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8" name="Daire: Boş 107">
            <a:extLst>
              <a:ext uri="{FF2B5EF4-FFF2-40B4-BE49-F238E27FC236}">
                <a16:creationId xmlns:a16="http://schemas.microsoft.com/office/drawing/2014/main" id="{834C376D-091B-CF6D-4DBB-AC25BE94FC0A}"/>
              </a:ext>
            </a:extLst>
          </p:cNvPr>
          <p:cNvSpPr/>
          <p:nvPr/>
        </p:nvSpPr>
        <p:spPr>
          <a:xfrm>
            <a:off x="6674347" y="3365499"/>
            <a:ext cx="584202" cy="584202"/>
          </a:xfrm>
          <a:prstGeom prst="donut">
            <a:avLst>
              <a:gd name="adj" fmla="val 5303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9" name="Daire: Boş 108">
            <a:extLst>
              <a:ext uri="{FF2B5EF4-FFF2-40B4-BE49-F238E27FC236}">
                <a16:creationId xmlns:a16="http://schemas.microsoft.com/office/drawing/2014/main" id="{F9CA97D4-6527-1C39-22F3-629CC696F24C}"/>
              </a:ext>
            </a:extLst>
          </p:cNvPr>
          <p:cNvSpPr/>
          <p:nvPr/>
        </p:nvSpPr>
        <p:spPr>
          <a:xfrm>
            <a:off x="6534448" y="3225600"/>
            <a:ext cx="864000" cy="864000"/>
          </a:xfrm>
          <a:prstGeom prst="donut">
            <a:avLst>
              <a:gd name="adj" fmla="val 301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10" name="Düz Bağlayıcı 109">
            <a:extLst>
              <a:ext uri="{FF2B5EF4-FFF2-40B4-BE49-F238E27FC236}">
                <a16:creationId xmlns:a16="http://schemas.microsoft.com/office/drawing/2014/main" id="{F374B286-E501-EFD8-3A72-EC650C54321E}"/>
              </a:ext>
            </a:extLst>
          </p:cNvPr>
          <p:cNvCxnSpPr>
            <a:cxnSpLocks/>
          </p:cNvCxnSpPr>
          <p:nvPr/>
        </p:nvCxnSpPr>
        <p:spPr>
          <a:xfrm rot="5400000">
            <a:off x="6445748" y="2704900"/>
            <a:ext cx="1041400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02761501-AA59-745D-FD7F-781F3EC533E1}"/>
              </a:ext>
            </a:extLst>
          </p:cNvPr>
          <p:cNvSpPr/>
          <p:nvPr/>
        </p:nvSpPr>
        <p:spPr>
          <a:xfrm>
            <a:off x="6886890" y="2044301"/>
            <a:ext cx="159116" cy="159116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080734A2-F8CD-7B2D-9D89-46DC21695E6B}"/>
              </a:ext>
            </a:extLst>
          </p:cNvPr>
          <p:cNvSpPr txBox="1"/>
          <p:nvPr/>
        </p:nvSpPr>
        <p:spPr>
          <a:xfrm>
            <a:off x="6040603" y="4261099"/>
            <a:ext cx="19243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1871-79</a:t>
            </a:r>
          </a:p>
        </p:txBody>
      </p:sp>
      <p:sp>
        <p:nvSpPr>
          <p:cNvPr id="113" name="Metin kutusu 112">
            <a:extLst>
              <a:ext uri="{FF2B5EF4-FFF2-40B4-BE49-F238E27FC236}">
                <a16:creationId xmlns:a16="http://schemas.microsoft.com/office/drawing/2014/main" id="{D9218937-4A8D-AE4F-AD6E-45AA244A0631}"/>
              </a:ext>
            </a:extLst>
          </p:cNvPr>
          <p:cNvSpPr txBox="1"/>
          <p:nvPr/>
        </p:nvSpPr>
        <p:spPr>
          <a:xfrm>
            <a:off x="5985759" y="1552980"/>
            <a:ext cx="192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OSMANLI</a:t>
            </a:r>
            <a:endParaRPr lang="tr-T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4" name="Düz Bağlayıcı 113">
            <a:extLst>
              <a:ext uri="{FF2B5EF4-FFF2-40B4-BE49-F238E27FC236}">
                <a16:creationId xmlns:a16="http://schemas.microsoft.com/office/drawing/2014/main" id="{27B692FB-157B-BAB3-0049-B53BF1533382}"/>
              </a:ext>
            </a:extLst>
          </p:cNvPr>
          <p:cNvCxnSpPr>
            <a:cxnSpLocks/>
          </p:cNvCxnSpPr>
          <p:nvPr/>
        </p:nvCxnSpPr>
        <p:spPr>
          <a:xfrm>
            <a:off x="6184900" y="1519487"/>
            <a:ext cx="1572060" cy="0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Yay 115">
            <a:extLst>
              <a:ext uri="{FF2B5EF4-FFF2-40B4-BE49-F238E27FC236}">
                <a16:creationId xmlns:a16="http://schemas.microsoft.com/office/drawing/2014/main" id="{CB2945C0-E549-F43B-EA22-1142D292B3CE}"/>
              </a:ext>
            </a:extLst>
          </p:cNvPr>
          <p:cNvSpPr/>
          <p:nvPr/>
        </p:nvSpPr>
        <p:spPr>
          <a:xfrm>
            <a:off x="8347273" y="3117600"/>
            <a:ext cx="1080000" cy="1080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7" name="Akış Çizelgesi: Bağlayıcı 116">
            <a:extLst>
              <a:ext uri="{FF2B5EF4-FFF2-40B4-BE49-F238E27FC236}">
                <a16:creationId xmlns:a16="http://schemas.microsoft.com/office/drawing/2014/main" id="{2B13E4A4-A353-DDD6-8555-05701A47B6EB}"/>
              </a:ext>
            </a:extLst>
          </p:cNvPr>
          <p:cNvSpPr/>
          <p:nvPr/>
        </p:nvSpPr>
        <p:spPr>
          <a:xfrm>
            <a:off x="8715823" y="3486150"/>
            <a:ext cx="342900" cy="3429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118" name="Daire: Boş 117">
            <a:extLst>
              <a:ext uri="{FF2B5EF4-FFF2-40B4-BE49-F238E27FC236}">
                <a16:creationId xmlns:a16="http://schemas.microsoft.com/office/drawing/2014/main" id="{63F8731E-72A1-7181-F732-57AF8FDA9223}"/>
              </a:ext>
            </a:extLst>
          </p:cNvPr>
          <p:cNvSpPr/>
          <p:nvPr/>
        </p:nvSpPr>
        <p:spPr>
          <a:xfrm>
            <a:off x="8595172" y="3365499"/>
            <a:ext cx="584202" cy="584202"/>
          </a:xfrm>
          <a:prstGeom prst="donut">
            <a:avLst>
              <a:gd name="adj" fmla="val 5303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9" name="Daire: Boş 118">
            <a:extLst>
              <a:ext uri="{FF2B5EF4-FFF2-40B4-BE49-F238E27FC236}">
                <a16:creationId xmlns:a16="http://schemas.microsoft.com/office/drawing/2014/main" id="{94245D00-7293-0F2A-D4E1-4D8531B1898A}"/>
              </a:ext>
            </a:extLst>
          </p:cNvPr>
          <p:cNvSpPr/>
          <p:nvPr/>
        </p:nvSpPr>
        <p:spPr>
          <a:xfrm>
            <a:off x="8455273" y="3225600"/>
            <a:ext cx="864000" cy="864000"/>
          </a:xfrm>
          <a:prstGeom prst="donut">
            <a:avLst>
              <a:gd name="adj" fmla="val 301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0" name="Düz Bağlayıcı 119">
            <a:extLst>
              <a:ext uri="{FF2B5EF4-FFF2-40B4-BE49-F238E27FC236}">
                <a16:creationId xmlns:a16="http://schemas.microsoft.com/office/drawing/2014/main" id="{7FF2FE19-AA98-BBB9-EC85-2ADC9B067FC5}"/>
              </a:ext>
            </a:extLst>
          </p:cNvPr>
          <p:cNvCxnSpPr>
            <a:cxnSpLocks/>
          </p:cNvCxnSpPr>
          <p:nvPr/>
        </p:nvCxnSpPr>
        <p:spPr>
          <a:xfrm rot="5400000">
            <a:off x="8366573" y="4610300"/>
            <a:ext cx="104140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Akış Çizelgesi: Bağlayıcı 120">
            <a:extLst>
              <a:ext uri="{FF2B5EF4-FFF2-40B4-BE49-F238E27FC236}">
                <a16:creationId xmlns:a16="http://schemas.microsoft.com/office/drawing/2014/main" id="{A15B50A2-5084-1B3E-D139-427FAA66D677}"/>
              </a:ext>
            </a:extLst>
          </p:cNvPr>
          <p:cNvSpPr/>
          <p:nvPr/>
        </p:nvSpPr>
        <p:spPr>
          <a:xfrm>
            <a:off x="8807715" y="5131001"/>
            <a:ext cx="159116" cy="15911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2" name="Metin kutusu 121">
            <a:extLst>
              <a:ext uri="{FF2B5EF4-FFF2-40B4-BE49-F238E27FC236}">
                <a16:creationId xmlns:a16="http://schemas.microsoft.com/office/drawing/2014/main" id="{B13344FD-BC5D-E48E-2638-B603AEF2B5D1}"/>
              </a:ext>
            </a:extLst>
          </p:cNvPr>
          <p:cNvSpPr txBox="1"/>
          <p:nvPr/>
        </p:nvSpPr>
        <p:spPr>
          <a:xfrm>
            <a:off x="8271198" y="2518943"/>
            <a:ext cx="1232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1877</a:t>
            </a: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14F502EA-4855-EB4F-A9F3-77EA9A1AFE36}"/>
              </a:ext>
            </a:extLst>
          </p:cNvPr>
          <p:cNvSpPr txBox="1"/>
          <p:nvPr/>
        </p:nvSpPr>
        <p:spPr>
          <a:xfrm>
            <a:off x="7888822" y="5501721"/>
            <a:ext cx="199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ALMANYA</a:t>
            </a:r>
          </a:p>
        </p:txBody>
      </p:sp>
      <p:cxnSp>
        <p:nvCxnSpPr>
          <p:cNvPr id="124" name="Düz Bağlayıcı 123">
            <a:extLst>
              <a:ext uri="{FF2B5EF4-FFF2-40B4-BE49-F238E27FC236}">
                <a16:creationId xmlns:a16="http://schemas.microsoft.com/office/drawing/2014/main" id="{119AF572-ABF4-1BA2-90A1-FFA53775A7E9}"/>
              </a:ext>
            </a:extLst>
          </p:cNvPr>
          <p:cNvCxnSpPr>
            <a:cxnSpLocks/>
          </p:cNvCxnSpPr>
          <p:nvPr/>
        </p:nvCxnSpPr>
        <p:spPr>
          <a:xfrm>
            <a:off x="7983011" y="6011707"/>
            <a:ext cx="1808523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Yay 125">
            <a:extLst>
              <a:ext uri="{FF2B5EF4-FFF2-40B4-BE49-F238E27FC236}">
                <a16:creationId xmlns:a16="http://schemas.microsoft.com/office/drawing/2014/main" id="{7E56A7AE-009A-387F-34AB-093F47142DF5}"/>
              </a:ext>
            </a:extLst>
          </p:cNvPr>
          <p:cNvSpPr/>
          <p:nvPr/>
        </p:nvSpPr>
        <p:spPr>
          <a:xfrm rot="5400000">
            <a:off x="10259445" y="3117600"/>
            <a:ext cx="1080000" cy="1080000"/>
          </a:xfrm>
          <a:prstGeom prst="arc">
            <a:avLst>
              <a:gd name="adj1" fmla="val 5553647"/>
              <a:gd name="adj2" fmla="val 10810490"/>
            </a:avLst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7" name="Akış Çizelgesi: Bağlayıcı 126">
            <a:extLst>
              <a:ext uri="{FF2B5EF4-FFF2-40B4-BE49-F238E27FC236}">
                <a16:creationId xmlns:a16="http://schemas.microsoft.com/office/drawing/2014/main" id="{405F3A30-C19B-2C0A-6263-415DB5F5241A}"/>
              </a:ext>
            </a:extLst>
          </p:cNvPr>
          <p:cNvSpPr/>
          <p:nvPr/>
        </p:nvSpPr>
        <p:spPr>
          <a:xfrm>
            <a:off x="10627995" y="3486150"/>
            <a:ext cx="342900" cy="3429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8" name="Daire: Boş 127">
            <a:extLst>
              <a:ext uri="{FF2B5EF4-FFF2-40B4-BE49-F238E27FC236}">
                <a16:creationId xmlns:a16="http://schemas.microsoft.com/office/drawing/2014/main" id="{AFB2D796-0C00-D446-5AAC-6628740D2A02}"/>
              </a:ext>
            </a:extLst>
          </p:cNvPr>
          <p:cNvSpPr/>
          <p:nvPr/>
        </p:nvSpPr>
        <p:spPr>
          <a:xfrm>
            <a:off x="10507344" y="3365499"/>
            <a:ext cx="584202" cy="584202"/>
          </a:xfrm>
          <a:prstGeom prst="donut">
            <a:avLst>
              <a:gd name="adj" fmla="val 530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9" name="Daire: Boş 128">
            <a:extLst>
              <a:ext uri="{FF2B5EF4-FFF2-40B4-BE49-F238E27FC236}">
                <a16:creationId xmlns:a16="http://schemas.microsoft.com/office/drawing/2014/main" id="{C5C52F94-E694-EF45-9444-E8A363FEDD01}"/>
              </a:ext>
            </a:extLst>
          </p:cNvPr>
          <p:cNvSpPr/>
          <p:nvPr/>
        </p:nvSpPr>
        <p:spPr>
          <a:xfrm>
            <a:off x="10367445" y="3225600"/>
            <a:ext cx="864000" cy="864000"/>
          </a:xfrm>
          <a:prstGeom prst="donut">
            <a:avLst>
              <a:gd name="adj" fmla="val 3013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30" name="Düz Bağlayıcı 129">
            <a:extLst>
              <a:ext uri="{FF2B5EF4-FFF2-40B4-BE49-F238E27FC236}">
                <a16:creationId xmlns:a16="http://schemas.microsoft.com/office/drawing/2014/main" id="{2924CC62-C480-2C7E-1CA6-1C05E7EA2E9A}"/>
              </a:ext>
            </a:extLst>
          </p:cNvPr>
          <p:cNvCxnSpPr>
            <a:cxnSpLocks/>
          </p:cNvCxnSpPr>
          <p:nvPr/>
        </p:nvCxnSpPr>
        <p:spPr>
          <a:xfrm rot="5400000">
            <a:off x="10278745" y="2704900"/>
            <a:ext cx="10414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Akış Çizelgesi: Bağlayıcı 130">
            <a:extLst>
              <a:ext uri="{FF2B5EF4-FFF2-40B4-BE49-F238E27FC236}">
                <a16:creationId xmlns:a16="http://schemas.microsoft.com/office/drawing/2014/main" id="{26315574-FB78-DC61-F6BA-EF7394ED7A45}"/>
              </a:ext>
            </a:extLst>
          </p:cNvPr>
          <p:cNvSpPr/>
          <p:nvPr/>
        </p:nvSpPr>
        <p:spPr>
          <a:xfrm>
            <a:off x="10719887" y="2044301"/>
            <a:ext cx="159116" cy="159116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2" name="Metin kutusu 131">
            <a:extLst>
              <a:ext uri="{FF2B5EF4-FFF2-40B4-BE49-F238E27FC236}">
                <a16:creationId xmlns:a16="http://schemas.microsoft.com/office/drawing/2014/main" id="{696F7363-EA94-2458-A148-E2648516F7F7}"/>
              </a:ext>
            </a:extLst>
          </p:cNvPr>
          <p:cNvSpPr txBox="1"/>
          <p:nvPr/>
        </p:nvSpPr>
        <p:spPr>
          <a:xfrm>
            <a:off x="10202670" y="4261099"/>
            <a:ext cx="12321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dirty="0">
                <a:solidFill>
                  <a:schemeClr val="accent1"/>
                </a:solidFill>
                <a:latin typeface="Century Gothic" panose="020B0502020202020204" pitchFamily="34" charset="0"/>
              </a:rPr>
              <a:t>1994</a:t>
            </a:r>
          </a:p>
        </p:txBody>
      </p:sp>
      <p:sp>
        <p:nvSpPr>
          <p:cNvPr id="133" name="Metin kutusu 132">
            <a:extLst>
              <a:ext uri="{FF2B5EF4-FFF2-40B4-BE49-F238E27FC236}">
                <a16:creationId xmlns:a16="http://schemas.microsoft.com/office/drawing/2014/main" id="{822BFA30-C571-64A4-9DD6-B2F2E50D53E7}"/>
              </a:ext>
            </a:extLst>
          </p:cNvPr>
          <p:cNvSpPr txBox="1"/>
          <p:nvPr/>
        </p:nvSpPr>
        <p:spPr>
          <a:xfrm>
            <a:off x="9809094" y="1552980"/>
            <a:ext cx="192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TÜRKİYE</a:t>
            </a:r>
            <a:endParaRPr lang="tr-T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4" name="Düz Bağlayıcı 133">
            <a:extLst>
              <a:ext uri="{FF2B5EF4-FFF2-40B4-BE49-F238E27FC236}">
                <a16:creationId xmlns:a16="http://schemas.microsoft.com/office/drawing/2014/main" id="{0F7C4F66-5F81-7DCA-9318-1F020F6C5826}"/>
              </a:ext>
            </a:extLst>
          </p:cNvPr>
          <p:cNvCxnSpPr>
            <a:cxnSpLocks/>
          </p:cNvCxnSpPr>
          <p:nvPr/>
        </p:nvCxnSpPr>
        <p:spPr>
          <a:xfrm>
            <a:off x="10107295" y="1519487"/>
            <a:ext cx="132752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Metin kutusu 205">
            <a:extLst>
              <a:ext uri="{FF2B5EF4-FFF2-40B4-BE49-F238E27FC236}">
                <a16:creationId xmlns:a16="http://schemas.microsoft.com/office/drawing/2014/main" id="{445FD59B-0270-CA37-4A69-5446508ECBB7}"/>
              </a:ext>
            </a:extLst>
          </p:cNvPr>
          <p:cNvSpPr txBox="1"/>
          <p:nvPr/>
        </p:nvSpPr>
        <p:spPr>
          <a:xfrm>
            <a:off x="2843502" y="223918"/>
            <a:ext cx="6504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>
                <a:latin typeface="Tw Cen MT" panose="020B0602020104020603" pitchFamily="34" charset="0"/>
              </a:rPr>
              <a:t>MODERN PATENT YASALARI</a:t>
            </a:r>
          </a:p>
        </p:txBody>
      </p:sp>
      <p:sp>
        <p:nvSpPr>
          <p:cNvPr id="207" name="Akış Çizelgesi: Bağlayıcı 206">
            <a:extLst>
              <a:ext uri="{FF2B5EF4-FFF2-40B4-BE49-F238E27FC236}">
                <a16:creationId xmlns:a16="http://schemas.microsoft.com/office/drawing/2014/main" id="{EEADFD0B-48CD-F69B-2BAD-92B1A0BAD2F1}"/>
              </a:ext>
            </a:extLst>
          </p:cNvPr>
          <p:cNvSpPr/>
          <p:nvPr/>
        </p:nvSpPr>
        <p:spPr>
          <a:xfrm>
            <a:off x="4817046" y="1064258"/>
            <a:ext cx="159116" cy="159116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8" name="Akış Çizelgesi: Bağlayıcı 207">
            <a:extLst>
              <a:ext uri="{FF2B5EF4-FFF2-40B4-BE49-F238E27FC236}">
                <a16:creationId xmlns:a16="http://schemas.microsoft.com/office/drawing/2014/main" id="{7820B387-DB6F-3BBE-C1BE-D4455D85EC9D}"/>
              </a:ext>
            </a:extLst>
          </p:cNvPr>
          <p:cNvSpPr/>
          <p:nvPr/>
        </p:nvSpPr>
        <p:spPr>
          <a:xfrm>
            <a:off x="5223696" y="1064258"/>
            <a:ext cx="159116" cy="159116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9" name="Akış Çizelgesi: Bağlayıcı 208">
            <a:extLst>
              <a:ext uri="{FF2B5EF4-FFF2-40B4-BE49-F238E27FC236}">
                <a16:creationId xmlns:a16="http://schemas.microsoft.com/office/drawing/2014/main" id="{43823368-4C76-0784-3620-701E15A2DAE3}"/>
              </a:ext>
            </a:extLst>
          </p:cNvPr>
          <p:cNvSpPr/>
          <p:nvPr/>
        </p:nvSpPr>
        <p:spPr>
          <a:xfrm>
            <a:off x="5633953" y="1064258"/>
            <a:ext cx="159116" cy="159116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0" name="Akış Çizelgesi: Bağlayıcı 209">
            <a:extLst>
              <a:ext uri="{FF2B5EF4-FFF2-40B4-BE49-F238E27FC236}">
                <a16:creationId xmlns:a16="http://schemas.microsoft.com/office/drawing/2014/main" id="{67680FA8-66DE-CE6F-C737-BFF6E7FD6881}"/>
              </a:ext>
            </a:extLst>
          </p:cNvPr>
          <p:cNvSpPr/>
          <p:nvPr/>
        </p:nvSpPr>
        <p:spPr>
          <a:xfrm>
            <a:off x="6040603" y="1064258"/>
            <a:ext cx="159116" cy="159116"/>
          </a:xfrm>
          <a:prstGeom prst="flowChartConnector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1" name="Akış Çizelgesi: Bağlayıcı 210">
            <a:extLst>
              <a:ext uri="{FF2B5EF4-FFF2-40B4-BE49-F238E27FC236}">
                <a16:creationId xmlns:a16="http://schemas.microsoft.com/office/drawing/2014/main" id="{54523DF7-806F-E35F-673D-72BAEAF8CE33}"/>
              </a:ext>
            </a:extLst>
          </p:cNvPr>
          <p:cNvSpPr/>
          <p:nvPr/>
        </p:nvSpPr>
        <p:spPr>
          <a:xfrm>
            <a:off x="6480497" y="1064258"/>
            <a:ext cx="159116" cy="15911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2" name="Akış Çizelgesi: Bağlayıcı 211">
            <a:extLst>
              <a:ext uri="{FF2B5EF4-FFF2-40B4-BE49-F238E27FC236}">
                <a16:creationId xmlns:a16="http://schemas.microsoft.com/office/drawing/2014/main" id="{E50686E0-FBA6-1688-50D7-BA6469D1800C}"/>
              </a:ext>
            </a:extLst>
          </p:cNvPr>
          <p:cNvSpPr/>
          <p:nvPr/>
        </p:nvSpPr>
        <p:spPr>
          <a:xfrm>
            <a:off x="7011037" y="1064258"/>
            <a:ext cx="159116" cy="159116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839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2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75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5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75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0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25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50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7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250"/>
                            </p:stCondLst>
                            <p:childTnLst>
                              <p:par>
                                <p:cTn id="1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7500"/>
                            </p:stCondLst>
                            <p:childTnLst>
                              <p:par>
                                <p:cTn id="1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775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8250"/>
                            </p:stCondLst>
                            <p:childTnLst>
                              <p:par>
                                <p:cTn id="2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8750"/>
                            </p:stCondLst>
                            <p:childTnLst>
                              <p:par>
                                <p:cTn id="2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9000"/>
                            </p:stCondLst>
                            <p:childTnLst>
                              <p:par>
                                <p:cTn id="2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9250"/>
                            </p:stCondLst>
                            <p:childTnLst>
                              <p:par>
                                <p:cTn id="2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9500"/>
                            </p:stCondLst>
                            <p:childTnLst>
                              <p:par>
                                <p:cTn id="2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975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0250"/>
                            </p:stCondLst>
                            <p:childTnLst>
                              <p:par>
                                <p:cTn id="2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0750"/>
                            </p:stCondLst>
                            <p:childTnLst>
                              <p:par>
                                <p:cTn id="2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1250"/>
                            </p:stCondLst>
                            <p:childTnLst>
                              <p:par>
                                <p:cTn id="2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25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25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25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25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25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25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11750"/>
                            </p:stCondLst>
                            <p:childTnLst>
                              <p:par>
                                <p:cTn id="3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9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58" grpId="0" animBg="1"/>
      <p:bldP spid="59" grpId="0" animBg="1"/>
      <p:bldP spid="60" grpId="0" animBg="1"/>
      <p:bldP spid="62" grpId="0" animBg="1"/>
      <p:bldP spid="65" grpId="0"/>
      <p:bldP spid="66" grpId="0"/>
      <p:bldP spid="81" grpId="0" animBg="1"/>
      <p:bldP spid="82" grpId="0" animBg="1"/>
      <p:bldP spid="83" grpId="0" animBg="1"/>
      <p:bldP spid="84" grpId="0" animBg="1"/>
      <p:bldP spid="86" grpId="0" animBg="1"/>
      <p:bldP spid="87" grpId="0"/>
      <p:bldP spid="88" grpId="0"/>
      <p:bldP spid="96" grpId="0" animBg="1"/>
      <p:bldP spid="97" grpId="0" animBg="1"/>
      <p:bldP spid="98" grpId="0" animBg="1"/>
      <p:bldP spid="99" grpId="0" animBg="1"/>
      <p:bldP spid="101" grpId="0" animBg="1"/>
      <p:bldP spid="102" grpId="0"/>
      <p:bldP spid="103" grpId="0"/>
      <p:bldP spid="106" grpId="0" animBg="1"/>
      <p:bldP spid="107" grpId="0" animBg="1"/>
      <p:bldP spid="108" grpId="0" animBg="1"/>
      <p:bldP spid="109" grpId="0" animBg="1"/>
      <p:bldP spid="111" grpId="0" animBg="1"/>
      <p:bldP spid="112" grpId="0"/>
      <p:bldP spid="113" grpId="0"/>
      <p:bldP spid="116" grpId="0" animBg="1"/>
      <p:bldP spid="117" grpId="0" animBg="1"/>
      <p:bldP spid="118" grpId="0" animBg="1"/>
      <p:bldP spid="119" grpId="0" animBg="1"/>
      <p:bldP spid="121" grpId="0" animBg="1"/>
      <p:bldP spid="122" grpId="0"/>
      <p:bldP spid="123" grpId="0"/>
      <p:bldP spid="126" grpId="0" animBg="1"/>
      <p:bldP spid="127" grpId="0" animBg="1"/>
      <p:bldP spid="128" grpId="0" animBg="1"/>
      <p:bldP spid="129" grpId="0" animBg="1"/>
      <p:bldP spid="1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32532"/>
            </a:gs>
            <a:gs pos="29000">
              <a:srgbClr val="232532"/>
            </a:gs>
            <a:gs pos="100000">
              <a:srgbClr val="8A8A96"/>
            </a:gs>
          </a:gsLst>
          <a:lin ang="18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5" name="Grup 574">
            <a:extLst>
              <a:ext uri="{FF2B5EF4-FFF2-40B4-BE49-F238E27FC236}">
                <a16:creationId xmlns:a16="http://schemas.microsoft.com/office/drawing/2014/main" id="{4552FF00-EF12-8870-4865-E901C4ACAF05}"/>
              </a:ext>
            </a:extLst>
          </p:cNvPr>
          <p:cNvGrpSpPr/>
          <p:nvPr/>
        </p:nvGrpSpPr>
        <p:grpSpPr>
          <a:xfrm>
            <a:off x="1453114" y="847484"/>
            <a:ext cx="8893242" cy="4988638"/>
            <a:chOff x="1424238" y="847484"/>
            <a:chExt cx="8893242" cy="4988638"/>
          </a:xfrm>
        </p:grpSpPr>
        <p:grpSp>
          <p:nvGrpSpPr>
            <p:cNvPr id="183" name="Google Shape;1559;p7">
              <a:extLst>
                <a:ext uri="{FF2B5EF4-FFF2-40B4-BE49-F238E27FC236}">
                  <a16:creationId xmlns:a16="http://schemas.microsoft.com/office/drawing/2014/main" id="{75D1C6C6-5482-1127-A72A-BACA1D4D7727}"/>
                </a:ext>
              </a:extLst>
            </p:cNvPr>
            <p:cNvGrpSpPr/>
            <p:nvPr/>
          </p:nvGrpSpPr>
          <p:grpSpPr>
            <a:xfrm>
              <a:off x="1424238" y="1021878"/>
              <a:ext cx="8789591" cy="4814244"/>
              <a:chOff x="1689100" y="1257664"/>
              <a:chExt cx="8813800" cy="4605048"/>
            </a:xfrm>
          </p:grpSpPr>
          <p:sp>
            <p:nvSpPr>
              <p:cNvPr id="184" name="Google Shape;1560;p7">
                <a:extLst>
                  <a:ext uri="{FF2B5EF4-FFF2-40B4-BE49-F238E27FC236}">
                    <a16:creationId xmlns:a16="http://schemas.microsoft.com/office/drawing/2014/main" id="{3C9E8858-C8D2-4662-8C3F-63C7C2A7487A}"/>
                  </a:ext>
                </a:extLst>
              </p:cNvPr>
              <p:cNvSpPr/>
              <p:nvPr/>
            </p:nvSpPr>
            <p:spPr>
              <a:xfrm>
                <a:off x="6875759" y="4549608"/>
                <a:ext cx="180592" cy="361180"/>
              </a:xfrm>
              <a:custGeom>
                <a:avLst/>
                <a:gdLst/>
                <a:ahLst/>
                <a:cxnLst/>
                <a:rect l="l" t="t" r="r" b="b"/>
                <a:pathLst>
                  <a:path w="157" h="316" extrusionOk="0">
                    <a:moveTo>
                      <a:pt x="15" y="204"/>
                    </a:moveTo>
                    <a:cubicBezTo>
                      <a:pt x="15" y="204"/>
                      <a:pt x="30" y="170"/>
                      <a:pt x="30" y="169"/>
                    </a:cubicBezTo>
                    <a:cubicBezTo>
                      <a:pt x="30" y="160"/>
                      <a:pt x="19" y="140"/>
                      <a:pt x="19" y="127"/>
                    </a:cubicBezTo>
                    <a:cubicBezTo>
                      <a:pt x="19" y="88"/>
                      <a:pt x="46" y="91"/>
                      <a:pt x="68" y="77"/>
                    </a:cubicBezTo>
                    <a:cubicBezTo>
                      <a:pt x="85" y="67"/>
                      <a:pt x="109" y="37"/>
                      <a:pt x="121" y="24"/>
                    </a:cubicBezTo>
                    <a:cubicBezTo>
                      <a:pt x="125" y="20"/>
                      <a:pt x="123" y="6"/>
                      <a:pt x="126" y="0"/>
                    </a:cubicBezTo>
                    <a:cubicBezTo>
                      <a:pt x="151" y="3"/>
                      <a:pt x="149" y="55"/>
                      <a:pt x="157" y="75"/>
                    </a:cubicBezTo>
                    <a:cubicBezTo>
                      <a:pt x="157" y="87"/>
                      <a:pt x="157" y="87"/>
                      <a:pt x="157" y="87"/>
                    </a:cubicBezTo>
                    <a:cubicBezTo>
                      <a:pt x="153" y="86"/>
                      <a:pt x="145" y="83"/>
                      <a:pt x="144" y="83"/>
                    </a:cubicBezTo>
                    <a:cubicBezTo>
                      <a:pt x="144" y="141"/>
                      <a:pt x="126" y="181"/>
                      <a:pt x="110" y="227"/>
                    </a:cubicBezTo>
                    <a:cubicBezTo>
                      <a:pt x="96" y="262"/>
                      <a:pt x="89" y="316"/>
                      <a:pt x="43" y="316"/>
                    </a:cubicBezTo>
                    <a:cubicBezTo>
                      <a:pt x="24" y="316"/>
                      <a:pt x="7" y="293"/>
                      <a:pt x="7" y="272"/>
                    </a:cubicBezTo>
                    <a:cubicBezTo>
                      <a:pt x="7" y="262"/>
                      <a:pt x="10" y="258"/>
                      <a:pt x="9" y="252"/>
                    </a:cubicBezTo>
                    <a:cubicBezTo>
                      <a:pt x="0" y="245"/>
                      <a:pt x="0" y="232"/>
                      <a:pt x="0" y="220"/>
                    </a:cubicBezTo>
                    <a:cubicBezTo>
                      <a:pt x="0" y="217"/>
                      <a:pt x="14" y="204"/>
                      <a:pt x="15" y="20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5" name="Google Shape;1561;p7">
                <a:extLst>
                  <a:ext uri="{FF2B5EF4-FFF2-40B4-BE49-F238E27FC236}">
                    <a16:creationId xmlns:a16="http://schemas.microsoft.com/office/drawing/2014/main" id="{6013ACBF-B651-605E-193C-734EFCEAFA72}"/>
                  </a:ext>
                </a:extLst>
              </p:cNvPr>
              <p:cNvSpPr/>
              <p:nvPr/>
            </p:nvSpPr>
            <p:spPr>
              <a:xfrm>
                <a:off x="5394294" y="3204364"/>
                <a:ext cx="1683483" cy="1974248"/>
              </a:xfrm>
              <a:custGeom>
                <a:avLst/>
                <a:gdLst/>
                <a:ahLst/>
                <a:cxnLst/>
                <a:rect l="l" t="t" r="r" b="b"/>
                <a:pathLst>
                  <a:path w="1471" h="1725" extrusionOk="0">
                    <a:moveTo>
                      <a:pt x="841" y="119"/>
                    </a:moveTo>
                    <a:cubicBezTo>
                      <a:pt x="857" y="119"/>
                      <a:pt x="857" y="119"/>
                      <a:pt x="857" y="119"/>
                    </a:cubicBezTo>
                    <a:cubicBezTo>
                      <a:pt x="857" y="130"/>
                      <a:pt x="865" y="133"/>
                      <a:pt x="869" y="137"/>
                    </a:cubicBezTo>
                    <a:cubicBezTo>
                      <a:pt x="875" y="147"/>
                      <a:pt x="893" y="141"/>
                      <a:pt x="905" y="145"/>
                    </a:cubicBezTo>
                    <a:cubicBezTo>
                      <a:pt x="929" y="155"/>
                      <a:pt x="963" y="167"/>
                      <a:pt x="990" y="167"/>
                    </a:cubicBezTo>
                    <a:cubicBezTo>
                      <a:pt x="1014" y="167"/>
                      <a:pt x="1021" y="155"/>
                      <a:pt x="1045" y="155"/>
                    </a:cubicBezTo>
                    <a:cubicBezTo>
                      <a:pt x="1059" y="155"/>
                      <a:pt x="1068" y="165"/>
                      <a:pt x="1084" y="165"/>
                    </a:cubicBezTo>
                    <a:cubicBezTo>
                      <a:pt x="1096" y="165"/>
                      <a:pt x="1096" y="161"/>
                      <a:pt x="1106" y="159"/>
                    </a:cubicBezTo>
                    <a:cubicBezTo>
                      <a:pt x="1111" y="173"/>
                      <a:pt x="1121" y="184"/>
                      <a:pt x="1121" y="199"/>
                    </a:cubicBezTo>
                    <a:cubicBezTo>
                      <a:pt x="1121" y="206"/>
                      <a:pt x="1109" y="235"/>
                      <a:pt x="1106" y="245"/>
                    </a:cubicBezTo>
                    <a:cubicBezTo>
                      <a:pt x="1090" y="242"/>
                      <a:pt x="1077" y="207"/>
                      <a:pt x="1064" y="193"/>
                    </a:cubicBezTo>
                    <a:cubicBezTo>
                      <a:pt x="1064" y="207"/>
                      <a:pt x="1064" y="207"/>
                      <a:pt x="1064" y="207"/>
                    </a:cubicBezTo>
                    <a:cubicBezTo>
                      <a:pt x="1136" y="340"/>
                      <a:pt x="1136" y="340"/>
                      <a:pt x="1136" y="340"/>
                    </a:cubicBezTo>
                    <a:cubicBezTo>
                      <a:pt x="1132" y="357"/>
                      <a:pt x="1155" y="392"/>
                      <a:pt x="1166" y="402"/>
                    </a:cubicBezTo>
                    <a:cubicBezTo>
                      <a:pt x="1166" y="444"/>
                      <a:pt x="1166" y="444"/>
                      <a:pt x="1166" y="444"/>
                    </a:cubicBezTo>
                    <a:cubicBezTo>
                      <a:pt x="1174" y="465"/>
                      <a:pt x="1189" y="465"/>
                      <a:pt x="1200" y="481"/>
                    </a:cubicBezTo>
                    <a:cubicBezTo>
                      <a:pt x="1214" y="500"/>
                      <a:pt x="1206" y="521"/>
                      <a:pt x="1219" y="535"/>
                    </a:cubicBezTo>
                    <a:cubicBezTo>
                      <a:pt x="1231" y="548"/>
                      <a:pt x="1240" y="549"/>
                      <a:pt x="1253" y="559"/>
                    </a:cubicBezTo>
                    <a:cubicBezTo>
                      <a:pt x="1265" y="568"/>
                      <a:pt x="1272" y="601"/>
                      <a:pt x="1297" y="601"/>
                    </a:cubicBezTo>
                    <a:cubicBezTo>
                      <a:pt x="1297" y="615"/>
                      <a:pt x="1304" y="617"/>
                      <a:pt x="1296" y="626"/>
                    </a:cubicBezTo>
                    <a:cubicBezTo>
                      <a:pt x="1306" y="634"/>
                      <a:pt x="1316" y="660"/>
                      <a:pt x="1329" y="660"/>
                    </a:cubicBezTo>
                    <a:cubicBezTo>
                      <a:pt x="1341" y="660"/>
                      <a:pt x="1342" y="649"/>
                      <a:pt x="1352" y="646"/>
                    </a:cubicBezTo>
                    <a:cubicBezTo>
                      <a:pt x="1363" y="642"/>
                      <a:pt x="1371" y="648"/>
                      <a:pt x="1382" y="646"/>
                    </a:cubicBezTo>
                    <a:cubicBezTo>
                      <a:pt x="1411" y="642"/>
                      <a:pt x="1438" y="630"/>
                      <a:pt x="1465" y="622"/>
                    </a:cubicBezTo>
                    <a:cubicBezTo>
                      <a:pt x="1468" y="627"/>
                      <a:pt x="1471" y="630"/>
                      <a:pt x="1471" y="634"/>
                    </a:cubicBezTo>
                    <a:cubicBezTo>
                      <a:pt x="1471" y="680"/>
                      <a:pt x="1437" y="739"/>
                      <a:pt x="1418" y="766"/>
                    </a:cubicBezTo>
                    <a:cubicBezTo>
                      <a:pt x="1395" y="797"/>
                      <a:pt x="1385" y="826"/>
                      <a:pt x="1357" y="849"/>
                    </a:cubicBezTo>
                    <a:cubicBezTo>
                      <a:pt x="1307" y="890"/>
                      <a:pt x="1253" y="903"/>
                      <a:pt x="1234" y="974"/>
                    </a:cubicBezTo>
                    <a:cubicBezTo>
                      <a:pt x="1229" y="994"/>
                      <a:pt x="1209" y="999"/>
                      <a:pt x="1209" y="1022"/>
                    </a:cubicBezTo>
                    <a:cubicBezTo>
                      <a:pt x="1209" y="1046"/>
                      <a:pt x="1215" y="1057"/>
                      <a:pt x="1215" y="1081"/>
                    </a:cubicBezTo>
                    <a:cubicBezTo>
                      <a:pt x="1215" y="1108"/>
                      <a:pt x="1243" y="1122"/>
                      <a:pt x="1243" y="1137"/>
                    </a:cubicBezTo>
                    <a:cubicBezTo>
                      <a:pt x="1243" y="1142"/>
                      <a:pt x="1239" y="1147"/>
                      <a:pt x="1238" y="1149"/>
                    </a:cubicBezTo>
                    <a:cubicBezTo>
                      <a:pt x="1238" y="1169"/>
                      <a:pt x="1238" y="1169"/>
                      <a:pt x="1238" y="1169"/>
                    </a:cubicBezTo>
                    <a:cubicBezTo>
                      <a:pt x="1238" y="1181"/>
                      <a:pt x="1236" y="1196"/>
                      <a:pt x="1236" y="1219"/>
                    </a:cubicBezTo>
                    <a:cubicBezTo>
                      <a:pt x="1240" y="1223"/>
                      <a:pt x="1242" y="1228"/>
                      <a:pt x="1242" y="1235"/>
                    </a:cubicBezTo>
                    <a:cubicBezTo>
                      <a:pt x="1242" y="1297"/>
                      <a:pt x="1142" y="1290"/>
                      <a:pt x="1134" y="1342"/>
                    </a:cubicBezTo>
                    <a:cubicBezTo>
                      <a:pt x="1123" y="1344"/>
                      <a:pt x="1111" y="1357"/>
                      <a:pt x="1111" y="1366"/>
                    </a:cubicBezTo>
                    <a:cubicBezTo>
                      <a:pt x="1111" y="1383"/>
                      <a:pt x="1132" y="1395"/>
                      <a:pt x="1132" y="1419"/>
                    </a:cubicBezTo>
                    <a:cubicBezTo>
                      <a:pt x="1132" y="1432"/>
                      <a:pt x="1131" y="1458"/>
                      <a:pt x="1126" y="1465"/>
                    </a:cubicBezTo>
                    <a:cubicBezTo>
                      <a:pt x="1121" y="1471"/>
                      <a:pt x="1109" y="1468"/>
                      <a:pt x="1103" y="1471"/>
                    </a:cubicBezTo>
                    <a:cubicBezTo>
                      <a:pt x="1085" y="1480"/>
                      <a:pt x="1075" y="1488"/>
                      <a:pt x="1065" y="1508"/>
                    </a:cubicBezTo>
                    <a:cubicBezTo>
                      <a:pt x="1072" y="1512"/>
                      <a:pt x="1077" y="1518"/>
                      <a:pt x="1077" y="1525"/>
                    </a:cubicBezTo>
                    <a:cubicBezTo>
                      <a:pt x="1077" y="1547"/>
                      <a:pt x="1056" y="1564"/>
                      <a:pt x="1047" y="1574"/>
                    </a:cubicBezTo>
                    <a:cubicBezTo>
                      <a:pt x="1030" y="1592"/>
                      <a:pt x="1028" y="1610"/>
                      <a:pt x="1016" y="1626"/>
                    </a:cubicBezTo>
                    <a:cubicBezTo>
                      <a:pt x="997" y="1651"/>
                      <a:pt x="989" y="1673"/>
                      <a:pt x="958" y="1689"/>
                    </a:cubicBezTo>
                    <a:cubicBezTo>
                      <a:pt x="945" y="1696"/>
                      <a:pt x="926" y="1689"/>
                      <a:pt x="924" y="1704"/>
                    </a:cubicBezTo>
                    <a:cubicBezTo>
                      <a:pt x="914" y="1704"/>
                      <a:pt x="908" y="1709"/>
                      <a:pt x="901" y="1709"/>
                    </a:cubicBezTo>
                    <a:cubicBezTo>
                      <a:pt x="893" y="1709"/>
                      <a:pt x="888" y="1701"/>
                      <a:pt x="880" y="1701"/>
                    </a:cubicBezTo>
                    <a:cubicBezTo>
                      <a:pt x="848" y="1701"/>
                      <a:pt x="829" y="1725"/>
                      <a:pt x="800" y="1725"/>
                    </a:cubicBezTo>
                    <a:cubicBezTo>
                      <a:pt x="787" y="1725"/>
                      <a:pt x="781" y="1718"/>
                      <a:pt x="776" y="1709"/>
                    </a:cubicBezTo>
                    <a:cubicBezTo>
                      <a:pt x="772" y="1710"/>
                      <a:pt x="770" y="1712"/>
                      <a:pt x="769" y="1713"/>
                    </a:cubicBezTo>
                    <a:cubicBezTo>
                      <a:pt x="769" y="1697"/>
                      <a:pt x="761" y="1680"/>
                      <a:pt x="755" y="1673"/>
                    </a:cubicBezTo>
                    <a:cubicBezTo>
                      <a:pt x="761" y="1667"/>
                      <a:pt x="765" y="1661"/>
                      <a:pt x="765" y="1652"/>
                    </a:cubicBezTo>
                    <a:cubicBezTo>
                      <a:pt x="765" y="1639"/>
                      <a:pt x="744" y="1615"/>
                      <a:pt x="740" y="1608"/>
                    </a:cubicBezTo>
                    <a:cubicBezTo>
                      <a:pt x="712" y="1560"/>
                      <a:pt x="678" y="1513"/>
                      <a:pt x="678" y="1443"/>
                    </a:cubicBezTo>
                    <a:cubicBezTo>
                      <a:pt x="678" y="1430"/>
                      <a:pt x="678" y="1428"/>
                      <a:pt x="678" y="1421"/>
                    </a:cubicBezTo>
                    <a:cubicBezTo>
                      <a:pt x="678" y="1410"/>
                      <a:pt x="669" y="1406"/>
                      <a:pt x="663" y="1395"/>
                    </a:cubicBezTo>
                    <a:cubicBezTo>
                      <a:pt x="641" y="1358"/>
                      <a:pt x="619" y="1328"/>
                      <a:pt x="619" y="1276"/>
                    </a:cubicBezTo>
                    <a:cubicBezTo>
                      <a:pt x="619" y="1220"/>
                      <a:pt x="666" y="1207"/>
                      <a:pt x="666" y="1165"/>
                    </a:cubicBezTo>
                    <a:cubicBezTo>
                      <a:pt x="666" y="1145"/>
                      <a:pt x="659" y="1137"/>
                      <a:pt x="656" y="1119"/>
                    </a:cubicBezTo>
                    <a:cubicBezTo>
                      <a:pt x="651" y="1085"/>
                      <a:pt x="645" y="1073"/>
                      <a:pt x="638" y="1053"/>
                    </a:cubicBezTo>
                    <a:cubicBezTo>
                      <a:pt x="631" y="1037"/>
                      <a:pt x="634" y="1019"/>
                      <a:pt x="625" y="1006"/>
                    </a:cubicBezTo>
                    <a:cubicBezTo>
                      <a:pt x="605" y="979"/>
                      <a:pt x="562" y="952"/>
                      <a:pt x="562" y="914"/>
                    </a:cubicBezTo>
                    <a:cubicBezTo>
                      <a:pt x="562" y="905"/>
                      <a:pt x="574" y="886"/>
                      <a:pt x="579" y="882"/>
                    </a:cubicBezTo>
                    <a:cubicBezTo>
                      <a:pt x="576" y="875"/>
                      <a:pt x="579" y="874"/>
                      <a:pt x="579" y="871"/>
                    </a:cubicBezTo>
                    <a:cubicBezTo>
                      <a:pt x="579" y="861"/>
                      <a:pt x="579" y="837"/>
                      <a:pt x="587" y="831"/>
                    </a:cubicBezTo>
                    <a:cubicBezTo>
                      <a:pt x="578" y="813"/>
                      <a:pt x="565" y="797"/>
                      <a:pt x="539" y="797"/>
                    </a:cubicBezTo>
                    <a:cubicBezTo>
                      <a:pt x="525" y="797"/>
                      <a:pt x="514" y="797"/>
                      <a:pt x="507" y="797"/>
                    </a:cubicBezTo>
                    <a:cubicBezTo>
                      <a:pt x="485" y="797"/>
                      <a:pt x="479" y="751"/>
                      <a:pt x="448" y="751"/>
                    </a:cubicBezTo>
                    <a:cubicBezTo>
                      <a:pt x="410" y="751"/>
                      <a:pt x="382" y="770"/>
                      <a:pt x="354" y="779"/>
                    </a:cubicBezTo>
                    <a:cubicBezTo>
                      <a:pt x="342" y="783"/>
                      <a:pt x="338" y="793"/>
                      <a:pt x="327" y="793"/>
                    </a:cubicBezTo>
                    <a:cubicBezTo>
                      <a:pt x="316" y="793"/>
                      <a:pt x="297" y="781"/>
                      <a:pt x="282" y="781"/>
                    </a:cubicBezTo>
                    <a:cubicBezTo>
                      <a:pt x="252" y="781"/>
                      <a:pt x="239" y="797"/>
                      <a:pt x="210" y="797"/>
                    </a:cubicBezTo>
                    <a:cubicBezTo>
                      <a:pt x="201" y="797"/>
                      <a:pt x="190" y="793"/>
                      <a:pt x="187" y="791"/>
                    </a:cubicBezTo>
                    <a:cubicBezTo>
                      <a:pt x="166" y="774"/>
                      <a:pt x="122" y="747"/>
                      <a:pt x="106" y="722"/>
                    </a:cubicBezTo>
                    <a:cubicBezTo>
                      <a:pt x="91" y="699"/>
                      <a:pt x="87" y="680"/>
                      <a:pt x="68" y="664"/>
                    </a:cubicBezTo>
                    <a:cubicBezTo>
                      <a:pt x="63" y="660"/>
                      <a:pt x="23" y="622"/>
                      <a:pt x="23" y="619"/>
                    </a:cubicBezTo>
                    <a:cubicBezTo>
                      <a:pt x="19" y="615"/>
                      <a:pt x="16" y="613"/>
                      <a:pt x="13" y="608"/>
                    </a:cubicBezTo>
                    <a:cubicBezTo>
                      <a:pt x="15" y="608"/>
                      <a:pt x="15" y="608"/>
                      <a:pt x="15" y="608"/>
                    </a:cubicBezTo>
                    <a:cubicBezTo>
                      <a:pt x="15" y="596"/>
                      <a:pt x="11" y="590"/>
                      <a:pt x="11" y="583"/>
                    </a:cubicBezTo>
                    <a:cubicBezTo>
                      <a:pt x="11" y="572"/>
                      <a:pt x="5" y="568"/>
                      <a:pt x="0" y="556"/>
                    </a:cubicBezTo>
                    <a:cubicBezTo>
                      <a:pt x="16" y="548"/>
                      <a:pt x="32" y="505"/>
                      <a:pt x="32" y="485"/>
                    </a:cubicBezTo>
                    <a:cubicBezTo>
                      <a:pt x="32" y="450"/>
                      <a:pt x="16" y="428"/>
                      <a:pt x="16" y="396"/>
                    </a:cubicBezTo>
                    <a:cubicBezTo>
                      <a:pt x="16" y="380"/>
                      <a:pt x="34" y="370"/>
                      <a:pt x="38" y="358"/>
                    </a:cubicBezTo>
                    <a:cubicBezTo>
                      <a:pt x="48" y="327"/>
                      <a:pt x="70" y="285"/>
                      <a:pt x="88" y="258"/>
                    </a:cubicBezTo>
                    <a:cubicBezTo>
                      <a:pt x="99" y="243"/>
                      <a:pt x="119" y="245"/>
                      <a:pt x="132" y="237"/>
                    </a:cubicBezTo>
                    <a:cubicBezTo>
                      <a:pt x="144" y="230"/>
                      <a:pt x="163" y="214"/>
                      <a:pt x="166" y="201"/>
                    </a:cubicBezTo>
                    <a:cubicBezTo>
                      <a:pt x="176" y="172"/>
                      <a:pt x="164" y="159"/>
                      <a:pt x="179" y="139"/>
                    </a:cubicBezTo>
                    <a:cubicBezTo>
                      <a:pt x="199" y="113"/>
                      <a:pt x="225" y="88"/>
                      <a:pt x="244" y="64"/>
                    </a:cubicBezTo>
                    <a:cubicBezTo>
                      <a:pt x="242" y="64"/>
                      <a:pt x="242" y="64"/>
                      <a:pt x="242" y="64"/>
                    </a:cubicBezTo>
                    <a:cubicBezTo>
                      <a:pt x="248" y="56"/>
                      <a:pt x="250" y="48"/>
                      <a:pt x="257" y="42"/>
                    </a:cubicBezTo>
                    <a:cubicBezTo>
                      <a:pt x="276" y="56"/>
                      <a:pt x="296" y="62"/>
                      <a:pt x="322" y="62"/>
                    </a:cubicBezTo>
                    <a:cubicBezTo>
                      <a:pt x="338" y="62"/>
                      <a:pt x="341" y="52"/>
                      <a:pt x="350" y="48"/>
                    </a:cubicBezTo>
                    <a:cubicBezTo>
                      <a:pt x="379" y="33"/>
                      <a:pt x="435" y="10"/>
                      <a:pt x="469" y="10"/>
                    </a:cubicBezTo>
                    <a:cubicBezTo>
                      <a:pt x="480" y="10"/>
                      <a:pt x="490" y="18"/>
                      <a:pt x="496" y="18"/>
                    </a:cubicBezTo>
                    <a:cubicBezTo>
                      <a:pt x="504" y="18"/>
                      <a:pt x="516" y="6"/>
                      <a:pt x="528" y="6"/>
                    </a:cubicBezTo>
                    <a:cubicBezTo>
                      <a:pt x="538" y="6"/>
                      <a:pt x="542" y="12"/>
                      <a:pt x="550" y="12"/>
                    </a:cubicBezTo>
                    <a:cubicBezTo>
                      <a:pt x="566" y="12"/>
                      <a:pt x="566" y="0"/>
                      <a:pt x="581" y="0"/>
                    </a:cubicBezTo>
                    <a:cubicBezTo>
                      <a:pt x="595" y="0"/>
                      <a:pt x="591" y="14"/>
                      <a:pt x="603" y="14"/>
                    </a:cubicBezTo>
                    <a:cubicBezTo>
                      <a:pt x="608" y="14"/>
                      <a:pt x="610" y="10"/>
                      <a:pt x="615" y="10"/>
                    </a:cubicBezTo>
                    <a:cubicBezTo>
                      <a:pt x="614" y="21"/>
                      <a:pt x="603" y="20"/>
                      <a:pt x="603" y="30"/>
                    </a:cubicBezTo>
                    <a:cubicBezTo>
                      <a:pt x="603" y="37"/>
                      <a:pt x="613" y="41"/>
                      <a:pt x="613" y="48"/>
                    </a:cubicBezTo>
                    <a:cubicBezTo>
                      <a:pt x="613" y="60"/>
                      <a:pt x="603" y="66"/>
                      <a:pt x="603" y="78"/>
                    </a:cubicBezTo>
                    <a:cubicBezTo>
                      <a:pt x="603" y="98"/>
                      <a:pt x="623" y="115"/>
                      <a:pt x="638" y="115"/>
                    </a:cubicBezTo>
                    <a:cubicBezTo>
                      <a:pt x="647" y="115"/>
                      <a:pt x="653" y="115"/>
                      <a:pt x="659" y="115"/>
                    </a:cubicBezTo>
                    <a:cubicBezTo>
                      <a:pt x="708" y="115"/>
                      <a:pt x="725" y="179"/>
                      <a:pt x="781" y="179"/>
                    </a:cubicBezTo>
                    <a:cubicBezTo>
                      <a:pt x="788" y="179"/>
                      <a:pt x="797" y="171"/>
                      <a:pt x="797" y="167"/>
                    </a:cubicBezTo>
                    <a:cubicBezTo>
                      <a:pt x="797" y="161"/>
                      <a:pt x="797" y="157"/>
                      <a:pt x="797" y="151"/>
                    </a:cubicBezTo>
                    <a:cubicBezTo>
                      <a:pt x="797" y="126"/>
                      <a:pt x="815" y="126"/>
                      <a:pt x="838" y="118"/>
                    </a:cubicBezTo>
                    <a:lnTo>
                      <a:pt x="841" y="119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6" name="Google Shape;1562;p7">
                <a:extLst>
                  <a:ext uri="{FF2B5EF4-FFF2-40B4-BE49-F238E27FC236}">
                    <a16:creationId xmlns:a16="http://schemas.microsoft.com/office/drawing/2014/main" id="{1A5D0D70-D7B6-9168-0D68-BB7574B04DF2}"/>
                  </a:ext>
                </a:extLst>
              </p:cNvPr>
              <p:cNvSpPr/>
              <p:nvPr/>
            </p:nvSpPr>
            <p:spPr>
              <a:xfrm>
                <a:off x="6456418" y="3063565"/>
                <a:ext cx="918264" cy="835612"/>
              </a:xfrm>
              <a:custGeom>
                <a:avLst/>
                <a:gdLst/>
                <a:ahLst/>
                <a:cxnLst/>
                <a:rect l="l" t="t" r="r" b="b"/>
                <a:pathLst>
                  <a:path w="803" h="730" extrusionOk="0">
                    <a:moveTo>
                      <a:pt x="193" y="319"/>
                    </a:moveTo>
                    <a:cubicBezTo>
                      <a:pt x="176" y="277"/>
                      <a:pt x="176" y="277"/>
                      <a:pt x="176" y="277"/>
                    </a:cubicBezTo>
                    <a:cubicBezTo>
                      <a:pt x="176" y="272"/>
                      <a:pt x="181" y="272"/>
                      <a:pt x="182" y="268"/>
                    </a:cubicBezTo>
                    <a:cubicBezTo>
                      <a:pt x="187" y="251"/>
                      <a:pt x="190" y="242"/>
                      <a:pt x="194" y="226"/>
                    </a:cubicBezTo>
                    <a:cubicBezTo>
                      <a:pt x="199" y="210"/>
                      <a:pt x="214" y="206"/>
                      <a:pt x="214" y="188"/>
                    </a:cubicBezTo>
                    <a:cubicBezTo>
                      <a:pt x="214" y="175"/>
                      <a:pt x="210" y="164"/>
                      <a:pt x="210" y="154"/>
                    </a:cubicBezTo>
                    <a:cubicBezTo>
                      <a:pt x="210" y="149"/>
                      <a:pt x="214" y="148"/>
                      <a:pt x="215" y="146"/>
                    </a:cubicBezTo>
                    <a:cubicBezTo>
                      <a:pt x="215" y="138"/>
                      <a:pt x="215" y="138"/>
                      <a:pt x="215" y="138"/>
                    </a:cubicBezTo>
                    <a:cubicBezTo>
                      <a:pt x="209" y="140"/>
                      <a:pt x="207" y="145"/>
                      <a:pt x="201" y="145"/>
                    </a:cubicBezTo>
                    <a:cubicBezTo>
                      <a:pt x="193" y="145"/>
                      <a:pt x="189" y="142"/>
                      <a:pt x="186" y="139"/>
                    </a:cubicBezTo>
                    <a:cubicBezTo>
                      <a:pt x="174" y="148"/>
                      <a:pt x="170" y="159"/>
                      <a:pt x="148" y="159"/>
                    </a:cubicBezTo>
                    <a:cubicBezTo>
                      <a:pt x="132" y="159"/>
                      <a:pt x="126" y="139"/>
                      <a:pt x="110" y="139"/>
                    </a:cubicBezTo>
                    <a:cubicBezTo>
                      <a:pt x="94" y="139"/>
                      <a:pt x="97" y="157"/>
                      <a:pt x="84" y="157"/>
                    </a:cubicBezTo>
                    <a:cubicBezTo>
                      <a:pt x="69" y="157"/>
                      <a:pt x="62" y="136"/>
                      <a:pt x="47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41" y="142"/>
                      <a:pt x="44" y="140"/>
                      <a:pt x="45" y="138"/>
                    </a:cubicBezTo>
                    <a:cubicBezTo>
                      <a:pt x="40" y="133"/>
                      <a:pt x="19" y="121"/>
                      <a:pt x="26" y="113"/>
                    </a:cubicBezTo>
                    <a:cubicBezTo>
                      <a:pt x="19" y="103"/>
                      <a:pt x="11" y="104"/>
                      <a:pt x="0" y="98"/>
                    </a:cubicBezTo>
                    <a:cubicBezTo>
                      <a:pt x="8" y="90"/>
                      <a:pt x="16" y="92"/>
                      <a:pt x="16" y="77"/>
                    </a:cubicBezTo>
                    <a:cubicBezTo>
                      <a:pt x="16" y="71"/>
                      <a:pt x="15" y="71"/>
                      <a:pt x="16" y="67"/>
                    </a:cubicBezTo>
                    <a:cubicBezTo>
                      <a:pt x="11" y="67"/>
                      <a:pt x="3" y="68"/>
                      <a:pt x="3" y="63"/>
                    </a:cubicBezTo>
                    <a:cubicBezTo>
                      <a:pt x="3" y="39"/>
                      <a:pt x="58" y="44"/>
                      <a:pt x="72" y="36"/>
                    </a:cubicBezTo>
                    <a:cubicBezTo>
                      <a:pt x="70" y="30"/>
                      <a:pt x="65" y="32"/>
                      <a:pt x="65" y="27"/>
                    </a:cubicBezTo>
                    <a:cubicBezTo>
                      <a:pt x="65" y="20"/>
                      <a:pt x="80" y="23"/>
                      <a:pt x="84" y="23"/>
                    </a:cubicBezTo>
                    <a:cubicBezTo>
                      <a:pt x="93" y="23"/>
                      <a:pt x="107" y="23"/>
                      <a:pt x="107" y="23"/>
                    </a:cubicBezTo>
                    <a:cubicBezTo>
                      <a:pt x="116" y="23"/>
                      <a:pt x="130" y="13"/>
                      <a:pt x="138" y="7"/>
                    </a:cubicBezTo>
                    <a:cubicBezTo>
                      <a:pt x="148" y="1"/>
                      <a:pt x="169" y="0"/>
                      <a:pt x="182" y="0"/>
                    </a:cubicBezTo>
                    <a:cubicBezTo>
                      <a:pt x="203" y="0"/>
                      <a:pt x="202" y="12"/>
                      <a:pt x="219" y="12"/>
                    </a:cubicBezTo>
                    <a:cubicBezTo>
                      <a:pt x="219" y="21"/>
                      <a:pt x="249" y="27"/>
                      <a:pt x="257" y="28"/>
                    </a:cubicBezTo>
                    <a:cubicBezTo>
                      <a:pt x="279" y="28"/>
                      <a:pt x="293" y="28"/>
                      <a:pt x="300" y="28"/>
                    </a:cubicBezTo>
                    <a:cubicBezTo>
                      <a:pt x="321" y="28"/>
                      <a:pt x="330" y="6"/>
                      <a:pt x="353" y="6"/>
                    </a:cubicBezTo>
                    <a:cubicBezTo>
                      <a:pt x="377" y="6"/>
                      <a:pt x="376" y="21"/>
                      <a:pt x="384" y="38"/>
                    </a:cubicBezTo>
                    <a:cubicBezTo>
                      <a:pt x="385" y="41"/>
                      <a:pt x="400" y="51"/>
                      <a:pt x="402" y="51"/>
                    </a:cubicBezTo>
                    <a:cubicBezTo>
                      <a:pt x="415" y="55"/>
                      <a:pt x="418" y="79"/>
                      <a:pt x="440" y="79"/>
                    </a:cubicBezTo>
                    <a:cubicBezTo>
                      <a:pt x="456" y="79"/>
                      <a:pt x="456" y="65"/>
                      <a:pt x="467" y="61"/>
                    </a:cubicBezTo>
                    <a:cubicBezTo>
                      <a:pt x="473" y="59"/>
                      <a:pt x="472" y="59"/>
                      <a:pt x="477" y="59"/>
                    </a:cubicBezTo>
                    <a:cubicBezTo>
                      <a:pt x="480" y="63"/>
                      <a:pt x="480" y="70"/>
                      <a:pt x="483" y="73"/>
                    </a:cubicBezTo>
                    <a:cubicBezTo>
                      <a:pt x="482" y="75"/>
                      <a:pt x="483" y="76"/>
                      <a:pt x="483" y="78"/>
                    </a:cubicBezTo>
                    <a:cubicBezTo>
                      <a:pt x="483" y="86"/>
                      <a:pt x="489" y="85"/>
                      <a:pt x="493" y="91"/>
                    </a:cubicBezTo>
                    <a:cubicBezTo>
                      <a:pt x="499" y="101"/>
                      <a:pt x="492" y="107"/>
                      <a:pt x="496" y="117"/>
                    </a:cubicBezTo>
                    <a:cubicBezTo>
                      <a:pt x="500" y="125"/>
                      <a:pt x="510" y="121"/>
                      <a:pt x="518" y="122"/>
                    </a:cubicBezTo>
                    <a:cubicBezTo>
                      <a:pt x="525" y="124"/>
                      <a:pt x="527" y="132"/>
                      <a:pt x="531" y="137"/>
                    </a:cubicBezTo>
                    <a:cubicBezTo>
                      <a:pt x="537" y="143"/>
                      <a:pt x="556" y="141"/>
                      <a:pt x="566" y="141"/>
                    </a:cubicBezTo>
                    <a:cubicBezTo>
                      <a:pt x="579" y="141"/>
                      <a:pt x="593" y="139"/>
                      <a:pt x="602" y="137"/>
                    </a:cubicBezTo>
                    <a:cubicBezTo>
                      <a:pt x="602" y="129"/>
                      <a:pt x="602" y="129"/>
                      <a:pt x="602" y="122"/>
                    </a:cubicBezTo>
                    <a:cubicBezTo>
                      <a:pt x="602" y="115"/>
                      <a:pt x="611" y="115"/>
                      <a:pt x="618" y="113"/>
                    </a:cubicBezTo>
                    <a:cubicBezTo>
                      <a:pt x="627" y="109"/>
                      <a:pt x="624" y="106"/>
                      <a:pt x="632" y="103"/>
                    </a:cubicBezTo>
                    <a:cubicBezTo>
                      <a:pt x="646" y="98"/>
                      <a:pt x="655" y="101"/>
                      <a:pt x="666" y="92"/>
                    </a:cubicBezTo>
                    <a:cubicBezTo>
                      <a:pt x="683" y="102"/>
                      <a:pt x="693" y="103"/>
                      <a:pt x="708" y="109"/>
                    </a:cubicBezTo>
                    <a:cubicBezTo>
                      <a:pt x="727" y="115"/>
                      <a:pt x="733" y="133"/>
                      <a:pt x="755" y="133"/>
                    </a:cubicBezTo>
                    <a:cubicBezTo>
                      <a:pt x="755" y="137"/>
                      <a:pt x="760" y="139"/>
                      <a:pt x="761" y="142"/>
                    </a:cubicBezTo>
                    <a:cubicBezTo>
                      <a:pt x="765" y="154"/>
                      <a:pt x="760" y="166"/>
                      <a:pt x="765" y="173"/>
                    </a:cubicBezTo>
                    <a:cubicBezTo>
                      <a:pt x="759" y="176"/>
                      <a:pt x="747" y="205"/>
                      <a:pt x="747" y="206"/>
                    </a:cubicBezTo>
                    <a:cubicBezTo>
                      <a:pt x="747" y="209"/>
                      <a:pt x="749" y="213"/>
                      <a:pt x="747" y="214"/>
                    </a:cubicBezTo>
                    <a:cubicBezTo>
                      <a:pt x="749" y="218"/>
                      <a:pt x="749" y="220"/>
                      <a:pt x="750" y="224"/>
                    </a:cubicBezTo>
                    <a:cubicBezTo>
                      <a:pt x="750" y="249"/>
                      <a:pt x="750" y="249"/>
                      <a:pt x="750" y="249"/>
                    </a:cubicBezTo>
                    <a:cubicBezTo>
                      <a:pt x="753" y="256"/>
                      <a:pt x="751" y="260"/>
                      <a:pt x="754" y="268"/>
                    </a:cubicBezTo>
                    <a:cubicBezTo>
                      <a:pt x="757" y="275"/>
                      <a:pt x="772" y="268"/>
                      <a:pt x="772" y="281"/>
                    </a:cubicBezTo>
                    <a:cubicBezTo>
                      <a:pt x="772" y="298"/>
                      <a:pt x="755" y="295"/>
                      <a:pt x="755" y="309"/>
                    </a:cubicBezTo>
                    <a:cubicBezTo>
                      <a:pt x="755" y="319"/>
                      <a:pt x="762" y="319"/>
                      <a:pt x="765" y="323"/>
                    </a:cubicBezTo>
                    <a:cubicBezTo>
                      <a:pt x="777" y="350"/>
                      <a:pt x="803" y="354"/>
                      <a:pt x="803" y="388"/>
                    </a:cubicBezTo>
                    <a:cubicBezTo>
                      <a:pt x="783" y="392"/>
                      <a:pt x="771" y="396"/>
                      <a:pt x="771" y="419"/>
                    </a:cubicBezTo>
                    <a:cubicBezTo>
                      <a:pt x="771" y="424"/>
                      <a:pt x="774" y="428"/>
                      <a:pt x="774" y="432"/>
                    </a:cubicBezTo>
                    <a:cubicBezTo>
                      <a:pt x="774" y="433"/>
                      <a:pt x="771" y="432"/>
                      <a:pt x="770" y="432"/>
                    </a:cubicBezTo>
                    <a:cubicBezTo>
                      <a:pt x="755" y="432"/>
                      <a:pt x="722" y="423"/>
                      <a:pt x="702" y="423"/>
                    </a:cubicBezTo>
                    <a:cubicBezTo>
                      <a:pt x="698" y="423"/>
                      <a:pt x="676" y="416"/>
                      <a:pt x="675" y="416"/>
                    </a:cubicBezTo>
                    <a:cubicBezTo>
                      <a:pt x="668" y="408"/>
                      <a:pt x="668" y="384"/>
                      <a:pt x="652" y="384"/>
                    </a:cubicBezTo>
                    <a:cubicBezTo>
                      <a:pt x="643" y="384"/>
                      <a:pt x="640" y="391"/>
                      <a:pt x="636" y="396"/>
                    </a:cubicBezTo>
                    <a:cubicBezTo>
                      <a:pt x="598" y="396"/>
                      <a:pt x="598" y="396"/>
                      <a:pt x="598" y="396"/>
                    </a:cubicBezTo>
                    <a:cubicBezTo>
                      <a:pt x="586" y="392"/>
                      <a:pt x="580" y="381"/>
                      <a:pt x="572" y="373"/>
                    </a:cubicBezTo>
                    <a:cubicBezTo>
                      <a:pt x="563" y="364"/>
                      <a:pt x="551" y="369"/>
                      <a:pt x="543" y="360"/>
                    </a:cubicBezTo>
                    <a:cubicBezTo>
                      <a:pt x="538" y="355"/>
                      <a:pt x="540" y="349"/>
                      <a:pt x="539" y="346"/>
                    </a:cubicBezTo>
                    <a:cubicBezTo>
                      <a:pt x="530" y="328"/>
                      <a:pt x="514" y="303"/>
                      <a:pt x="493" y="303"/>
                    </a:cubicBezTo>
                    <a:cubicBezTo>
                      <a:pt x="482" y="303"/>
                      <a:pt x="477" y="318"/>
                      <a:pt x="477" y="329"/>
                    </a:cubicBezTo>
                    <a:cubicBezTo>
                      <a:pt x="477" y="337"/>
                      <a:pt x="477" y="341"/>
                      <a:pt x="479" y="347"/>
                    </a:cubicBezTo>
                    <a:cubicBezTo>
                      <a:pt x="484" y="366"/>
                      <a:pt x="505" y="400"/>
                      <a:pt x="522" y="404"/>
                    </a:cubicBezTo>
                    <a:cubicBezTo>
                      <a:pt x="522" y="413"/>
                      <a:pt x="527" y="416"/>
                      <a:pt x="527" y="423"/>
                    </a:cubicBezTo>
                    <a:cubicBezTo>
                      <a:pt x="537" y="420"/>
                      <a:pt x="535" y="410"/>
                      <a:pt x="543" y="408"/>
                    </a:cubicBezTo>
                    <a:cubicBezTo>
                      <a:pt x="543" y="412"/>
                      <a:pt x="543" y="414"/>
                      <a:pt x="543" y="417"/>
                    </a:cubicBezTo>
                    <a:cubicBezTo>
                      <a:pt x="543" y="427"/>
                      <a:pt x="538" y="433"/>
                      <a:pt x="538" y="443"/>
                    </a:cubicBezTo>
                    <a:cubicBezTo>
                      <a:pt x="538" y="454"/>
                      <a:pt x="558" y="459"/>
                      <a:pt x="569" y="459"/>
                    </a:cubicBezTo>
                    <a:cubicBezTo>
                      <a:pt x="620" y="459"/>
                      <a:pt x="624" y="427"/>
                      <a:pt x="651" y="405"/>
                    </a:cubicBezTo>
                    <a:cubicBezTo>
                      <a:pt x="651" y="435"/>
                      <a:pt x="651" y="435"/>
                      <a:pt x="651" y="435"/>
                    </a:cubicBezTo>
                    <a:cubicBezTo>
                      <a:pt x="662" y="458"/>
                      <a:pt x="676" y="462"/>
                      <a:pt x="698" y="469"/>
                    </a:cubicBezTo>
                    <a:cubicBezTo>
                      <a:pt x="706" y="471"/>
                      <a:pt x="707" y="485"/>
                      <a:pt x="712" y="488"/>
                    </a:cubicBezTo>
                    <a:cubicBezTo>
                      <a:pt x="712" y="487"/>
                      <a:pt x="712" y="487"/>
                      <a:pt x="712" y="487"/>
                    </a:cubicBezTo>
                    <a:cubicBezTo>
                      <a:pt x="716" y="494"/>
                      <a:pt x="727" y="493"/>
                      <a:pt x="727" y="500"/>
                    </a:cubicBezTo>
                    <a:cubicBezTo>
                      <a:pt x="727" y="518"/>
                      <a:pt x="705" y="525"/>
                      <a:pt x="705" y="544"/>
                    </a:cubicBezTo>
                    <a:cubicBezTo>
                      <a:pt x="693" y="544"/>
                      <a:pt x="686" y="547"/>
                      <a:pt x="683" y="556"/>
                    </a:cubicBezTo>
                    <a:cubicBezTo>
                      <a:pt x="680" y="566"/>
                      <a:pt x="680" y="579"/>
                      <a:pt x="671" y="579"/>
                    </a:cubicBezTo>
                    <a:cubicBezTo>
                      <a:pt x="660" y="579"/>
                      <a:pt x="661" y="602"/>
                      <a:pt x="649" y="602"/>
                    </a:cubicBezTo>
                    <a:cubicBezTo>
                      <a:pt x="643" y="602"/>
                      <a:pt x="628" y="616"/>
                      <a:pt x="628" y="625"/>
                    </a:cubicBezTo>
                    <a:cubicBezTo>
                      <a:pt x="608" y="629"/>
                      <a:pt x="562" y="638"/>
                      <a:pt x="562" y="656"/>
                    </a:cubicBezTo>
                    <a:cubicBezTo>
                      <a:pt x="562" y="658"/>
                      <a:pt x="563" y="661"/>
                      <a:pt x="565" y="663"/>
                    </a:cubicBezTo>
                    <a:cubicBezTo>
                      <a:pt x="547" y="672"/>
                      <a:pt x="524" y="677"/>
                      <a:pt x="505" y="682"/>
                    </a:cubicBezTo>
                    <a:cubicBezTo>
                      <a:pt x="496" y="684"/>
                      <a:pt x="466" y="706"/>
                      <a:pt x="456" y="711"/>
                    </a:cubicBezTo>
                    <a:cubicBezTo>
                      <a:pt x="433" y="711"/>
                      <a:pt x="433" y="711"/>
                      <a:pt x="433" y="711"/>
                    </a:cubicBezTo>
                    <a:cubicBezTo>
                      <a:pt x="420" y="721"/>
                      <a:pt x="418" y="727"/>
                      <a:pt x="402" y="727"/>
                    </a:cubicBezTo>
                    <a:cubicBezTo>
                      <a:pt x="397" y="730"/>
                      <a:pt x="397" y="730"/>
                      <a:pt x="397" y="730"/>
                    </a:cubicBezTo>
                    <a:cubicBezTo>
                      <a:pt x="395" y="730"/>
                      <a:pt x="376" y="721"/>
                      <a:pt x="374" y="719"/>
                    </a:cubicBezTo>
                    <a:cubicBezTo>
                      <a:pt x="372" y="718"/>
                      <a:pt x="378" y="718"/>
                      <a:pt x="373" y="710"/>
                    </a:cubicBezTo>
                    <a:cubicBezTo>
                      <a:pt x="365" y="698"/>
                      <a:pt x="359" y="685"/>
                      <a:pt x="359" y="670"/>
                    </a:cubicBezTo>
                    <a:cubicBezTo>
                      <a:pt x="351" y="669"/>
                      <a:pt x="357" y="654"/>
                      <a:pt x="358" y="647"/>
                    </a:cubicBezTo>
                    <a:cubicBezTo>
                      <a:pt x="362" y="629"/>
                      <a:pt x="349" y="622"/>
                      <a:pt x="341" y="613"/>
                    </a:cubicBezTo>
                    <a:cubicBezTo>
                      <a:pt x="332" y="604"/>
                      <a:pt x="311" y="577"/>
                      <a:pt x="311" y="557"/>
                    </a:cubicBezTo>
                    <a:cubicBezTo>
                      <a:pt x="285" y="551"/>
                      <a:pt x="278" y="535"/>
                      <a:pt x="278" y="505"/>
                    </a:cubicBezTo>
                    <a:cubicBezTo>
                      <a:pt x="278" y="486"/>
                      <a:pt x="268" y="482"/>
                      <a:pt x="265" y="467"/>
                    </a:cubicBezTo>
                    <a:cubicBezTo>
                      <a:pt x="265" y="467"/>
                      <a:pt x="265" y="467"/>
                      <a:pt x="265" y="467"/>
                    </a:cubicBezTo>
                    <a:cubicBezTo>
                      <a:pt x="262" y="464"/>
                      <a:pt x="258" y="459"/>
                      <a:pt x="256" y="457"/>
                    </a:cubicBezTo>
                    <a:cubicBezTo>
                      <a:pt x="253" y="454"/>
                      <a:pt x="243" y="455"/>
                      <a:pt x="240" y="453"/>
                    </a:cubicBezTo>
                    <a:cubicBezTo>
                      <a:pt x="236" y="448"/>
                      <a:pt x="237" y="436"/>
                      <a:pt x="236" y="431"/>
                    </a:cubicBezTo>
                    <a:cubicBezTo>
                      <a:pt x="234" y="424"/>
                      <a:pt x="228" y="417"/>
                      <a:pt x="225" y="412"/>
                    </a:cubicBezTo>
                    <a:cubicBezTo>
                      <a:pt x="216" y="398"/>
                      <a:pt x="209" y="386"/>
                      <a:pt x="200" y="373"/>
                    </a:cubicBezTo>
                    <a:cubicBezTo>
                      <a:pt x="198" y="369"/>
                      <a:pt x="187" y="356"/>
                      <a:pt x="187" y="354"/>
                    </a:cubicBezTo>
                    <a:cubicBezTo>
                      <a:pt x="187" y="346"/>
                      <a:pt x="193" y="327"/>
                      <a:pt x="193" y="315"/>
                    </a:cubicBezTo>
                    <a:lnTo>
                      <a:pt x="193" y="319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7" name="Google Shape;1563;p7">
                <a:extLst>
                  <a:ext uri="{FF2B5EF4-FFF2-40B4-BE49-F238E27FC236}">
                    <a16:creationId xmlns:a16="http://schemas.microsoft.com/office/drawing/2014/main" id="{4D3637D8-1F7A-7283-6C0C-7AD44BD2135F}"/>
                  </a:ext>
                </a:extLst>
              </p:cNvPr>
              <p:cNvSpPr/>
              <p:nvPr/>
            </p:nvSpPr>
            <p:spPr>
              <a:xfrm>
                <a:off x="7777188" y="3972637"/>
                <a:ext cx="48974" cy="99478"/>
              </a:xfrm>
              <a:custGeom>
                <a:avLst/>
                <a:gdLst/>
                <a:ahLst/>
                <a:cxnLst/>
                <a:rect l="l" t="t" r="r" b="b"/>
                <a:pathLst>
                  <a:path w="43" h="87" extrusionOk="0">
                    <a:moveTo>
                      <a:pt x="43" y="54"/>
                    </a:moveTo>
                    <a:cubicBezTo>
                      <a:pt x="43" y="68"/>
                      <a:pt x="34" y="87"/>
                      <a:pt x="19" y="87"/>
                    </a:cubicBezTo>
                    <a:cubicBezTo>
                      <a:pt x="9" y="87"/>
                      <a:pt x="0" y="75"/>
                      <a:pt x="0" y="64"/>
                    </a:cubicBezTo>
                    <a:cubicBezTo>
                      <a:pt x="0" y="41"/>
                      <a:pt x="11" y="24"/>
                      <a:pt x="11" y="0"/>
                    </a:cubicBezTo>
                    <a:cubicBezTo>
                      <a:pt x="22" y="19"/>
                      <a:pt x="43" y="29"/>
                      <a:pt x="43" y="5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8" name="Google Shape;1564;p7">
                <a:extLst>
                  <a:ext uri="{FF2B5EF4-FFF2-40B4-BE49-F238E27FC236}">
                    <a16:creationId xmlns:a16="http://schemas.microsoft.com/office/drawing/2014/main" id="{D609E0CF-D73D-3FF7-E3BD-F9831FF948D8}"/>
                  </a:ext>
                </a:extLst>
              </p:cNvPr>
              <p:cNvSpPr/>
              <p:nvPr/>
            </p:nvSpPr>
            <p:spPr>
              <a:xfrm>
                <a:off x="7310404" y="3167634"/>
                <a:ext cx="1000907" cy="846325"/>
              </a:xfrm>
              <a:custGeom>
                <a:avLst/>
                <a:gdLst/>
                <a:ahLst/>
                <a:cxnLst/>
                <a:rect l="l" t="t" r="r" b="b"/>
                <a:pathLst>
                  <a:path w="874" h="740" extrusionOk="0">
                    <a:moveTo>
                      <a:pt x="257" y="479"/>
                    </a:moveTo>
                    <a:cubicBezTo>
                      <a:pt x="253" y="475"/>
                      <a:pt x="253" y="475"/>
                      <a:pt x="253" y="475"/>
                    </a:cubicBezTo>
                    <a:cubicBezTo>
                      <a:pt x="253" y="478"/>
                      <a:pt x="255" y="484"/>
                      <a:pt x="255" y="487"/>
                    </a:cubicBezTo>
                    <a:cubicBezTo>
                      <a:pt x="255" y="502"/>
                      <a:pt x="263" y="517"/>
                      <a:pt x="267" y="533"/>
                    </a:cubicBezTo>
                    <a:cubicBezTo>
                      <a:pt x="273" y="550"/>
                      <a:pt x="286" y="577"/>
                      <a:pt x="290" y="588"/>
                    </a:cubicBezTo>
                    <a:cubicBezTo>
                      <a:pt x="293" y="599"/>
                      <a:pt x="293" y="604"/>
                      <a:pt x="299" y="614"/>
                    </a:cubicBezTo>
                    <a:cubicBezTo>
                      <a:pt x="305" y="623"/>
                      <a:pt x="302" y="634"/>
                      <a:pt x="308" y="647"/>
                    </a:cubicBezTo>
                    <a:cubicBezTo>
                      <a:pt x="311" y="653"/>
                      <a:pt x="321" y="661"/>
                      <a:pt x="324" y="672"/>
                    </a:cubicBezTo>
                    <a:cubicBezTo>
                      <a:pt x="330" y="689"/>
                      <a:pt x="338" y="705"/>
                      <a:pt x="344" y="724"/>
                    </a:cubicBezTo>
                    <a:cubicBezTo>
                      <a:pt x="345" y="726"/>
                      <a:pt x="347" y="732"/>
                      <a:pt x="351" y="732"/>
                    </a:cubicBezTo>
                    <a:cubicBezTo>
                      <a:pt x="351" y="737"/>
                      <a:pt x="356" y="740"/>
                      <a:pt x="362" y="740"/>
                    </a:cubicBezTo>
                    <a:cubicBezTo>
                      <a:pt x="368" y="740"/>
                      <a:pt x="369" y="730"/>
                      <a:pt x="372" y="724"/>
                    </a:cubicBezTo>
                    <a:cubicBezTo>
                      <a:pt x="376" y="716"/>
                      <a:pt x="377" y="719"/>
                      <a:pt x="386" y="714"/>
                    </a:cubicBezTo>
                    <a:cubicBezTo>
                      <a:pt x="392" y="711"/>
                      <a:pt x="390" y="690"/>
                      <a:pt x="401" y="687"/>
                    </a:cubicBezTo>
                    <a:cubicBezTo>
                      <a:pt x="403" y="686"/>
                      <a:pt x="408" y="686"/>
                      <a:pt x="408" y="684"/>
                    </a:cubicBezTo>
                    <a:cubicBezTo>
                      <a:pt x="412" y="683"/>
                      <a:pt x="412" y="683"/>
                      <a:pt x="412" y="683"/>
                    </a:cubicBezTo>
                    <a:cubicBezTo>
                      <a:pt x="408" y="662"/>
                      <a:pt x="408" y="662"/>
                      <a:pt x="408" y="662"/>
                    </a:cubicBezTo>
                    <a:cubicBezTo>
                      <a:pt x="408" y="647"/>
                      <a:pt x="417" y="635"/>
                      <a:pt x="417" y="615"/>
                    </a:cubicBezTo>
                    <a:cubicBezTo>
                      <a:pt x="417" y="602"/>
                      <a:pt x="412" y="594"/>
                      <a:pt x="412" y="580"/>
                    </a:cubicBezTo>
                    <a:cubicBezTo>
                      <a:pt x="412" y="563"/>
                      <a:pt x="428" y="561"/>
                      <a:pt x="442" y="556"/>
                    </a:cubicBezTo>
                    <a:cubicBezTo>
                      <a:pt x="447" y="554"/>
                      <a:pt x="455" y="545"/>
                      <a:pt x="461" y="538"/>
                    </a:cubicBezTo>
                    <a:cubicBezTo>
                      <a:pt x="476" y="523"/>
                      <a:pt x="489" y="507"/>
                      <a:pt x="504" y="491"/>
                    </a:cubicBezTo>
                    <a:cubicBezTo>
                      <a:pt x="517" y="479"/>
                      <a:pt x="539" y="475"/>
                      <a:pt x="552" y="460"/>
                    </a:cubicBezTo>
                    <a:cubicBezTo>
                      <a:pt x="559" y="453"/>
                      <a:pt x="558" y="445"/>
                      <a:pt x="561" y="434"/>
                    </a:cubicBezTo>
                    <a:cubicBezTo>
                      <a:pt x="564" y="426"/>
                      <a:pt x="579" y="426"/>
                      <a:pt x="585" y="414"/>
                    </a:cubicBezTo>
                    <a:cubicBezTo>
                      <a:pt x="591" y="418"/>
                      <a:pt x="591" y="422"/>
                      <a:pt x="603" y="422"/>
                    </a:cubicBezTo>
                    <a:cubicBezTo>
                      <a:pt x="623" y="422"/>
                      <a:pt x="644" y="417"/>
                      <a:pt x="644" y="393"/>
                    </a:cubicBezTo>
                    <a:cubicBezTo>
                      <a:pt x="655" y="395"/>
                      <a:pt x="668" y="400"/>
                      <a:pt x="671" y="411"/>
                    </a:cubicBezTo>
                    <a:cubicBezTo>
                      <a:pt x="674" y="421"/>
                      <a:pt x="673" y="434"/>
                      <a:pt x="679" y="443"/>
                    </a:cubicBezTo>
                    <a:cubicBezTo>
                      <a:pt x="685" y="453"/>
                      <a:pt x="693" y="460"/>
                      <a:pt x="704" y="468"/>
                    </a:cubicBezTo>
                    <a:cubicBezTo>
                      <a:pt x="711" y="481"/>
                      <a:pt x="720" y="494"/>
                      <a:pt x="726" y="511"/>
                    </a:cubicBezTo>
                    <a:cubicBezTo>
                      <a:pt x="726" y="515"/>
                      <a:pt x="730" y="517"/>
                      <a:pt x="730" y="521"/>
                    </a:cubicBezTo>
                    <a:cubicBezTo>
                      <a:pt x="730" y="530"/>
                      <a:pt x="726" y="534"/>
                      <a:pt x="726" y="545"/>
                    </a:cubicBezTo>
                    <a:cubicBezTo>
                      <a:pt x="726" y="555"/>
                      <a:pt x="727" y="565"/>
                      <a:pt x="738" y="565"/>
                    </a:cubicBezTo>
                    <a:cubicBezTo>
                      <a:pt x="760" y="565"/>
                      <a:pt x="765" y="542"/>
                      <a:pt x="778" y="528"/>
                    </a:cubicBezTo>
                    <a:cubicBezTo>
                      <a:pt x="782" y="533"/>
                      <a:pt x="780" y="536"/>
                      <a:pt x="785" y="541"/>
                    </a:cubicBezTo>
                    <a:cubicBezTo>
                      <a:pt x="786" y="542"/>
                      <a:pt x="792" y="541"/>
                      <a:pt x="795" y="545"/>
                    </a:cubicBezTo>
                    <a:cubicBezTo>
                      <a:pt x="802" y="557"/>
                      <a:pt x="789" y="581"/>
                      <a:pt x="799" y="581"/>
                    </a:cubicBezTo>
                    <a:cubicBezTo>
                      <a:pt x="799" y="606"/>
                      <a:pt x="819" y="627"/>
                      <a:pt x="819" y="662"/>
                    </a:cubicBezTo>
                    <a:cubicBezTo>
                      <a:pt x="819" y="670"/>
                      <a:pt x="813" y="689"/>
                      <a:pt x="819" y="692"/>
                    </a:cubicBezTo>
                    <a:cubicBezTo>
                      <a:pt x="825" y="678"/>
                      <a:pt x="827" y="670"/>
                      <a:pt x="834" y="654"/>
                    </a:cubicBezTo>
                    <a:cubicBezTo>
                      <a:pt x="835" y="652"/>
                      <a:pt x="840" y="650"/>
                      <a:pt x="840" y="646"/>
                    </a:cubicBezTo>
                    <a:cubicBezTo>
                      <a:pt x="840" y="639"/>
                      <a:pt x="829" y="602"/>
                      <a:pt x="824" y="596"/>
                    </a:cubicBezTo>
                    <a:cubicBezTo>
                      <a:pt x="819" y="591"/>
                      <a:pt x="810" y="587"/>
                      <a:pt x="810" y="578"/>
                    </a:cubicBezTo>
                    <a:cubicBezTo>
                      <a:pt x="810" y="576"/>
                      <a:pt x="811" y="573"/>
                      <a:pt x="811" y="571"/>
                    </a:cubicBezTo>
                    <a:cubicBezTo>
                      <a:pt x="811" y="572"/>
                      <a:pt x="811" y="572"/>
                      <a:pt x="811" y="572"/>
                    </a:cubicBezTo>
                    <a:cubicBezTo>
                      <a:pt x="813" y="570"/>
                      <a:pt x="819" y="561"/>
                      <a:pt x="819" y="555"/>
                    </a:cubicBezTo>
                    <a:cubicBezTo>
                      <a:pt x="819" y="546"/>
                      <a:pt x="818" y="529"/>
                      <a:pt x="813" y="520"/>
                    </a:cubicBezTo>
                    <a:cubicBezTo>
                      <a:pt x="808" y="513"/>
                      <a:pt x="798" y="513"/>
                      <a:pt x="798" y="499"/>
                    </a:cubicBezTo>
                    <a:cubicBezTo>
                      <a:pt x="798" y="484"/>
                      <a:pt x="803" y="473"/>
                      <a:pt x="810" y="465"/>
                    </a:cubicBezTo>
                    <a:cubicBezTo>
                      <a:pt x="814" y="461"/>
                      <a:pt x="823" y="463"/>
                      <a:pt x="829" y="459"/>
                    </a:cubicBezTo>
                    <a:cubicBezTo>
                      <a:pt x="848" y="446"/>
                      <a:pt x="859" y="440"/>
                      <a:pt x="874" y="416"/>
                    </a:cubicBezTo>
                    <a:cubicBezTo>
                      <a:pt x="870" y="416"/>
                      <a:pt x="867" y="418"/>
                      <a:pt x="862" y="418"/>
                    </a:cubicBezTo>
                    <a:cubicBezTo>
                      <a:pt x="847" y="418"/>
                      <a:pt x="838" y="400"/>
                      <a:pt x="838" y="384"/>
                    </a:cubicBezTo>
                    <a:cubicBezTo>
                      <a:pt x="829" y="383"/>
                      <a:pt x="828" y="360"/>
                      <a:pt x="822" y="360"/>
                    </a:cubicBezTo>
                    <a:cubicBezTo>
                      <a:pt x="816" y="360"/>
                      <a:pt x="812" y="364"/>
                      <a:pt x="806" y="364"/>
                    </a:cubicBezTo>
                    <a:cubicBezTo>
                      <a:pt x="804" y="364"/>
                      <a:pt x="803" y="359"/>
                      <a:pt x="803" y="356"/>
                    </a:cubicBezTo>
                    <a:cubicBezTo>
                      <a:pt x="803" y="327"/>
                      <a:pt x="823" y="326"/>
                      <a:pt x="823" y="294"/>
                    </a:cubicBezTo>
                    <a:cubicBezTo>
                      <a:pt x="823" y="278"/>
                      <a:pt x="812" y="272"/>
                      <a:pt x="805" y="260"/>
                    </a:cubicBezTo>
                    <a:cubicBezTo>
                      <a:pt x="786" y="251"/>
                      <a:pt x="770" y="252"/>
                      <a:pt x="764" y="227"/>
                    </a:cubicBezTo>
                    <a:cubicBezTo>
                      <a:pt x="760" y="227"/>
                      <a:pt x="760" y="227"/>
                      <a:pt x="760" y="227"/>
                    </a:cubicBezTo>
                    <a:cubicBezTo>
                      <a:pt x="753" y="234"/>
                      <a:pt x="753" y="234"/>
                      <a:pt x="753" y="234"/>
                    </a:cubicBezTo>
                    <a:cubicBezTo>
                      <a:pt x="744" y="237"/>
                      <a:pt x="734" y="228"/>
                      <a:pt x="728" y="235"/>
                    </a:cubicBezTo>
                    <a:cubicBezTo>
                      <a:pt x="725" y="238"/>
                      <a:pt x="723" y="241"/>
                      <a:pt x="719" y="244"/>
                    </a:cubicBezTo>
                    <a:cubicBezTo>
                      <a:pt x="714" y="247"/>
                      <a:pt x="689" y="270"/>
                      <a:pt x="678" y="270"/>
                    </a:cubicBezTo>
                    <a:cubicBezTo>
                      <a:pt x="665" y="270"/>
                      <a:pt x="657" y="260"/>
                      <a:pt x="641" y="260"/>
                    </a:cubicBezTo>
                    <a:cubicBezTo>
                      <a:pt x="622" y="260"/>
                      <a:pt x="619" y="274"/>
                      <a:pt x="608" y="280"/>
                    </a:cubicBezTo>
                    <a:cubicBezTo>
                      <a:pt x="608" y="274"/>
                      <a:pt x="604" y="263"/>
                      <a:pt x="601" y="263"/>
                    </a:cubicBezTo>
                    <a:cubicBezTo>
                      <a:pt x="596" y="263"/>
                      <a:pt x="594" y="267"/>
                      <a:pt x="587" y="267"/>
                    </a:cubicBezTo>
                    <a:cubicBezTo>
                      <a:pt x="576" y="267"/>
                      <a:pt x="566" y="267"/>
                      <a:pt x="555" y="267"/>
                    </a:cubicBezTo>
                    <a:cubicBezTo>
                      <a:pt x="538" y="267"/>
                      <a:pt x="531" y="255"/>
                      <a:pt x="520" y="247"/>
                    </a:cubicBezTo>
                    <a:cubicBezTo>
                      <a:pt x="516" y="244"/>
                      <a:pt x="510" y="251"/>
                      <a:pt x="507" y="245"/>
                    </a:cubicBezTo>
                    <a:cubicBezTo>
                      <a:pt x="504" y="239"/>
                      <a:pt x="504" y="233"/>
                      <a:pt x="498" y="230"/>
                    </a:cubicBezTo>
                    <a:cubicBezTo>
                      <a:pt x="487" y="224"/>
                      <a:pt x="479" y="228"/>
                      <a:pt x="470" y="218"/>
                    </a:cubicBezTo>
                    <a:cubicBezTo>
                      <a:pt x="461" y="208"/>
                      <a:pt x="453" y="213"/>
                      <a:pt x="436" y="209"/>
                    </a:cubicBezTo>
                    <a:cubicBezTo>
                      <a:pt x="423" y="206"/>
                      <a:pt x="419" y="196"/>
                      <a:pt x="405" y="191"/>
                    </a:cubicBezTo>
                    <a:cubicBezTo>
                      <a:pt x="402" y="190"/>
                      <a:pt x="395" y="191"/>
                      <a:pt x="393" y="186"/>
                    </a:cubicBezTo>
                    <a:cubicBezTo>
                      <a:pt x="390" y="177"/>
                      <a:pt x="391" y="170"/>
                      <a:pt x="389" y="161"/>
                    </a:cubicBezTo>
                    <a:cubicBezTo>
                      <a:pt x="389" y="154"/>
                      <a:pt x="389" y="154"/>
                      <a:pt x="389" y="154"/>
                    </a:cubicBezTo>
                    <a:cubicBezTo>
                      <a:pt x="397" y="154"/>
                      <a:pt x="406" y="155"/>
                      <a:pt x="406" y="145"/>
                    </a:cubicBezTo>
                    <a:cubicBezTo>
                      <a:pt x="406" y="136"/>
                      <a:pt x="395" y="134"/>
                      <a:pt x="395" y="125"/>
                    </a:cubicBezTo>
                    <a:cubicBezTo>
                      <a:pt x="395" y="104"/>
                      <a:pt x="423" y="107"/>
                      <a:pt x="423" y="86"/>
                    </a:cubicBezTo>
                    <a:cubicBezTo>
                      <a:pt x="423" y="78"/>
                      <a:pt x="405" y="64"/>
                      <a:pt x="398" y="64"/>
                    </a:cubicBezTo>
                    <a:cubicBezTo>
                      <a:pt x="386" y="64"/>
                      <a:pt x="380" y="76"/>
                      <a:pt x="367" y="78"/>
                    </a:cubicBezTo>
                    <a:cubicBezTo>
                      <a:pt x="353" y="73"/>
                      <a:pt x="345" y="73"/>
                      <a:pt x="333" y="61"/>
                    </a:cubicBezTo>
                    <a:cubicBezTo>
                      <a:pt x="329" y="57"/>
                      <a:pt x="333" y="46"/>
                      <a:pt x="324" y="44"/>
                    </a:cubicBezTo>
                    <a:cubicBezTo>
                      <a:pt x="313" y="40"/>
                      <a:pt x="306" y="44"/>
                      <a:pt x="306" y="30"/>
                    </a:cubicBezTo>
                    <a:cubicBezTo>
                      <a:pt x="296" y="28"/>
                      <a:pt x="290" y="28"/>
                      <a:pt x="280" y="28"/>
                    </a:cubicBezTo>
                    <a:cubicBezTo>
                      <a:pt x="265" y="28"/>
                      <a:pt x="259" y="42"/>
                      <a:pt x="242" y="42"/>
                    </a:cubicBezTo>
                    <a:cubicBezTo>
                      <a:pt x="224" y="42"/>
                      <a:pt x="241" y="0"/>
                      <a:pt x="226" y="0"/>
                    </a:cubicBezTo>
                    <a:cubicBezTo>
                      <a:pt x="210" y="0"/>
                      <a:pt x="207" y="19"/>
                      <a:pt x="200" y="19"/>
                    </a:cubicBezTo>
                    <a:cubicBezTo>
                      <a:pt x="199" y="19"/>
                      <a:pt x="197" y="20"/>
                      <a:pt x="195" y="19"/>
                    </a:cubicBezTo>
                    <a:cubicBezTo>
                      <a:pt x="189" y="30"/>
                      <a:pt x="177" y="39"/>
                      <a:pt x="163" y="39"/>
                    </a:cubicBezTo>
                    <a:cubicBezTo>
                      <a:pt x="157" y="39"/>
                      <a:pt x="155" y="30"/>
                      <a:pt x="149" y="30"/>
                    </a:cubicBezTo>
                    <a:cubicBezTo>
                      <a:pt x="144" y="30"/>
                      <a:pt x="126" y="37"/>
                      <a:pt x="124" y="27"/>
                    </a:cubicBezTo>
                    <a:cubicBezTo>
                      <a:pt x="117" y="27"/>
                      <a:pt x="120" y="24"/>
                      <a:pt x="112" y="24"/>
                    </a:cubicBezTo>
                    <a:cubicBezTo>
                      <a:pt x="93" y="24"/>
                      <a:pt x="92" y="45"/>
                      <a:pt x="79" y="58"/>
                    </a:cubicBezTo>
                    <a:cubicBezTo>
                      <a:pt x="73" y="65"/>
                      <a:pt x="64" y="65"/>
                      <a:pt x="58" y="71"/>
                    </a:cubicBezTo>
                    <a:cubicBezTo>
                      <a:pt x="53" y="76"/>
                      <a:pt x="49" y="84"/>
                      <a:pt x="40" y="84"/>
                    </a:cubicBezTo>
                    <a:cubicBezTo>
                      <a:pt x="33" y="84"/>
                      <a:pt x="29" y="77"/>
                      <a:pt x="21" y="77"/>
                    </a:cubicBezTo>
                    <a:cubicBezTo>
                      <a:pt x="19" y="77"/>
                      <a:pt x="19" y="81"/>
                      <a:pt x="18" y="82"/>
                    </a:cubicBezTo>
                    <a:cubicBezTo>
                      <a:pt x="12" y="85"/>
                      <a:pt x="0" y="114"/>
                      <a:pt x="0" y="115"/>
                    </a:cubicBezTo>
                    <a:cubicBezTo>
                      <a:pt x="0" y="118"/>
                      <a:pt x="2" y="122"/>
                      <a:pt x="0" y="123"/>
                    </a:cubicBezTo>
                    <a:cubicBezTo>
                      <a:pt x="2" y="127"/>
                      <a:pt x="2" y="129"/>
                      <a:pt x="3" y="133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6" y="165"/>
                      <a:pt x="4" y="169"/>
                      <a:pt x="7" y="177"/>
                    </a:cubicBezTo>
                    <a:cubicBezTo>
                      <a:pt x="10" y="184"/>
                      <a:pt x="25" y="177"/>
                      <a:pt x="25" y="190"/>
                    </a:cubicBezTo>
                    <a:cubicBezTo>
                      <a:pt x="25" y="207"/>
                      <a:pt x="8" y="204"/>
                      <a:pt x="8" y="218"/>
                    </a:cubicBezTo>
                    <a:cubicBezTo>
                      <a:pt x="8" y="228"/>
                      <a:pt x="15" y="228"/>
                      <a:pt x="18" y="232"/>
                    </a:cubicBezTo>
                    <a:cubicBezTo>
                      <a:pt x="30" y="259"/>
                      <a:pt x="56" y="263"/>
                      <a:pt x="56" y="297"/>
                    </a:cubicBezTo>
                    <a:cubicBezTo>
                      <a:pt x="36" y="301"/>
                      <a:pt x="24" y="305"/>
                      <a:pt x="24" y="328"/>
                    </a:cubicBezTo>
                    <a:cubicBezTo>
                      <a:pt x="24" y="333"/>
                      <a:pt x="27" y="337"/>
                      <a:pt x="27" y="341"/>
                    </a:cubicBezTo>
                    <a:cubicBezTo>
                      <a:pt x="53" y="340"/>
                      <a:pt x="53" y="340"/>
                      <a:pt x="53" y="340"/>
                    </a:cubicBezTo>
                    <a:cubicBezTo>
                      <a:pt x="55" y="338"/>
                      <a:pt x="57" y="336"/>
                      <a:pt x="60" y="334"/>
                    </a:cubicBezTo>
                    <a:cubicBezTo>
                      <a:pt x="80" y="340"/>
                      <a:pt x="80" y="340"/>
                      <a:pt x="80" y="340"/>
                    </a:cubicBezTo>
                    <a:cubicBezTo>
                      <a:pt x="87" y="340"/>
                      <a:pt x="89" y="333"/>
                      <a:pt x="99" y="333"/>
                    </a:cubicBezTo>
                    <a:cubicBezTo>
                      <a:pt x="107" y="333"/>
                      <a:pt x="113" y="332"/>
                      <a:pt x="121" y="334"/>
                    </a:cubicBezTo>
                    <a:cubicBezTo>
                      <a:pt x="130" y="337"/>
                      <a:pt x="135" y="356"/>
                      <a:pt x="141" y="366"/>
                    </a:cubicBezTo>
                    <a:cubicBezTo>
                      <a:pt x="149" y="378"/>
                      <a:pt x="170" y="394"/>
                      <a:pt x="186" y="394"/>
                    </a:cubicBezTo>
                    <a:cubicBezTo>
                      <a:pt x="192" y="394"/>
                      <a:pt x="197" y="394"/>
                      <a:pt x="203" y="395"/>
                    </a:cubicBezTo>
                    <a:cubicBezTo>
                      <a:pt x="200" y="398"/>
                      <a:pt x="199" y="406"/>
                      <a:pt x="193" y="407"/>
                    </a:cubicBezTo>
                    <a:cubicBezTo>
                      <a:pt x="186" y="410"/>
                      <a:pt x="181" y="406"/>
                      <a:pt x="174" y="410"/>
                    </a:cubicBezTo>
                    <a:cubicBezTo>
                      <a:pt x="186" y="422"/>
                      <a:pt x="195" y="447"/>
                      <a:pt x="218" y="447"/>
                    </a:cubicBezTo>
                    <a:cubicBezTo>
                      <a:pt x="238" y="447"/>
                      <a:pt x="239" y="420"/>
                      <a:pt x="248" y="410"/>
                    </a:cubicBezTo>
                    <a:cubicBezTo>
                      <a:pt x="255" y="410"/>
                      <a:pt x="255" y="410"/>
                      <a:pt x="255" y="410"/>
                    </a:cubicBezTo>
                    <a:cubicBezTo>
                      <a:pt x="255" y="413"/>
                      <a:pt x="250" y="418"/>
                      <a:pt x="250" y="421"/>
                    </a:cubicBezTo>
                    <a:cubicBezTo>
                      <a:pt x="250" y="431"/>
                      <a:pt x="258" y="441"/>
                      <a:pt x="258" y="453"/>
                    </a:cubicBezTo>
                    <a:cubicBezTo>
                      <a:pt x="258" y="464"/>
                      <a:pt x="254" y="465"/>
                      <a:pt x="254" y="477"/>
                    </a:cubicBezTo>
                    <a:lnTo>
                      <a:pt x="257" y="479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9" name="Google Shape;1565;p7">
                <a:extLst>
                  <a:ext uri="{FF2B5EF4-FFF2-40B4-BE49-F238E27FC236}">
                    <a16:creationId xmlns:a16="http://schemas.microsoft.com/office/drawing/2014/main" id="{A3EFBEB6-7D4A-4A09-7E0B-C75B5E785250}"/>
                  </a:ext>
                </a:extLst>
              </p:cNvPr>
              <p:cNvSpPr/>
              <p:nvPr/>
            </p:nvSpPr>
            <p:spPr>
              <a:xfrm>
                <a:off x="8162858" y="4078237"/>
                <a:ext cx="261705" cy="296902"/>
              </a:xfrm>
              <a:custGeom>
                <a:avLst/>
                <a:gdLst/>
                <a:ahLst/>
                <a:cxnLst/>
                <a:rect l="l" t="t" r="r" b="b"/>
                <a:pathLst>
                  <a:path w="229" h="260" extrusionOk="0">
                    <a:moveTo>
                      <a:pt x="103" y="135"/>
                    </a:moveTo>
                    <a:cubicBezTo>
                      <a:pt x="100" y="135"/>
                      <a:pt x="102" y="130"/>
                      <a:pt x="100" y="127"/>
                    </a:cubicBezTo>
                    <a:cubicBezTo>
                      <a:pt x="100" y="126"/>
                      <a:pt x="90" y="125"/>
                      <a:pt x="88" y="123"/>
                    </a:cubicBezTo>
                    <a:cubicBezTo>
                      <a:pt x="84" y="121"/>
                      <a:pt x="79" y="102"/>
                      <a:pt x="78" y="96"/>
                    </a:cubicBezTo>
                    <a:cubicBezTo>
                      <a:pt x="72" y="77"/>
                      <a:pt x="55" y="80"/>
                      <a:pt x="50" y="69"/>
                    </a:cubicBezTo>
                    <a:cubicBezTo>
                      <a:pt x="45" y="60"/>
                      <a:pt x="43" y="55"/>
                      <a:pt x="38" y="45"/>
                    </a:cubicBezTo>
                    <a:cubicBezTo>
                      <a:pt x="35" y="38"/>
                      <a:pt x="28" y="40"/>
                      <a:pt x="21" y="38"/>
                    </a:cubicBezTo>
                    <a:cubicBezTo>
                      <a:pt x="15" y="37"/>
                      <a:pt x="3" y="15"/>
                      <a:pt x="0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12" y="0"/>
                      <a:pt x="14" y="4"/>
                      <a:pt x="20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62" y="13"/>
                      <a:pt x="67" y="25"/>
                      <a:pt x="73" y="38"/>
                    </a:cubicBezTo>
                    <a:cubicBezTo>
                      <a:pt x="75" y="42"/>
                      <a:pt x="78" y="41"/>
                      <a:pt x="81" y="42"/>
                    </a:cubicBezTo>
                    <a:cubicBezTo>
                      <a:pt x="93" y="45"/>
                      <a:pt x="98" y="55"/>
                      <a:pt x="106" y="63"/>
                    </a:cubicBezTo>
                    <a:cubicBezTo>
                      <a:pt x="120" y="78"/>
                      <a:pt x="128" y="88"/>
                      <a:pt x="150" y="96"/>
                    </a:cubicBezTo>
                    <a:cubicBezTo>
                      <a:pt x="161" y="100"/>
                      <a:pt x="174" y="104"/>
                      <a:pt x="174" y="115"/>
                    </a:cubicBezTo>
                    <a:cubicBezTo>
                      <a:pt x="174" y="116"/>
                      <a:pt x="172" y="119"/>
                      <a:pt x="172" y="119"/>
                    </a:cubicBezTo>
                    <a:cubicBezTo>
                      <a:pt x="174" y="119"/>
                      <a:pt x="176" y="119"/>
                      <a:pt x="178" y="119"/>
                    </a:cubicBezTo>
                    <a:cubicBezTo>
                      <a:pt x="181" y="119"/>
                      <a:pt x="184" y="123"/>
                      <a:pt x="185" y="127"/>
                    </a:cubicBezTo>
                    <a:cubicBezTo>
                      <a:pt x="182" y="135"/>
                      <a:pt x="182" y="135"/>
                      <a:pt x="182" y="135"/>
                    </a:cubicBezTo>
                    <a:cubicBezTo>
                      <a:pt x="182" y="145"/>
                      <a:pt x="188" y="147"/>
                      <a:pt x="196" y="147"/>
                    </a:cubicBezTo>
                    <a:cubicBezTo>
                      <a:pt x="196" y="164"/>
                      <a:pt x="206" y="169"/>
                      <a:pt x="214" y="177"/>
                    </a:cubicBezTo>
                    <a:cubicBezTo>
                      <a:pt x="218" y="182"/>
                      <a:pt x="229" y="185"/>
                      <a:pt x="229" y="193"/>
                    </a:cubicBezTo>
                    <a:cubicBezTo>
                      <a:pt x="229" y="203"/>
                      <a:pt x="229" y="209"/>
                      <a:pt x="229" y="227"/>
                    </a:cubicBezTo>
                    <a:cubicBezTo>
                      <a:pt x="221" y="230"/>
                      <a:pt x="225" y="241"/>
                      <a:pt x="225" y="249"/>
                    </a:cubicBezTo>
                    <a:cubicBezTo>
                      <a:pt x="225" y="258"/>
                      <a:pt x="210" y="260"/>
                      <a:pt x="205" y="260"/>
                    </a:cubicBezTo>
                    <a:cubicBezTo>
                      <a:pt x="201" y="260"/>
                      <a:pt x="187" y="239"/>
                      <a:pt x="187" y="239"/>
                    </a:cubicBezTo>
                    <a:cubicBezTo>
                      <a:pt x="172" y="224"/>
                      <a:pt x="159" y="217"/>
                      <a:pt x="145" y="203"/>
                    </a:cubicBezTo>
                    <a:cubicBezTo>
                      <a:pt x="130" y="187"/>
                      <a:pt x="124" y="173"/>
                      <a:pt x="115" y="154"/>
                    </a:cubicBezTo>
                    <a:cubicBezTo>
                      <a:pt x="114" y="150"/>
                      <a:pt x="105" y="135"/>
                      <a:pt x="103" y="13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0" name="Google Shape;1566;p7">
                <a:extLst>
                  <a:ext uri="{FF2B5EF4-FFF2-40B4-BE49-F238E27FC236}">
                    <a16:creationId xmlns:a16="http://schemas.microsoft.com/office/drawing/2014/main" id="{F01C303C-9D1D-F231-3E4D-3614E5E9542A}"/>
                  </a:ext>
                </a:extLst>
              </p:cNvPr>
              <p:cNvSpPr/>
              <p:nvPr/>
            </p:nvSpPr>
            <p:spPr>
              <a:xfrm>
                <a:off x="8501085" y="4041507"/>
                <a:ext cx="250992" cy="290781"/>
              </a:xfrm>
              <a:custGeom>
                <a:avLst/>
                <a:gdLst/>
                <a:ahLst/>
                <a:cxnLst/>
                <a:rect l="l" t="t" r="r" b="b"/>
                <a:pathLst>
                  <a:path w="219" h="254" extrusionOk="0">
                    <a:moveTo>
                      <a:pt x="63" y="235"/>
                    </a:moveTo>
                    <a:cubicBezTo>
                      <a:pt x="62" y="235"/>
                      <a:pt x="63" y="226"/>
                      <a:pt x="62" y="223"/>
                    </a:cubicBezTo>
                    <a:cubicBezTo>
                      <a:pt x="56" y="222"/>
                      <a:pt x="52" y="227"/>
                      <a:pt x="46" y="227"/>
                    </a:cubicBezTo>
                    <a:cubicBezTo>
                      <a:pt x="18" y="227"/>
                      <a:pt x="30" y="199"/>
                      <a:pt x="20" y="183"/>
                    </a:cubicBezTo>
                    <a:cubicBezTo>
                      <a:pt x="20" y="182"/>
                      <a:pt x="21" y="180"/>
                      <a:pt x="21" y="179"/>
                    </a:cubicBezTo>
                    <a:cubicBezTo>
                      <a:pt x="19" y="175"/>
                      <a:pt x="15" y="175"/>
                      <a:pt x="11" y="174"/>
                    </a:cubicBezTo>
                    <a:cubicBezTo>
                      <a:pt x="7" y="174"/>
                      <a:pt x="0" y="145"/>
                      <a:pt x="0" y="141"/>
                    </a:cubicBezTo>
                    <a:cubicBezTo>
                      <a:pt x="0" y="128"/>
                      <a:pt x="16" y="133"/>
                      <a:pt x="26" y="133"/>
                    </a:cubicBezTo>
                    <a:cubicBezTo>
                      <a:pt x="50" y="133"/>
                      <a:pt x="47" y="108"/>
                      <a:pt x="57" y="97"/>
                    </a:cubicBezTo>
                    <a:cubicBezTo>
                      <a:pt x="63" y="92"/>
                      <a:pt x="70" y="92"/>
                      <a:pt x="78" y="90"/>
                    </a:cubicBezTo>
                    <a:cubicBezTo>
                      <a:pt x="90" y="88"/>
                      <a:pt x="90" y="80"/>
                      <a:pt x="96" y="74"/>
                    </a:cubicBezTo>
                    <a:cubicBezTo>
                      <a:pt x="93" y="70"/>
                      <a:pt x="101" y="64"/>
                      <a:pt x="101" y="64"/>
                    </a:cubicBezTo>
                    <a:cubicBezTo>
                      <a:pt x="106" y="62"/>
                      <a:pt x="105" y="60"/>
                      <a:pt x="109" y="58"/>
                    </a:cubicBezTo>
                    <a:cubicBezTo>
                      <a:pt x="111" y="58"/>
                      <a:pt x="112" y="54"/>
                      <a:pt x="113" y="52"/>
                    </a:cubicBezTo>
                    <a:cubicBezTo>
                      <a:pt x="120" y="45"/>
                      <a:pt x="138" y="49"/>
                      <a:pt x="141" y="42"/>
                    </a:cubicBezTo>
                    <a:cubicBezTo>
                      <a:pt x="147" y="30"/>
                      <a:pt x="163" y="0"/>
                      <a:pt x="175" y="0"/>
                    </a:cubicBezTo>
                    <a:cubicBezTo>
                      <a:pt x="188" y="0"/>
                      <a:pt x="187" y="8"/>
                      <a:pt x="187" y="19"/>
                    </a:cubicBezTo>
                    <a:cubicBezTo>
                      <a:pt x="187" y="36"/>
                      <a:pt x="219" y="27"/>
                      <a:pt x="219" y="42"/>
                    </a:cubicBezTo>
                    <a:cubicBezTo>
                      <a:pt x="219" y="50"/>
                      <a:pt x="202" y="45"/>
                      <a:pt x="202" y="52"/>
                    </a:cubicBezTo>
                    <a:cubicBezTo>
                      <a:pt x="202" y="54"/>
                      <a:pt x="203" y="56"/>
                      <a:pt x="205" y="56"/>
                    </a:cubicBezTo>
                    <a:cubicBezTo>
                      <a:pt x="203" y="58"/>
                      <a:pt x="183" y="67"/>
                      <a:pt x="183" y="67"/>
                    </a:cubicBezTo>
                    <a:cubicBezTo>
                      <a:pt x="184" y="70"/>
                      <a:pt x="185" y="72"/>
                      <a:pt x="186" y="74"/>
                    </a:cubicBezTo>
                    <a:cubicBezTo>
                      <a:pt x="184" y="75"/>
                      <a:pt x="181" y="77"/>
                      <a:pt x="181" y="80"/>
                    </a:cubicBezTo>
                    <a:cubicBezTo>
                      <a:pt x="181" y="92"/>
                      <a:pt x="201" y="132"/>
                      <a:pt x="215" y="132"/>
                    </a:cubicBezTo>
                    <a:cubicBezTo>
                      <a:pt x="212" y="143"/>
                      <a:pt x="206" y="140"/>
                      <a:pt x="198" y="140"/>
                    </a:cubicBezTo>
                    <a:cubicBezTo>
                      <a:pt x="196" y="140"/>
                      <a:pt x="193" y="140"/>
                      <a:pt x="191" y="141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183" y="167"/>
                      <a:pt x="177" y="171"/>
                      <a:pt x="177" y="185"/>
                    </a:cubicBezTo>
                    <a:cubicBezTo>
                      <a:pt x="168" y="186"/>
                      <a:pt x="160" y="198"/>
                      <a:pt x="160" y="203"/>
                    </a:cubicBezTo>
                    <a:cubicBezTo>
                      <a:pt x="160" y="209"/>
                      <a:pt x="164" y="210"/>
                      <a:pt x="164" y="214"/>
                    </a:cubicBezTo>
                    <a:cubicBezTo>
                      <a:pt x="164" y="221"/>
                      <a:pt x="155" y="232"/>
                      <a:pt x="155" y="241"/>
                    </a:cubicBezTo>
                    <a:cubicBezTo>
                      <a:pt x="143" y="244"/>
                      <a:pt x="141" y="254"/>
                      <a:pt x="131" y="254"/>
                    </a:cubicBezTo>
                    <a:cubicBezTo>
                      <a:pt x="124" y="254"/>
                      <a:pt x="122" y="248"/>
                      <a:pt x="122" y="243"/>
                    </a:cubicBezTo>
                    <a:cubicBezTo>
                      <a:pt x="109" y="240"/>
                      <a:pt x="101" y="230"/>
                      <a:pt x="88" y="230"/>
                    </a:cubicBezTo>
                    <a:cubicBezTo>
                      <a:pt x="82" y="230"/>
                      <a:pt x="78" y="239"/>
                      <a:pt x="69" y="239"/>
                    </a:cubicBezTo>
                    <a:cubicBezTo>
                      <a:pt x="67" y="239"/>
                      <a:pt x="66" y="235"/>
                      <a:pt x="63" y="23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" name="Google Shape;1567;p7">
                <a:extLst>
                  <a:ext uri="{FF2B5EF4-FFF2-40B4-BE49-F238E27FC236}">
                    <a16:creationId xmlns:a16="http://schemas.microsoft.com/office/drawing/2014/main" id="{43DF7337-556C-8506-AFAA-852010E7B017}"/>
                  </a:ext>
                </a:extLst>
              </p:cNvPr>
              <p:cNvSpPr/>
              <p:nvPr/>
            </p:nvSpPr>
            <p:spPr>
              <a:xfrm>
                <a:off x="8742895" y="4179245"/>
                <a:ext cx="156105" cy="192834"/>
              </a:xfrm>
              <a:custGeom>
                <a:avLst/>
                <a:gdLst/>
                <a:ahLst/>
                <a:cxnLst/>
                <a:rect l="l" t="t" r="r" b="b"/>
                <a:pathLst>
                  <a:path w="137" h="168" extrusionOk="0">
                    <a:moveTo>
                      <a:pt x="55" y="61"/>
                    </a:moveTo>
                    <a:cubicBezTo>
                      <a:pt x="51" y="65"/>
                      <a:pt x="51" y="69"/>
                      <a:pt x="46" y="69"/>
                    </a:cubicBezTo>
                    <a:cubicBezTo>
                      <a:pt x="35" y="69"/>
                      <a:pt x="30" y="54"/>
                      <a:pt x="30" y="42"/>
                    </a:cubicBezTo>
                    <a:cubicBezTo>
                      <a:pt x="30" y="26"/>
                      <a:pt x="42" y="30"/>
                      <a:pt x="55" y="30"/>
                    </a:cubicBezTo>
                    <a:cubicBezTo>
                      <a:pt x="68" y="30"/>
                      <a:pt x="73" y="26"/>
                      <a:pt x="84" y="26"/>
                    </a:cubicBezTo>
                    <a:cubicBezTo>
                      <a:pt x="94" y="26"/>
                      <a:pt x="101" y="32"/>
                      <a:pt x="111" y="32"/>
                    </a:cubicBezTo>
                    <a:cubicBezTo>
                      <a:pt x="126" y="32"/>
                      <a:pt x="131" y="19"/>
                      <a:pt x="133" y="7"/>
                    </a:cubicBezTo>
                    <a:cubicBezTo>
                      <a:pt x="136" y="7"/>
                      <a:pt x="136" y="3"/>
                      <a:pt x="137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23" y="7"/>
                      <a:pt x="113" y="14"/>
                      <a:pt x="108" y="19"/>
                    </a:cubicBezTo>
                    <a:cubicBezTo>
                      <a:pt x="102" y="19"/>
                      <a:pt x="102" y="19"/>
                      <a:pt x="102" y="1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30" y="9"/>
                      <a:pt x="20" y="35"/>
                      <a:pt x="20" y="54"/>
                    </a:cubicBezTo>
                    <a:cubicBezTo>
                      <a:pt x="20" y="59"/>
                      <a:pt x="14" y="63"/>
                      <a:pt x="14" y="66"/>
                    </a:cubicBezTo>
                    <a:cubicBezTo>
                      <a:pt x="8" y="84"/>
                      <a:pt x="0" y="92"/>
                      <a:pt x="0" y="109"/>
                    </a:cubicBezTo>
                    <a:cubicBezTo>
                      <a:pt x="0" y="119"/>
                      <a:pt x="11" y="119"/>
                      <a:pt x="15" y="119"/>
                    </a:cubicBezTo>
                    <a:cubicBezTo>
                      <a:pt x="15" y="132"/>
                      <a:pt x="15" y="149"/>
                      <a:pt x="15" y="158"/>
                    </a:cubicBezTo>
                    <a:cubicBezTo>
                      <a:pt x="15" y="162"/>
                      <a:pt x="21" y="168"/>
                      <a:pt x="27" y="168"/>
                    </a:cubicBezTo>
                    <a:cubicBezTo>
                      <a:pt x="36" y="168"/>
                      <a:pt x="39" y="140"/>
                      <a:pt x="39" y="136"/>
                    </a:cubicBezTo>
                    <a:cubicBezTo>
                      <a:pt x="39" y="126"/>
                      <a:pt x="32" y="120"/>
                      <a:pt x="32" y="110"/>
                    </a:cubicBezTo>
                    <a:cubicBezTo>
                      <a:pt x="32" y="104"/>
                      <a:pt x="38" y="100"/>
                      <a:pt x="43" y="100"/>
                    </a:cubicBezTo>
                    <a:cubicBezTo>
                      <a:pt x="45" y="100"/>
                      <a:pt x="47" y="101"/>
                      <a:pt x="49" y="100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46" y="127"/>
                      <a:pt x="58" y="131"/>
                      <a:pt x="58" y="142"/>
                    </a:cubicBezTo>
                    <a:cubicBezTo>
                      <a:pt x="58" y="144"/>
                      <a:pt x="59" y="146"/>
                      <a:pt x="5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0"/>
                      <a:pt x="85" y="141"/>
                      <a:pt x="85" y="132"/>
                    </a:cubicBezTo>
                    <a:cubicBezTo>
                      <a:pt x="82" y="131"/>
                      <a:pt x="74" y="123"/>
                      <a:pt x="74" y="118"/>
                    </a:cubicBezTo>
                    <a:cubicBezTo>
                      <a:pt x="74" y="116"/>
                      <a:pt x="76" y="115"/>
                      <a:pt x="77" y="113"/>
                    </a:cubicBezTo>
                    <a:cubicBezTo>
                      <a:pt x="73" y="111"/>
                      <a:pt x="58" y="82"/>
                      <a:pt x="58" y="80"/>
                    </a:cubicBezTo>
                    <a:cubicBezTo>
                      <a:pt x="79" y="80"/>
                      <a:pt x="81" y="62"/>
                      <a:pt x="98" y="57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4" y="49"/>
                      <a:pt x="54" y="62"/>
                      <a:pt x="53" y="65"/>
                    </a:cubicBezTo>
                    <a:lnTo>
                      <a:pt x="55" y="61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" name="Google Shape;1568;p7">
                <a:extLst>
                  <a:ext uri="{FF2B5EF4-FFF2-40B4-BE49-F238E27FC236}">
                    <a16:creationId xmlns:a16="http://schemas.microsoft.com/office/drawing/2014/main" id="{B9D86ECC-6E33-5218-B33D-509278608162}"/>
                  </a:ext>
                </a:extLst>
              </p:cNvPr>
              <p:cNvSpPr/>
              <p:nvPr/>
            </p:nvSpPr>
            <p:spPr>
              <a:xfrm>
                <a:off x="8415381" y="4375139"/>
                <a:ext cx="252522" cy="78052"/>
              </a:xfrm>
              <a:custGeom>
                <a:avLst/>
                <a:gdLst/>
                <a:ahLst/>
                <a:cxnLst/>
                <a:rect l="l" t="t" r="r" b="b"/>
                <a:pathLst>
                  <a:path w="220" h="68" extrusionOk="0">
                    <a:moveTo>
                      <a:pt x="212" y="65"/>
                    </a:moveTo>
                    <a:cubicBezTo>
                      <a:pt x="204" y="65"/>
                      <a:pt x="205" y="60"/>
                      <a:pt x="196" y="60"/>
                    </a:cubicBezTo>
                    <a:cubicBezTo>
                      <a:pt x="194" y="60"/>
                      <a:pt x="195" y="65"/>
                      <a:pt x="196" y="68"/>
                    </a:cubicBezTo>
                    <a:cubicBezTo>
                      <a:pt x="171" y="57"/>
                      <a:pt x="145" y="56"/>
                      <a:pt x="116" y="56"/>
                    </a:cubicBezTo>
                    <a:cubicBezTo>
                      <a:pt x="107" y="56"/>
                      <a:pt x="104" y="45"/>
                      <a:pt x="97" y="45"/>
                    </a:cubicBezTo>
                    <a:cubicBezTo>
                      <a:pt x="82" y="45"/>
                      <a:pt x="70" y="45"/>
                      <a:pt x="55" y="40"/>
                    </a:cubicBezTo>
                    <a:cubicBezTo>
                      <a:pt x="44" y="36"/>
                      <a:pt x="32" y="44"/>
                      <a:pt x="25" y="36"/>
                    </a:cubicBezTo>
                    <a:cubicBezTo>
                      <a:pt x="17" y="28"/>
                      <a:pt x="11" y="18"/>
                      <a:pt x="0" y="18"/>
                    </a:cubicBezTo>
                    <a:cubicBezTo>
                      <a:pt x="0" y="16"/>
                      <a:pt x="14" y="2"/>
                      <a:pt x="19" y="2"/>
                    </a:cubicBezTo>
                    <a:cubicBezTo>
                      <a:pt x="21" y="2"/>
                      <a:pt x="22" y="5"/>
                      <a:pt x="25" y="5"/>
                    </a:cubicBezTo>
                    <a:cubicBezTo>
                      <a:pt x="29" y="5"/>
                      <a:pt x="32" y="0"/>
                      <a:pt x="37" y="0"/>
                    </a:cubicBezTo>
                    <a:cubicBezTo>
                      <a:pt x="60" y="0"/>
                      <a:pt x="69" y="26"/>
                      <a:pt x="94" y="26"/>
                    </a:cubicBezTo>
                    <a:cubicBezTo>
                      <a:pt x="106" y="26"/>
                      <a:pt x="108" y="14"/>
                      <a:pt x="117" y="14"/>
                    </a:cubicBezTo>
                    <a:cubicBezTo>
                      <a:pt x="132" y="14"/>
                      <a:pt x="138" y="28"/>
                      <a:pt x="151" y="28"/>
                    </a:cubicBezTo>
                    <a:cubicBezTo>
                      <a:pt x="174" y="25"/>
                      <a:pt x="174" y="25"/>
                      <a:pt x="174" y="25"/>
                    </a:cubicBezTo>
                    <a:cubicBezTo>
                      <a:pt x="180" y="25"/>
                      <a:pt x="180" y="25"/>
                      <a:pt x="180" y="25"/>
                    </a:cubicBezTo>
                    <a:cubicBezTo>
                      <a:pt x="179" y="29"/>
                      <a:pt x="153" y="31"/>
                      <a:pt x="152" y="30"/>
                    </a:cubicBezTo>
                    <a:cubicBezTo>
                      <a:pt x="160" y="39"/>
                      <a:pt x="170" y="41"/>
                      <a:pt x="184" y="41"/>
                    </a:cubicBezTo>
                    <a:cubicBezTo>
                      <a:pt x="188" y="41"/>
                      <a:pt x="188" y="46"/>
                      <a:pt x="190" y="48"/>
                    </a:cubicBezTo>
                    <a:cubicBezTo>
                      <a:pt x="195" y="53"/>
                      <a:pt x="201" y="47"/>
                      <a:pt x="208" y="49"/>
                    </a:cubicBezTo>
                    <a:cubicBezTo>
                      <a:pt x="215" y="52"/>
                      <a:pt x="215" y="54"/>
                      <a:pt x="220" y="57"/>
                    </a:cubicBezTo>
                    <a:cubicBezTo>
                      <a:pt x="219" y="60"/>
                      <a:pt x="213" y="65"/>
                      <a:pt x="212" y="6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3" name="Google Shape;1569;p7">
                <a:extLst>
                  <a:ext uri="{FF2B5EF4-FFF2-40B4-BE49-F238E27FC236}">
                    <a16:creationId xmlns:a16="http://schemas.microsoft.com/office/drawing/2014/main" id="{8721B267-6154-087A-56E0-2062F92F6D46}"/>
                  </a:ext>
                </a:extLst>
              </p:cNvPr>
              <p:cNvSpPr/>
              <p:nvPr/>
            </p:nvSpPr>
            <p:spPr>
              <a:xfrm>
                <a:off x="8771973" y="4436356"/>
                <a:ext cx="74992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66" h="17" extrusionOk="0">
                    <a:moveTo>
                      <a:pt x="44" y="16"/>
                    </a:moveTo>
                    <a:cubicBezTo>
                      <a:pt x="33" y="16"/>
                      <a:pt x="23" y="16"/>
                      <a:pt x="17" y="16"/>
                    </a:cubicBezTo>
                    <a:cubicBezTo>
                      <a:pt x="11" y="16"/>
                      <a:pt x="0" y="17"/>
                      <a:pt x="0" y="8"/>
                    </a:cubicBezTo>
                    <a:cubicBezTo>
                      <a:pt x="0" y="2"/>
                      <a:pt x="8" y="3"/>
                      <a:pt x="14" y="3"/>
                    </a:cubicBezTo>
                    <a:cubicBezTo>
                      <a:pt x="27" y="3"/>
                      <a:pt x="33" y="8"/>
                      <a:pt x="44" y="8"/>
                    </a:cubicBezTo>
                    <a:cubicBezTo>
                      <a:pt x="55" y="8"/>
                      <a:pt x="59" y="3"/>
                      <a:pt x="66" y="0"/>
                    </a:cubicBezTo>
                    <a:cubicBezTo>
                      <a:pt x="61" y="11"/>
                      <a:pt x="54" y="13"/>
                      <a:pt x="44" y="1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4" name="Google Shape;1570;p7">
                <a:extLst>
                  <a:ext uri="{FF2B5EF4-FFF2-40B4-BE49-F238E27FC236}">
                    <a16:creationId xmlns:a16="http://schemas.microsoft.com/office/drawing/2014/main" id="{07D56207-A9EF-57B2-F07E-43DBC0ADD4E5}"/>
                  </a:ext>
                </a:extLst>
              </p:cNvPr>
              <p:cNvSpPr/>
              <p:nvPr/>
            </p:nvSpPr>
            <p:spPr>
              <a:xfrm>
                <a:off x="8695451" y="4440947"/>
                <a:ext cx="53565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46" h="17" extrusionOk="0">
                    <a:moveTo>
                      <a:pt x="46" y="12"/>
                    </a:moveTo>
                    <a:cubicBezTo>
                      <a:pt x="39" y="12"/>
                      <a:pt x="39" y="12"/>
                      <a:pt x="39" y="12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26" y="12"/>
                      <a:pt x="23" y="17"/>
                      <a:pt x="15" y="17"/>
                    </a:cubicBezTo>
                    <a:cubicBezTo>
                      <a:pt x="9" y="17"/>
                      <a:pt x="0" y="15"/>
                      <a:pt x="0" y="12"/>
                    </a:cubicBezTo>
                    <a:cubicBezTo>
                      <a:pt x="0" y="3"/>
                      <a:pt x="6" y="4"/>
                      <a:pt x="13" y="4"/>
                    </a:cubicBezTo>
                    <a:cubicBezTo>
                      <a:pt x="20" y="4"/>
                      <a:pt x="24" y="5"/>
                      <a:pt x="27" y="7"/>
                    </a:cubicBezTo>
                    <a:cubicBezTo>
                      <a:pt x="27" y="4"/>
                      <a:pt x="28" y="3"/>
                      <a:pt x="2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7"/>
                      <a:pt x="45" y="11"/>
                      <a:pt x="46" y="1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5" name="Google Shape;1571;p7">
                <a:extLst>
                  <a:ext uri="{FF2B5EF4-FFF2-40B4-BE49-F238E27FC236}">
                    <a16:creationId xmlns:a16="http://schemas.microsoft.com/office/drawing/2014/main" id="{1B5A68A2-3BA8-EE7F-D5BF-6A4F82837007}"/>
                  </a:ext>
                </a:extLst>
              </p:cNvPr>
              <p:cNvSpPr/>
              <p:nvPr/>
            </p:nvSpPr>
            <p:spPr>
              <a:xfrm>
                <a:off x="8752077" y="4463904"/>
                <a:ext cx="38261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34" h="26" extrusionOk="0">
                    <a:moveTo>
                      <a:pt x="24" y="26"/>
                    </a:moveTo>
                    <a:cubicBezTo>
                      <a:pt x="21" y="26"/>
                      <a:pt x="20" y="18"/>
                      <a:pt x="20" y="15"/>
                    </a:cubicBezTo>
                    <a:cubicBezTo>
                      <a:pt x="12" y="15"/>
                      <a:pt x="0" y="14"/>
                      <a:pt x="0" y="6"/>
                    </a:cubicBezTo>
                    <a:cubicBezTo>
                      <a:pt x="0" y="0"/>
                      <a:pt x="9" y="2"/>
                      <a:pt x="15" y="2"/>
                    </a:cubicBezTo>
                    <a:cubicBezTo>
                      <a:pt x="17" y="2"/>
                      <a:pt x="20" y="2"/>
                      <a:pt x="22" y="2"/>
                    </a:cubicBezTo>
                    <a:cubicBezTo>
                      <a:pt x="22" y="13"/>
                      <a:pt x="34" y="10"/>
                      <a:pt x="34" y="20"/>
                    </a:cubicBezTo>
                    <a:cubicBezTo>
                      <a:pt x="34" y="22"/>
                      <a:pt x="30" y="26"/>
                      <a:pt x="28" y="26"/>
                    </a:cubicBezTo>
                    <a:cubicBezTo>
                      <a:pt x="27" y="26"/>
                      <a:pt x="25" y="26"/>
                      <a:pt x="24" y="2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6" name="Google Shape;1572;p7">
                <a:extLst>
                  <a:ext uri="{FF2B5EF4-FFF2-40B4-BE49-F238E27FC236}">
                    <a16:creationId xmlns:a16="http://schemas.microsoft.com/office/drawing/2014/main" id="{D80B95D4-30B2-0A41-640C-B64AF233A6A3}"/>
                  </a:ext>
                </a:extLst>
              </p:cNvPr>
              <p:cNvSpPr/>
              <p:nvPr/>
            </p:nvSpPr>
            <p:spPr>
              <a:xfrm>
                <a:off x="8677086" y="4440947"/>
                <a:ext cx="13774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13" h="13" extrusionOk="0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10" y="0"/>
                      <a:pt x="10" y="4"/>
                      <a:pt x="13" y="5"/>
                    </a:cubicBezTo>
                    <a:cubicBezTo>
                      <a:pt x="13" y="10"/>
                      <a:pt x="9" y="13"/>
                      <a:pt x="6" y="13"/>
                    </a:cubicBezTo>
                    <a:cubicBezTo>
                      <a:pt x="3" y="13"/>
                      <a:pt x="0" y="10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7" name="Google Shape;1573;p7">
                <a:extLst>
                  <a:ext uri="{FF2B5EF4-FFF2-40B4-BE49-F238E27FC236}">
                    <a16:creationId xmlns:a16="http://schemas.microsoft.com/office/drawing/2014/main" id="{2098FAA3-8D87-5C33-4DAE-6716AC9E5604}"/>
                  </a:ext>
                </a:extLst>
              </p:cNvPr>
              <p:cNvSpPr/>
              <p:nvPr/>
            </p:nvSpPr>
            <p:spPr>
              <a:xfrm>
                <a:off x="8860739" y="4440947"/>
                <a:ext cx="88765" cy="55095"/>
              </a:xfrm>
              <a:custGeom>
                <a:avLst/>
                <a:gdLst/>
                <a:ahLst/>
                <a:cxnLst/>
                <a:rect l="l" t="t" r="r" b="b"/>
                <a:pathLst>
                  <a:path w="77" h="47" extrusionOk="0">
                    <a:moveTo>
                      <a:pt x="33" y="23"/>
                    </a:moveTo>
                    <a:cubicBezTo>
                      <a:pt x="29" y="23"/>
                      <a:pt x="33" y="31"/>
                      <a:pt x="30" y="34"/>
                    </a:cubicBezTo>
                    <a:cubicBezTo>
                      <a:pt x="26" y="38"/>
                      <a:pt x="14" y="47"/>
                      <a:pt x="5" y="47"/>
                    </a:cubicBezTo>
                    <a:cubicBezTo>
                      <a:pt x="2" y="47"/>
                      <a:pt x="0" y="43"/>
                      <a:pt x="0" y="40"/>
                    </a:cubicBezTo>
                    <a:cubicBezTo>
                      <a:pt x="0" y="22"/>
                      <a:pt x="14" y="22"/>
                      <a:pt x="26" y="18"/>
                    </a:cubicBezTo>
                    <a:cubicBezTo>
                      <a:pt x="28" y="18"/>
                      <a:pt x="28" y="13"/>
                      <a:pt x="30" y="11"/>
                    </a:cubicBezTo>
                    <a:cubicBezTo>
                      <a:pt x="37" y="3"/>
                      <a:pt x="70" y="0"/>
                      <a:pt x="77" y="5"/>
                    </a:cubicBezTo>
                    <a:cubicBezTo>
                      <a:pt x="70" y="17"/>
                      <a:pt x="45" y="23"/>
                      <a:pt x="33" y="23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8" name="Google Shape;1574;p7">
                <a:extLst>
                  <a:ext uri="{FF2B5EF4-FFF2-40B4-BE49-F238E27FC236}">
                    <a16:creationId xmlns:a16="http://schemas.microsoft.com/office/drawing/2014/main" id="{5CD16541-B8BE-0C5A-9D65-0278181AB6C5}"/>
                  </a:ext>
                </a:extLst>
              </p:cNvPr>
              <p:cNvSpPr/>
              <p:nvPr/>
            </p:nvSpPr>
            <p:spPr>
              <a:xfrm>
                <a:off x="9119383" y="4367487"/>
                <a:ext cx="18365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16" h="33" extrusionOk="0">
                    <a:moveTo>
                      <a:pt x="13" y="0"/>
                    </a:moveTo>
                    <a:cubicBezTo>
                      <a:pt x="14" y="6"/>
                      <a:pt x="16" y="3"/>
                      <a:pt x="16" y="9"/>
                    </a:cubicBezTo>
                    <a:cubicBezTo>
                      <a:pt x="16" y="14"/>
                      <a:pt x="13" y="17"/>
                      <a:pt x="10" y="17"/>
                    </a:cubicBezTo>
                    <a:cubicBezTo>
                      <a:pt x="10" y="25"/>
                      <a:pt x="11" y="33"/>
                      <a:pt x="5" y="33"/>
                    </a:cubicBezTo>
                    <a:cubicBezTo>
                      <a:pt x="3" y="33"/>
                      <a:pt x="0" y="29"/>
                      <a:pt x="0" y="27"/>
                    </a:cubicBezTo>
                    <a:cubicBezTo>
                      <a:pt x="0" y="19"/>
                      <a:pt x="8" y="18"/>
                      <a:pt x="8" y="14"/>
                    </a:cubicBezTo>
                    <a:cubicBezTo>
                      <a:pt x="8" y="8"/>
                      <a:pt x="7" y="1"/>
                      <a:pt x="13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9" name="Google Shape;1575;p7">
                <a:extLst>
                  <a:ext uri="{FF2B5EF4-FFF2-40B4-BE49-F238E27FC236}">
                    <a16:creationId xmlns:a16="http://schemas.microsoft.com/office/drawing/2014/main" id="{CC767827-87EC-82B5-622F-051BD2A911C2}"/>
                  </a:ext>
                </a:extLst>
              </p:cNvPr>
              <p:cNvSpPr/>
              <p:nvPr/>
            </p:nvSpPr>
            <p:spPr>
              <a:xfrm>
                <a:off x="8923487" y="4297088"/>
                <a:ext cx="24487" cy="27548"/>
              </a:xfrm>
              <a:custGeom>
                <a:avLst/>
                <a:gdLst/>
                <a:ahLst/>
                <a:cxnLst/>
                <a:rect l="l" t="t" r="r" b="b"/>
                <a:pathLst>
                  <a:path w="21" h="24" extrusionOk="0">
                    <a:moveTo>
                      <a:pt x="21" y="14"/>
                    </a:moveTo>
                    <a:cubicBezTo>
                      <a:pt x="21" y="16"/>
                      <a:pt x="15" y="24"/>
                      <a:pt x="13" y="24"/>
                    </a:cubicBezTo>
                    <a:cubicBezTo>
                      <a:pt x="9" y="24"/>
                      <a:pt x="0" y="16"/>
                      <a:pt x="0" y="9"/>
                    </a:cubicBezTo>
                    <a:cubicBezTo>
                      <a:pt x="0" y="0"/>
                      <a:pt x="21" y="6"/>
                      <a:pt x="21" y="1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Google Shape;1576;p7">
                <a:extLst>
                  <a:ext uri="{FF2B5EF4-FFF2-40B4-BE49-F238E27FC236}">
                    <a16:creationId xmlns:a16="http://schemas.microsoft.com/office/drawing/2014/main" id="{314DCFBE-F842-B027-2472-A0B362A98959}"/>
                  </a:ext>
                </a:extLst>
              </p:cNvPr>
              <p:cNvSpPr/>
              <p:nvPr/>
            </p:nvSpPr>
            <p:spPr>
              <a:xfrm>
                <a:off x="8967869" y="4300148"/>
                <a:ext cx="71931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62" h="18" extrusionOk="0">
                    <a:moveTo>
                      <a:pt x="53" y="3"/>
                    </a:moveTo>
                    <a:cubicBezTo>
                      <a:pt x="54" y="9"/>
                      <a:pt x="62" y="10"/>
                      <a:pt x="62" y="17"/>
                    </a:cubicBezTo>
                    <a:cubicBezTo>
                      <a:pt x="62" y="18"/>
                      <a:pt x="59" y="18"/>
                      <a:pt x="57" y="18"/>
                    </a:cubicBezTo>
                    <a:cubicBezTo>
                      <a:pt x="47" y="18"/>
                      <a:pt x="42" y="10"/>
                      <a:pt x="31" y="10"/>
                    </a:cubicBezTo>
                    <a:cubicBezTo>
                      <a:pt x="23" y="10"/>
                      <a:pt x="20" y="10"/>
                      <a:pt x="13" y="10"/>
                    </a:cubicBezTo>
                    <a:cubicBezTo>
                      <a:pt x="10" y="10"/>
                      <a:pt x="0" y="7"/>
                      <a:pt x="0" y="7"/>
                    </a:cubicBezTo>
                    <a:cubicBezTo>
                      <a:pt x="0" y="3"/>
                      <a:pt x="4" y="2"/>
                      <a:pt x="5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6"/>
                      <a:pt x="46" y="3"/>
                      <a:pt x="51" y="3"/>
                    </a:cubicBezTo>
                    <a:lnTo>
                      <a:pt x="53" y="3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1" name="Google Shape;1577;p7">
                <a:extLst>
                  <a:ext uri="{FF2B5EF4-FFF2-40B4-BE49-F238E27FC236}">
                    <a16:creationId xmlns:a16="http://schemas.microsoft.com/office/drawing/2014/main" id="{99BD257F-9A1A-874C-F577-55B2ADA1A373}"/>
                  </a:ext>
                </a:extLst>
              </p:cNvPr>
              <p:cNvSpPr/>
              <p:nvPr/>
            </p:nvSpPr>
            <p:spPr>
              <a:xfrm>
                <a:off x="8957156" y="4163941"/>
                <a:ext cx="30609" cy="71930"/>
              </a:xfrm>
              <a:custGeom>
                <a:avLst/>
                <a:gdLst/>
                <a:ahLst/>
                <a:cxnLst/>
                <a:rect l="l" t="t" r="r" b="b"/>
                <a:pathLst>
                  <a:path w="27" h="63" extrusionOk="0">
                    <a:moveTo>
                      <a:pt x="8" y="50"/>
                    </a:moveTo>
                    <a:cubicBezTo>
                      <a:pt x="8" y="44"/>
                      <a:pt x="8" y="44"/>
                      <a:pt x="8" y="44"/>
                    </a:cubicBezTo>
                    <a:cubicBezTo>
                      <a:pt x="14" y="44"/>
                      <a:pt x="22" y="44"/>
                      <a:pt x="25" y="43"/>
                    </a:cubicBezTo>
                    <a:cubicBezTo>
                      <a:pt x="24" y="36"/>
                      <a:pt x="19" y="35"/>
                      <a:pt x="19" y="31"/>
                    </a:cubicBezTo>
                    <a:cubicBezTo>
                      <a:pt x="19" y="26"/>
                      <a:pt x="27" y="25"/>
                      <a:pt x="27" y="21"/>
                    </a:cubicBezTo>
                    <a:cubicBezTo>
                      <a:pt x="14" y="17"/>
                      <a:pt x="8" y="11"/>
                      <a:pt x="7" y="0"/>
                    </a:cubicBezTo>
                    <a:cubicBezTo>
                      <a:pt x="1" y="3"/>
                      <a:pt x="0" y="9"/>
                      <a:pt x="0" y="16"/>
                    </a:cubicBezTo>
                    <a:cubicBezTo>
                      <a:pt x="0" y="26"/>
                      <a:pt x="6" y="29"/>
                      <a:pt x="6" y="38"/>
                    </a:cubicBezTo>
                    <a:cubicBezTo>
                      <a:pt x="6" y="46"/>
                      <a:pt x="6" y="44"/>
                      <a:pt x="6" y="48"/>
                    </a:cubicBezTo>
                    <a:cubicBezTo>
                      <a:pt x="6" y="53"/>
                      <a:pt x="8" y="63"/>
                      <a:pt x="16" y="63"/>
                    </a:cubicBezTo>
                    <a:cubicBezTo>
                      <a:pt x="12" y="58"/>
                      <a:pt x="11" y="55"/>
                      <a:pt x="8" y="5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2" name="Google Shape;1578;p7">
                <a:extLst>
                  <a:ext uri="{FF2B5EF4-FFF2-40B4-BE49-F238E27FC236}">
                    <a16:creationId xmlns:a16="http://schemas.microsoft.com/office/drawing/2014/main" id="{E37C55A3-06EF-602B-0303-A4A4040BD012}"/>
                  </a:ext>
                </a:extLst>
              </p:cNvPr>
              <p:cNvSpPr/>
              <p:nvPr/>
            </p:nvSpPr>
            <p:spPr>
              <a:xfrm>
                <a:off x="9479036" y="4330757"/>
                <a:ext cx="97948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85" h="52" extrusionOk="0">
                    <a:moveTo>
                      <a:pt x="22" y="48"/>
                    </a:moveTo>
                    <a:cubicBezTo>
                      <a:pt x="16" y="40"/>
                      <a:pt x="3" y="42"/>
                      <a:pt x="0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5" y="33"/>
                      <a:pt x="32" y="30"/>
                      <a:pt x="32" y="30"/>
                    </a:cubicBezTo>
                    <a:cubicBezTo>
                      <a:pt x="43" y="26"/>
                      <a:pt x="54" y="26"/>
                      <a:pt x="61" y="23"/>
                    </a:cubicBezTo>
                    <a:cubicBezTo>
                      <a:pt x="72" y="18"/>
                      <a:pt x="67" y="0"/>
                      <a:pt x="78" y="0"/>
                    </a:cubicBezTo>
                    <a:cubicBezTo>
                      <a:pt x="82" y="0"/>
                      <a:pt x="85" y="7"/>
                      <a:pt x="85" y="12"/>
                    </a:cubicBezTo>
                    <a:cubicBezTo>
                      <a:pt x="85" y="29"/>
                      <a:pt x="69" y="26"/>
                      <a:pt x="69" y="40"/>
                    </a:cubicBezTo>
                    <a:cubicBezTo>
                      <a:pt x="55" y="43"/>
                      <a:pt x="48" y="52"/>
                      <a:pt x="32" y="52"/>
                    </a:cubicBezTo>
                    <a:cubicBezTo>
                      <a:pt x="29" y="52"/>
                      <a:pt x="19" y="46"/>
                      <a:pt x="19" y="44"/>
                    </a:cubicBezTo>
                    <a:lnTo>
                      <a:pt x="22" y="48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1579;p7">
                <a:extLst>
                  <a:ext uri="{FF2B5EF4-FFF2-40B4-BE49-F238E27FC236}">
                    <a16:creationId xmlns:a16="http://schemas.microsoft.com/office/drawing/2014/main" id="{2D4A5D0F-33CE-F674-AEBF-919334FF0C5B}"/>
                  </a:ext>
                </a:extLst>
              </p:cNvPr>
              <p:cNvSpPr/>
              <p:nvPr/>
            </p:nvSpPr>
            <p:spPr>
              <a:xfrm>
                <a:off x="9038270" y="4229749"/>
                <a:ext cx="501984" cy="272416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38" extrusionOk="0">
                    <a:moveTo>
                      <a:pt x="219" y="49"/>
                    </a:moveTo>
                    <a:cubicBezTo>
                      <a:pt x="228" y="59"/>
                      <a:pt x="255" y="69"/>
                      <a:pt x="274" y="69"/>
                    </a:cubicBezTo>
                    <a:cubicBezTo>
                      <a:pt x="284" y="69"/>
                      <a:pt x="288" y="80"/>
                      <a:pt x="297" y="80"/>
                    </a:cubicBezTo>
                    <a:cubicBezTo>
                      <a:pt x="297" y="87"/>
                      <a:pt x="303" y="87"/>
                      <a:pt x="307" y="88"/>
                    </a:cubicBezTo>
                    <a:cubicBezTo>
                      <a:pt x="331" y="96"/>
                      <a:pt x="330" y="118"/>
                      <a:pt x="349" y="127"/>
                    </a:cubicBezTo>
                    <a:cubicBezTo>
                      <a:pt x="356" y="131"/>
                      <a:pt x="372" y="122"/>
                      <a:pt x="372" y="140"/>
                    </a:cubicBezTo>
                    <a:cubicBezTo>
                      <a:pt x="372" y="149"/>
                      <a:pt x="358" y="145"/>
                      <a:pt x="358" y="153"/>
                    </a:cubicBezTo>
                    <a:cubicBezTo>
                      <a:pt x="358" y="157"/>
                      <a:pt x="371" y="170"/>
                      <a:pt x="372" y="172"/>
                    </a:cubicBezTo>
                    <a:cubicBezTo>
                      <a:pt x="380" y="180"/>
                      <a:pt x="378" y="185"/>
                      <a:pt x="384" y="195"/>
                    </a:cubicBezTo>
                    <a:cubicBezTo>
                      <a:pt x="386" y="199"/>
                      <a:pt x="396" y="203"/>
                      <a:pt x="401" y="203"/>
                    </a:cubicBezTo>
                    <a:cubicBezTo>
                      <a:pt x="403" y="203"/>
                      <a:pt x="405" y="208"/>
                      <a:pt x="407" y="211"/>
                    </a:cubicBezTo>
                    <a:cubicBezTo>
                      <a:pt x="408" y="215"/>
                      <a:pt x="413" y="212"/>
                      <a:pt x="416" y="213"/>
                    </a:cubicBezTo>
                    <a:cubicBezTo>
                      <a:pt x="421" y="215"/>
                      <a:pt x="422" y="219"/>
                      <a:pt x="424" y="223"/>
                    </a:cubicBezTo>
                    <a:cubicBezTo>
                      <a:pt x="425" y="227"/>
                      <a:pt x="436" y="225"/>
                      <a:pt x="439" y="226"/>
                    </a:cubicBezTo>
                    <a:cubicBezTo>
                      <a:pt x="434" y="229"/>
                      <a:pt x="429" y="233"/>
                      <a:pt x="429" y="238"/>
                    </a:cubicBezTo>
                    <a:cubicBezTo>
                      <a:pt x="427" y="238"/>
                      <a:pt x="426" y="238"/>
                      <a:pt x="424" y="238"/>
                    </a:cubicBezTo>
                    <a:cubicBezTo>
                      <a:pt x="423" y="238"/>
                      <a:pt x="411" y="231"/>
                      <a:pt x="410" y="229"/>
                    </a:cubicBezTo>
                    <a:cubicBezTo>
                      <a:pt x="390" y="229"/>
                      <a:pt x="390" y="229"/>
                      <a:pt x="390" y="229"/>
                    </a:cubicBezTo>
                    <a:cubicBezTo>
                      <a:pt x="379" y="227"/>
                      <a:pt x="362" y="218"/>
                      <a:pt x="362" y="209"/>
                    </a:cubicBezTo>
                    <a:cubicBezTo>
                      <a:pt x="362" y="206"/>
                      <a:pt x="355" y="204"/>
                      <a:pt x="354" y="203"/>
                    </a:cubicBezTo>
                    <a:cubicBezTo>
                      <a:pt x="339" y="187"/>
                      <a:pt x="325" y="165"/>
                      <a:pt x="300" y="165"/>
                    </a:cubicBezTo>
                    <a:cubicBezTo>
                      <a:pt x="281" y="165"/>
                      <a:pt x="283" y="179"/>
                      <a:pt x="272" y="184"/>
                    </a:cubicBezTo>
                    <a:cubicBezTo>
                      <a:pt x="275" y="195"/>
                      <a:pt x="268" y="198"/>
                      <a:pt x="268" y="203"/>
                    </a:cubicBezTo>
                    <a:cubicBezTo>
                      <a:pt x="251" y="203"/>
                      <a:pt x="248" y="203"/>
                      <a:pt x="240" y="203"/>
                    </a:cubicBezTo>
                    <a:cubicBezTo>
                      <a:pt x="220" y="203"/>
                      <a:pt x="215" y="179"/>
                      <a:pt x="195" y="179"/>
                    </a:cubicBezTo>
                    <a:cubicBezTo>
                      <a:pt x="192" y="179"/>
                      <a:pt x="184" y="180"/>
                      <a:pt x="184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62" y="184"/>
                      <a:pt x="155" y="184"/>
                      <a:pt x="155" y="177"/>
                    </a:cubicBezTo>
                    <a:cubicBezTo>
                      <a:pt x="155" y="168"/>
                      <a:pt x="170" y="164"/>
                      <a:pt x="174" y="161"/>
                    </a:cubicBezTo>
                    <a:cubicBezTo>
                      <a:pt x="164" y="150"/>
                      <a:pt x="168" y="139"/>
                      <a:pt x="165" y="127"/>
                    </a:cubicBezTo>
                    <a:cubicBezTo>
                      <a:pt x="162" y="118"/>
                      <a:pt x="140" y="109"/>
                      <a:pt x="133" y="105"/>
                    </a:cubicBezTo>
                    <a:cubicBezTo>
                      <a:pt x="124" y="101"/>
                      <a:pt x="104" y="97"/>
                      <a:pt x="92" y="97"/>
                    </a:cubicBezTo>
                    <a:cubicBezTo>
                      <a:pt x="81" y="97"/>
                      <a:pt x="76" y="76"/>
                      <a:pt x="64" y="80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62" y="79"/>
                      <a:pt x="59" y="87"/>
                      <a:pt x="52" y="87"/>
                    </a:cubicBezTo>
                    <a:cubicBezTo>
                      <a:pt x="50" y="87"/>
                      <a:pt x="46" y="87"/>
                      <a:pt x="45" y="85"/>
                    </a:cubicBezTo>
                    <a:cubicBezTo>
                      <a:pt x="41" y="77"/>
                      <a:pt x="45" y="74"/>
                      <a:pt x="41" y="67"/>
                    </a:cubicBezTo>
                    <a:cubicBezTo>
                      <a:pt x="37" y="61"/>
                      <a:pt x="29" y="64"/>
                      <a:pt x="27" y="58"/>
                    </a:cubicBezTo>
                    <a:cubicBezTo>
                      <a:pt x="38" y="52"/>
                      <a:pt x="61" y="54"/>
                      <a:pt x="66" y="44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52" y="47"/>
                      <a:pt x="47" y="48"/>
                      <a:pt x="39" y="48"/>
                    </a:cubicBezTo>
                    <a:cubicBezTo>
                      <a:pt x="35" y="48"/>
                      <a:pt x="32" y="46"/>
                      <a:pt x="28" y="45"/>
                    </a:cubicBezTo>
                    <a:cubicBezTo>
                      <a:pt x="26" y="44"/>
                      <a:pt x="24" y="40"/>
                      <a:pt x="24" y="38"/>
                    </a:cubicBezTo>
                    <a:cubicBezTo>
                      <a:pt x="18" y="27"/>
                      <a:pt x="0" y="32"/>
                      <a:pt x="0" y="21"/>
                    </a:cubicBezTo>
                    <a:cubicBezTo>
                      <a:pt x="0" y="16"/>
                      <a:pt x="6" y="13"/>
                      <a:pt x="11" y="13"/>
                    </a:cubicBezTo>
                    <a:cubicBezTo>
                      <a:pt x="20" y="13"/>
                      <a:pt x="25" y="0"/>
                      <a:pt x="39" y="0"/>
                    </a:cubicBezTo>
                    <a:cubicBezTo>
                      <a:pt x="52" y="0"/>
                      <a:pt x="62" y="13"/>
                      <a:pt x="75" y="16"/>
                    </a:cubicBezTo>
                    <a:cubicBezTo>
                      <a:pt x="75" y="27"/>
                      <a:pt x="75" y="38"/>
                      <a:pt x="75" y="44"/>
                    </a:cubicBezTo>
                    <a:cubicBezTo>
                      <a:pt x="75" y="48"/>
                      <a:pt x="80" y="52"/>
                      <a:pt x="87" y="52"/>
                    </a:cubicBezTo>
                    <a:cubicBezTo>
                      <a:pt x="87" y="55"/>
                      <a:pt x="97" y="67"/>
                      <a:pt x="102" y="67"/>
                    </a:cubicBezTo>
                    <a:cubicBezTo>
                      <a:pt x="107" y="67"/>
                      <a:pt x="114" y="56"/>
                      <a:pt x="115" y="54"/>
                    </a:cubicBezTo>
                    <a:cubicBezTo>
                      <a:pt x="121" y="48"/>
                      <a:pt x="123" y="47"/>
                      <a:pt x="134" y="44"/>
                    </a:cubicBezTo>
                    <a:cubicBezTo>
                      <a:pt x="140" y="41"/>
                      <a:pt x="149" y="27"/>
                      <a:pt x="159" y="25"/>
                    </a:cubicBezTo>
                    <a:cubicBezTo>
                      <a:pt x="159" y="29"/>
                      <a:pt x="165" y="29"/>
                      <a:pt x="168" y="29"/>
                    </a:cubicBezTo>
                    <a:cubicBezTo>
                      <a:pt x="177" y="32"/>
                      <a:pt x="183" y="42"/>
                      <a:pt x="187" y="44"/>
                    </a:cubicBezTo>
                    <a:cubicBezTo>
                      <a:pt x="208" y="44"/>
                      <a:pt x="208" y="44"/>
                      <a:pt x="208" y="44"/>
                    </a:cubicBezTo>
                    <a:cubicBezTo>
                      <a:pt x="212" y="48"/>
                      <a:pt x="220" y="51"/>
                      <a:pt x="223" y="52"/>
                    </a:cubicBezTo>
                    <a:cubicBezTo>
                      <a:pt x="223" y="53"/>
                      <a:pt x="223" y="53"/>
                      <a:pt x="223" y="53"/>
                    </a:cubicBezTo>
                    <a:lnTo>
                      <a:pt x="219" y="49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1580;p7">
                <a:extLst>
                  <a:ext uri="{FF2B5EF4-FFF2-40B4-BE49-F238E27FC236}">
                    <a16:creationId xmlns:a16="http://schemas.microsoft.com/office/drawing/2014/main" id="{C4266131-C9B6-ED70-3920-E984C1BB7F28}"/>
                  </a:ext>
                </a:extLst>
              </p:cNvPr>
              <p:cNvSpPr/>
              <p:nvPr/>
            </p:nvSpPr>
            <p:spPr>
              <a:xfrm>
                <a:off x="9547906" y="4289435"/>
                <a:ext cx="48974" cy="52034"/>
              </a:xfrm>
              <a:custGeom>
                <a:avLst/>
                <a:gdLst/>
                <a:ahLst/>
                <a:cxnLst/>
                <a:rect l="l" t="t" r="r" b="b"/>
                <a:pathLst>
                  <a:path w="43" h="46" extrusionOk="0">
                    <a:moveTo>
                      <a:pt x="39" y="45"/>
                    </a:moveTo>
                    <a:cubicBezTo>
                      <a:pt x="30" y="43"/>
                      <a:pt x="30" y="38"/>
                      <a:pt x="31" y="30"/>
                    </a:cubicBezTo>
                    <a:cubicBezTo>
                      <a:pt x="22" y="25"/>
                      <a:pt x="23" y="16"/>
                      <a:pt x="13" y="10"/>
                    </a:cubicBezTo>
                    <a:cubicBezTo>
                      <a:pt x="7" y="6"/>
                      <a:pt x="2" y="7"/>
                      <a:pt x="0" y="0"/>
                    </a:cubicBezTo>
                    <a:cubicBezTo>
                      <a:pt x="14" y="5"/>
                      <a:pt x="21" y="15"/>
                      <a:pt x="29" y="23"/>
                    </a:cubicBezTo>
                    <a:cubicBezTo>
                      <a:pt x="35" y="30"/>
                      <a:pt x="43" y="28"/>
                      <a:pt x="43" y="39"/>
                    </a:cubicBezTo>
                    <a:cubicBezTo>
                      <a:pt x="43" y="41"/>
                      <a:pt x="43" y="43"/>
                      <a:pt x="43" y="45"/>
                    </a:cubicBezTo>
                    <a:cubicBezTo>
                      <a:pt x="42" y="45"/>
                      <a:pt x="40" y="46"/>
                      <a:pt x="39" y="4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1581;p7">
                <a:extLst>
                  <a:ext uri="{FF2B5EF4-FFF2-40B4-BE49-F238E27FC236}">
                    <a16:creationId xmlns:a16="http://schemas.microsoft.com/office/drawing/2014/main" id="{05D47768-B187-42EB-F169-CE2E734810A1}"/>
                  </a:ext>
                </a:extLst>
              </p:cNvPr>
              <p:cNvSpPr/>
              <p:nvPr/>
            </p:nvSpPr>
            <p:spPr>
              <a:xfrm>
                <a:off x="9636671" y="4364426"/>
                <a:ext cx="24487" cy="33669"/>
              </a:xfrm>
              <a:custGeom>
                <a:avLst/>
                <a:gdLst/>
                <a:ahLst/>
                <a:cxnLst/>
                <a:rect l="l" t="t" r="r" b="b"/>
                <a:pathLst>
                  <a:path w="22" h="29" extrusionOk="0">
                    <a:moveTo>
                      <a:pt x="12" y="17"/>
                    </a:moveTo>
                    <a:cubicBezTo>
                      <a:pt x="3" y="16"/>
                      <a:pt x="0" y="8"/>
                      <a:pt x="1" y="0"/>
                    </a:cubicBezTo>
                    <a:cubicBezTo>
                      <a:pt x="6" y="3"/>
                      <a:pt x="22" y="20"/>
                      <a:pt x="22" y="23"/>
                    </a:cubicBezTo>
                    <a:cubicBezTo>
                      <a:pt x="22" y="25"/>
                      <a:pt x="19" y="29"/>
                      <a:pt x="16" y="29"/>
                    </a:cubicBezTo>
                    <a:cubicBezTo>
                      <a:pt x="14" y="29"/>
                      <a:pt x="12" y="26"/>
                      <a:pt x="12" y="23"/>
                    </a:cubicBezTo>
                    <a:cubicBezTo>
                      <a:pt x="12" y="21"/>
                      <a:pt x="12" y="19"/>
                      <a:pt x="12" y="1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1582;p7">
                <a:extLst>
                  <a:ext uri="{FF2B5EF4-FFF2-40B4-BE49-F238E27FC236}">
                    <a16:creationId xmlns:a16="http://schemas.microsoft.com/office/drawing/2014/main" id="{52588905-CB5D-DE0A-6300-6B805C138F6F}"/>
                  </a:ext>
                </a:extLst>
              </p:cNvPr>
              <p:cNvSpPr/>
              <p:nvPr/>
            </p:nvSpPr>
            <p:spPr>
              <a:xfrm>
                <a:off x="9805020" y="4486860"/>
                <a:ext cx="13774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13" h="17" extrusionOk="0">
                    <a:moveTo>
                      <a:pt x="13" y="12"/>
                    </a:moveTo>
                    <a:cubicBezTo>
                      <a:pt x="13" y="14"/>
                      <a:pt x="12" y="15"/>
                      <a:pt x="13" y="17"/>
                    </a:cubicBezTo>
                    <a:cubicBezTo>
                      <a:pt x="5" y="17"/>
                      <a:pt x="0" y="5"/>
                      <a:pt x="1" y="0"/>
                    </a:cubicBezTo>
                    <a:cubicBezTo>
                      <a:pt x="7" y="4"/>
                      <a:pt x="13" y="6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1583;p7">
                <a:extLst>
                  <a:ext uri="{FF2B5EF4-FFF2-40B4-BE49-F238E27FC236}">
                    <a16:creationId xmlns:a16="http://schemas.microsoft.com/office/drawing/2014/main" id="{A67E4FB8-3B53-310D-3353-2FBD2B1B5CE9}"/>
                  </a:ext>
                </a:extLst>
              </p:cNvPr>
              <p:cNvSpPr/>
              <p:nvPr/>
            </p:nvSpPr>
            <p:spPr>
              <a:xfrm>
                <a:off x="9766759" y="4471556"/>
                <a:ext cx="29078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25" h="13" extrusionOk="0">
                    <a:moveTo>
                      <a:pt x="25" y="12"/>
                    </a:moveTo>
                    <a:cubicBezTo>
                      <a:pt x="24" y="12"/>
                      <a:pt x="22" y="13"/>
                      <a:pt x="21" y="13"/>
                    </a:cubicBezTo>
                    <a:cubicBezTo>
                      <a:pt x="12" y="13"/>
                      <a:pt x="0" y="10"/>
                      <a:pt x="0" y="0"/>
                    </a:cubicBezTo>
                    <a:cubicBezTo>
                      <a:pt x="12" y="0"/>
                      <a:pt x="20" y="4"/>
                      <a:pt x="25" y="1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1584;p7">
                <a:extLst>
                  <a:ext uri="{FF2B5EF4-FFF2-40B4-BE49-F238E27FC236}">
                    <a16:creationId xmlns:a16="http://schemas.microsoft.com/office/drawing/2014/main" id="{A72F1C4D-AD7D-4E47-F47C-F0E8C06E5D7F}"/>
                  </a:ext>
                </a:extLst>
              </p:cNvPr>
              <p:cNvSpPr/>
              <p:nvPr/>
            </p:nvSpPr>
            <p:spPr>
              <a:xfrm>
                <a:off x="9771350" y="4436356"/>
                <a:ext cx="24487" cy="29078"/>
              </a:xfrm>
              <a:custGeom>
                <a:avLst/>
                <a:gdLst/>
                <a:ahLst/>
                <a:cxnLst/>
                <a:rect l="l" t="t" r="r" b="b"/>
                <a:pathLst>
                  <a:path w="22" h="26" extrusionOk="0">
                    <a:moveTo>
                      <a:pt x="22" y="26"/>
                    </a:moveTo>
                    <a:cubicBezTo>
                      <a:pt x="14" y="26"/>
                      <a:pt x="1" y="7"/>
                      <a:pt x="0" y="0"/>
                    </a:cubicBezTo>
                    <a:cubicBezTo>
                      <a:pt x="11" y="7"/>
                      <a:pt x="18" y="14"/>
                      <a:pt x="22" y="2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1585;p7">
                <a:extLst>
                  <a:ext uri="{FF2B5EF4-FFF2-40B4-BE49-F238E27FC236}">
                    <a16:creationId xmlns:a16="http://schemas.microsoft.com/office/drawing/2014/main" id="{AB6CAC94-257B-69CE-DA4E-087732172037}"/>
                  </a:ext>
                </a:extLst>
              </p:cNvPr>
              <p:cNvSpPr/>
              <p:nvPr/>
            </p:nvSpPr>
            <p:spPr>
              <a:xfrm>
                <a:off x="9719315" y="4413400"/>
                <a:ext cx="32139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29" h="18" extrusionOk="0">
                    <a:moveTo>
                      <a:pt x="3" y="0"/>
                    </a:moveTo>
                    <a:cubicBezTo>
                      <a:pt x="10" y="4"/>
                      <a:pt x="25" y="9"/>
                      <a:pt x="29" y="16"/>
                    </a:cubicBezTo>
                    <a:cubicBezTo>
                      <a:pt x="28" y="17"/>
                      <a:pt x="25" y="18"/>
                      <a:pt x="23" y="18"/>
                    </a:cubicBezTo>
                    <a:cubicBezTo>
                      <a:pt x="17" y="18"/>
                      <a:pt x="0" y="11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1586;p7">
                <a:extLst>
                  <a:ext uri="{FF2B5EF4-FFF2-40B4-BE49-F238E27FC236}">
                    <a16:creationId xmlns:a16="http://schemas.microsoft.com/office/drawing/2014/main" id="{062FE25B-515C-84D4-851A-B7AD15FFC370}"/>
                  </a:ext>
                </a:extLst>
              </p:cNvPr>
              <p:cNvSpPr/>
              <p:nvPr/>
            </p:nvSpPr>
            <p:spPr>
              <a:xfrm>
                <a:off x="9679524" y="4390443"/>
                <a:ext cx="21426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18" h="12" extrusionOk="0">
                    <a:moveTo>
                      <a:pt x="0" y="0"/>
                    </a:moveTo>
                    <a:cubicBezTo>
                      <a:pt x="8" y="7"/>
                      <a:pt x="13" y="4"/>
                      <a:pt x="18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3" y="4"/>
                      <a:pt x="3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1587;p7">
                <a:extLst>
                  <a:ext uri="{FF2B5EF4-FFF2-40B4-BE49-F238E27FC236}">
                    <a16:creationId xmlns:a16="http://schemas.microsoft.com/office/drawing/2014/main" id="{44540054-3121-9352-0B32-B419F694ED83}"/>
                  </a:ext>
                </a:extLst>
              </p:cNvPr>
              <p:cNvSpPr/>
              <p:nvPr/>
            </p:nvSpPr>
            <p:spPr>
              <a:xfrm>
                <a:off x="9381088" y="5336246"/>
                <a:ext cx="94887" cy="102538"/>
              </a:xfrm>
              <a:custGeom>
                <a:avLst/>
                <a:gdLst/>
                <a:ahLst/>
                <a:cxnLst/>
                <a:rect l="l" t="t" r="r" b="b"/>
                <a:pathLst>
                  <a:path w="83" h="89" extrusionOk="0">
                    <a:moveTo>
                      <a:pt x="42" y="13"/>
                    </a:moveTo>
                    <a:cubicBezTo>
                      <a:pt x="52" y="13"/>
                      <a:pt x="65" y="8"/>
                      <a:pt x="75" y="5"/>
                    </a:cubicBezTo>
                    <a:cubicBezTo>
                      <a:pt x="77" y="15"/>
                      <a:pt x="83" y="19"/>
                      <a:pt x="83" y="29"/>
                    </a:cubicBezTo>
                    <a:cubicBezTo>
                      <a:pt x="83" y="47"/>
                      <a:pt x="63" y="89"/>
                      <a:pt x="48" y="89"/>
                    </a:cubicBezTo>
                    <a:cubicBezTo>
                      <a:pt x="25" y="89"/>
                      <a:pt x="0" y="30"/>
                      <a:pt x="0" y="13"/>
                    </a:cubicBezTo>
                    <a:cubicBezTo>
                      <a:pt x="0" y="0"/>
                      <a:pt x="41" y="13"/>
                      <a:pt x="42" y="13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1588;p7">
                <a:extLst>
                  <a:ext uri="{FF2B5EF4-FFF2-40B4-BE49-F238E27FC236}">
                    <a16:creationId xmlns:a16="http://schemas.microsoft.com/office/drawing/2014/main" id="{D9BAF959-DA71-F39D-CD23-60DE6C5F9C28}"/>
                  </a:ext>
                </a:extLst>
              </p:cNvPr>
              <p:cNvSpPr/>
              <p:nvPr/>
            </p:nvSpPr>
            <p:spPr>
              <a:xfrm>
                <a:off x="9463732" y="5317881"/>
                <a:ext cx="10713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0" h="13" extrusionOk="0">
                    <a:moveTo>
                      <a:pt x="10" y="0"/>
                    </a:moveTo>
                    <a:cubicBezTo>
                      <a:pt x="10" y="8"/>
                      <a:pt x="8" y="9"/>
                      <a:pt x="8" y="13"/>
                    </a:cubicBezTo>
                    <a:cubicBezTo>
                      <a:pt x="1" y="11"/>
                      <a:pt x="0" y="6"/>
                      <a:pt x="0" y="0"/>
                    </a:cubicBezTo>
                    <a:cubicBezTo>
                      <a:pt x="4" y="1"/>
                      <a:pt x="8" y="1"/>
                      <a:pt x="10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1589;p7">
                <a:extLst>
                  <a:ext uri="{FF2B5EF4-FFF2-40B4-BE49-F238E27FC236}">
                    <a16:creationId xmlns:a16="http://schemas.microsoft.com/office/drawing/2014/main" id="{B13006C9-FE44-C2CE-8DBB-32AE9041E13A}"/>
                  </a:ext>
                </a:extLst>
              </p:cNvPr>
              <p:cNvSpPr/>
              <p:nvPr/>
            </p:nvSpPr>
            <p:spPr>
              <a:xfrm>
                <a:off x="9182131" y="5190856"/>
                <a:ext cx="29078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5" extrusionOk="0">
                    <a:moveTo>
                      <a:pt x="26" y="7"/>
                    </a:moveTo>
                    <a:cubicBezTo>
                      <a:pt x="18" y="13"/>
                      <a:pt x="7" y="15"/>
                      <a:pt x="0" y="7"/>
                    </a:cubicBezTo>
                    <a:cubicBezTo>
                      <a:pt x="14" y="0"/>
                      <a:pt x="16" y="2"/>
                      <a:pt x="26" y="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1590;p7">
                <a:extLst>
                  <a:ext uri="{FF2B5EF4-FFF2-40B4-BE49-F238E27FC236}">
                    <a16:creationId xmlns:a16="http://schemas.microsoft.com/office/drawing/2014/main" id="{BC396D17-39F6-AD9B-0CCD-BDEA4A970C39}"/>
                  </a:ext>
                </a:extLst>
              </p:cNvPr>
              <p:cNvSpPr/>
              <p:nvPr/>
            </p:nvSpPr>
            <p:spPr>
              <a:xfrm>
                <a:off x="9019904" y="4517469"/>
                <a:ext cx="35200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31" h="13" extrusionOk="0">
                    <a:moveTo>
                      <a:pt x="31" y="1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28" y="13"/>
                      <a:pt x="25" y="13"/>
                      <a:pt x="23" y="13"/>
                    </a:cubicBezTo>
                    <a:cubicBezTo>
                      <a:pt x="14" y="13"/>
                      <a:pt x="3" y="8"/>
                      <a:pt x="0" y="5"/>
                    </a:cubicBezTo>
                    <a:cubicBezTo>
                      <a:pt x="14" y="2"/>
                      <a:pt x="19" y="0"/>
                      <a:pt x="31" y="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1591;p7">
                <a:extLst>
                  <a:ext uri="{FF2B5EF4-FFF2-40B4-BE49-F238E27FC236}">
                    <a16:creationId xmlns:a16="http://schemas.microsoft.com/office/drawing/2014/main" id="{43D6E425-DA71-5F2A-6DAE-86E8E0CE52B1}"/>
                  </a:ext>
                </a:extLst>
              </p:cNvPr>
              <p:cNvSpPr/>
              <p:nvPr/>
            </p:nvSpPr>
            <p:spPr>
              <a:xfrm>
                <a:off x="8605155" y="4503695"/>
                <a:ext cx="997846" cy="79123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691" extrusionOk="0">
                    <a:moveTo>
                      <a:pt x="852" y="336"/>
                    </a:moveTo>
                    <a:cubicBezTo>
                      <a:pt x="864" y="353"/>
                      <a:pt x="872" y="396"/>
                      <a:pt x="872" y="420"/>
                    </a:cubicBezTo>
                    <a:cubicBezTo>
                      <a:pt x="872" y="437"/>
                      <a:pt x="867" y="462"/>
                      <a:pt x="861" y="469"/>
                    </a:cubicBezTo>
                    <a:cubicBezTo>
                      <a:pt x="861" y="491"/>
                      <a:pt x="861" y="491"/>
                      <a:pt x="861" y="491"/>
                    </a:cubicBezTo>
                    <a:cubicBezTo>
                      <a:pt x="857" y="498"/>
                      <a:pt x="859" y="501"/>
                      <a:pt x="855" y="507"/>
                    </a:cubicBezTo>
                    <a:cubicBezTo>
                      <a:pt x="842" y="529"/>
                      <a:pt x="828" y="537"/>
                      <a:pt x="821" y="563"/>
                    </a:cubicBezTo>
                    <a:cubicBezTo>
                      <a:pt x="814" y="582"/>
                      <a:pt x="799" y="607"/>
                      <a:pt x="799" y="634"/>
                    </a:cubicBezTo>
                    <a:cubicBezTo>
                      <a:pt x="799" y="633"/>
                      <a:pt x="799" y="633"/>
                      <a:pt x="799" y="633"/>
                    </a:cubicBezTo>
                    <a:cubicBezTo>
                      <a:pt x="790" y="669"/>
                      <a:pt x="728" y="653"/>
                      <a:pt x="722" y="691"/>
                    </a:cubicBezTo>
                    <a:cubicBezTo>
                      <a:pt x="716" y="690"/>
                      <a:pt x="685" y="672"/>
                      <a:pt x="684" y="667"/>
                    </a:cubicBezTo>
                    <a:cubicBezTo>
                      <a:pt x="667" y="669"/>
                      <a:pt x="673" y="684"/>
                      <a:pt x="654" y="684"/>
                    </a:cubicBezTo>
                    <a:cubicBezTo>
                      <a:pt x="624" y="684"/>
                      <a:pt x="576" y="664"/>
                      <a:pt x="576" y="631"/>
                    </a:cubicBezTo>
                    <a:cubicBezTo>
                      <a:pt x="576" y="619"/>
                      <a:pt x="566" y="610"/>
                      <a:pt x="565" y="599"/>
                    </a:cubicBezTo>
                    <a:cubicBezTo>
                      <a:pt x="565" y="599"/>
                      <a:pt x="565" y="596"/>
                      <a:pt x="565" y="595"/>
                    </a:cubicBezTo>
                    <a:cubicBezTo>
                      <a:pt x="559" y="599"/>
                      <a:pt x="555" y="599"/>
                      <a:pt x="549" y="601"/>
                    </a:cubicBezTo>
                    <a:cubicBezTo>
                      <a:pt x="540" y="601"/>
                      <a:pt x="540" y="601"/>
                      <a:pt x="540" y="601"/>
                    </a:cubicBezTo>
                    <a:cubicBezTo>
                      <a:pt x="543" y="596"/>
                      <a:pt x="546" y="591"/>
                      <a:pt x="546" y="584"/>
                    </a:cubicBezTo>
                    <a:cubicBezTo>
                      <a:pt x="546" y="574"/>
                      <a:pt x="541" y="571"/>
                      <a:pt x="538" y="568"/>
                    </a:cubicBezTo>
                    <a:cubicBezTo>
                      <a:pt x="538" y="570"/>
                      <a:pt x="537" y="573"/>
                      <a:pt x="537" y="576"/>
                    </a:cubicBezTo>
                    <a:cubicBezTo>
                      <a:pt x="530" y="579"/>
                      <a:pt x="529" y="593"/>
                      <a:pt x="518" y="593"/>
                    </a:cubicBezTo>
                    <a:cubicBezTo>
                      <a:pt x="514" y="593"/>
                      <a:pt x="510" y="589"/>
                      <a:pt x="510" y="585"/>
                    </a:cubicBezTo>
                    <a:cubicBezTo>
                      <a:pt x="529" y="581"/>
                      <a:pt x="533" y="540"/>
                      <a:pt x="532" y="528"/>
                    </a:cubicBezTo>
                    <a:cubicBezTo>
                      <a:pt x="518" y="542"/>
                      <a:pt x="499" y="584"/>
                      <a:pt x="483" y="584"/>
                    </a:cubicBezTo>
                    <a:cubicBezTo>
                      <a:pt x="474" y="584"/>
                      <a:pt x="477" y="569"/>
                      <a:pt x="477" y="569"/>
                    </a:cubicBezTo>
                    <a:cubicBezTo>
                      <a:pt x="472" y="569"/>
                      <a:pt x="455" y="530"/>
                      <a:pt x="449" y="522"/>
                    </a:cubicBezTo>
                    <a:cubicBezTo>
                      <a:pt x="437" y="506"/>
                      <a:pt x="393" y="498"/>
                      <a:pt x="368" y="498"/>
                    </a:cubicBezTo>
                    <a:cubicBezTo>
                      <a:pt x="340" y="498"/>
                      <a:pt x="335" y="510"/>
                      <a:pt x="318" y="516"/>
                    </a:cubicBezTo>
                    <a:cubicBezTo>
                      <a:pt x="280" y="529"/>
                      <a:pt x="232" y="515"/>
                      <a:pt x="226" y="556"/>
                    </a:cubicBezTo>
                    <a:cubicBezTo>
                      <a:pt x="210" y="557"/>
                      <a:pt x="197" y="561"/>
                      <a:pt x="181" y="561"/>
                    </a:cubicBezTo>
                    <a:cubicBezTo>
                      <a:pt x="168" y="555"/>
                      <a:pt x="168" y="561"/>
                      <a:pt x="159" y="561"/>
                    </a:cubicBezTo>
                    <a:cubicBezTo>
                      <a:pt x="133" y="561"/>
                      <a:pt x="121" y="588"/>
                      <a:pt x="87" y="588"/>
                    </a:cubicBezTo>
                    <a:cubicBezTo>
                      <a:pt x="75" y="588"/>
                      <a:pt x="38" y="571"/>
                      <a:pt x="38" y="560"/>
                    </a:cubicBezTo>
                    <a:cubicBezTo>
                      <a:pt x="38" y="548"/>
                      <a:pt x="56" y="542"/>
                      <a:pt x="56" y="524"/>
                    </a:cubicBezTo>
                    <a:cubicBezTo>
                      <a:pt x="56" y="501"/>
                      <a:pt x="44" y="488"/>
                      <a:pt x="40" y="474"/>
                    </a:cubicBezTo>
                    <a:cubicBezTo>
                      <a:pt x="31" y="439"/>
                      <a:pt x="29" y="428"/>
                      <a:pt x="19" y="397"/>
                    </a:cubicBezTo>
                    <a:cubicBezTo>
                      <a:pt x="16" y="385"/>
                      <a:pt x="0" y="381"/>
                      <a:pt x="4" y="369"/>
                    </a:cubicBezTo>
                    <a:cubicBezTo>
                      <a:pt x="6" y="366"/>
                      <a:pt x="6" y="363"/>
                      <a:pt x="9" y="359"/>
                    </a:cubicBezTo>
                    <a:cubicBezTo>
                      <a:pt x="10" y="363"/>
                      <a:pt x="13" y="367"/>
                      <a:pt x="16" y="369"/>
                    </a:cubicBezTo>
                    <a:cubicBezTo>
                      <a:pt x="18" y="366"/>
                      <a:pt x="16" y="363"/>
                      <a:pt x="16" y="359"/>
                    </a:cubicBezTo>
                    <a:cubicBezTo>
                      <a:pt x="16" y="347"/>
                      <a:pt x="6" y="337"/>
                      <a:pt x="6" y="317"/>
                    </a:cubicBezTo>
                    <a:cubicBezTo>
                      <a:pt x="6" y="293"/>
                      <a:pt x="6" y="292"/>
                      <a:pt x="6" y="271"/>
                    </a:cubicBezTo>
                    <a:cubicBezTo>
                      <a:pt x="6" y="265"/>
                      <a:pt x="12" y="263"/>
                      <a:pt x="15" y="262"/>
                    </a:cubicBezTo>
                    <a:cubicBezTo>
                      <a:pt x="16" y="264"/>
                      <a:pt x="16" y="267"/>
                      <a:pt x="16" y="270"/>
                    </a:cubicBezTo>
                    <a:cubicBezTo>
                      <a:pt x="30" y="268"/>
                      <a:pt x="47" y="248"/>
                      <a:pt x="56" y="239"/>
                    </a:cubicBezTo>
                    <a:cubicBezTo>
                      <a:pt x="65" y="230"/>
                      <a:pt x="92" y="228"/>
                      <a:pt x="106" y="226"/>
                    </a:cubicBezTo>
                    <a:cubicBezTo>
                      <a:pt x="134" y="221"/>
                      <a:pt x="196" y="199"/>
                      <a:pt x="196" y="172"/>
                    </a:cubicBezTo>
                    <a:cubicBezTo>
                      <a:pt x="196" y="167"/>
                      <a:pt x="196" y="163"/>
                      <a:pt x="196" y="158"/>
                    </a:cubicBezTo>
                    <a:cubicBezTo>
                      <a:pt x="196" y="150"/>
                      <a:pt x="198" y="142"/>
                      <a:pt x="206" y="138"/>
                    </a:cubicBezTo>
                    <a:cubicBezTo>
                      <a:pt x="209" y="145"/>
                      <a:pt x="214" y="149"/>
                      <a:pt x="217" y="154"/>
                    </a:cubicBezTo>
                    <a:cubicBezTo>
                      <a:pt x="225" y="149"/>
                      <a:pt x="221" y="137"/>
                      <a:pt x="225" y="128"/>
                    </a:cubicBezTo>
                    <a:cubicBezTo>
                      <a:pt x="231" y="131"/>
                      <a:pt x="235" y="134"/>
                      <a:pt x="241" y="134"/>
                    </a:cubicBezTo>
                    <a:cubicBezTo>
                      <a:pt x="241" y="112"/>
                      <a:pt x="256" y="109"/>
                      <a:pt x="258" y="91"/>
                    </a:cubicBezTo>
                    <a:cubicBezTo>
                      <a:pt x="278" y="91"/>
                      <a:pt x="282" y="75"/>
                      <a:pt x="298" y="75"/>
                    </a:cubicBezTo>
                    <a:cubicBezTo>
                      <a:pt x="312" y="75"/>
                      <a:pt x="319" y="91"/>
                      <a:pt x="321" y="105"/>
                    </a:cubicBezTo>
                    <a:cubicBezTo>
                      <a:pt x="324" y="99"/>
                      <a:pt x="330" y="96"/>
                      <a:pt x="337" y="96"/>
                    </a:cubicBezTo>
                    <a:cubicBezTo>
                      <a:pt x="341" y="96"/>
                      <a:pt x="347" y="102"/>
                      <a:pt x="349" y="103"/>
                    </a:cubicBezTo>
                    <a:cubicBezTo>
                      <a:pt x="353" y="95"/>
                      <a:pt x="351" y="90"/>
                      <a:pt x="351" y="83"/>
                    </a:cubicBezTo>
                    <a:cubicBezTo>
                      <a:pt x="351" y="72"/>
                      <a:pt x="362" y="66"/>
                      <a:pt x="362" y="55"/>
                    </a:cubicBezTo>
                    <a:cubicBezTo>
                      <a:pt x="362" y="44"/>
                      <a:pt x="393" y="37"/>
                      <a:pt x="405" y="37"/>
                    </a:cubicBezTo>
                    <a:cubicBezTo>
                      <a:pt x="411" y="37"/>
                      <a:pt x="417" y="32"/>
                      <a:pt x="419" y="31"/>
                    </a:cubicBezTo>
                    <a:cubicBezTo>
                      <a:pt x="415" y="24"/>
                      <a:pt x="407" y="22"/>
                      <a:pt x="405" y="13"/>
                    </a:cubicBezTo>
                    <a:cubicBezTo>
                      <a:pt x="431" y="24"/>
                      <a:pt x="446" y="35"/>
                      <a:pt x="474" y="35"/>
                    </a:cubicBezTo>
                    <a:cubicBezTo>
                      <a:pt x="483" y="35"/>
                      <a:pt x="487" y="29"/>
                      <a:pt x="495" y="29"/>
                    </a:cubicBezTo>
                    <a:cubicBezTo>
                      <a:pt x="499" y="29"/>
                      <a:pt x="510" y="37"/>
                      <a:pt x="510" y="43"/>
                    </a:cubicBezTo>
                    <a:cubicBezTo>
                      <a:pt x="510" y="53"/>
                      <a:pt x="499" y="54"/>
                      <a:pt x="493" y="59"/>
                    </a:cubicBezTo>
                    <a:cubicBezTo>
                      <a:pt x="483" y="99"/>
                      <a:pt x="483" y="99"/>
                      <a:pt x="483" y="99"/>
                    </a:cubicBezTo>
                    <a:cubicBezTo>
                      <a:pt x="483" y="105"/>
                      <a:pt x="494" y="103"/>
                      <a:pt x="499" y="107"/>
                    </a:cubicBezTo>
                    <a:cubicBezTo>
                      <a:pt x="503" y="110"/>
                      <a:pt x="503" y="122"/>
                      <a:pt x="506" y="122"/>
                    </a:cubicBezTo>
                    <a:cubicBezTo>
                      <a:pt x="527" y="130"/>
                      <a:pt x="538" y="134"/>
                      <a:pt x="557" y="142"/>
                    </a:cubicBezTo>
                    <a:cubicBezTo>
                      <a:pt x="568" y="146"/>
                      <a:pt x="571" y="164"/>
                      <a:pt x="586" y="164"/>
                    </a:cubicBezTo>
                    <a:cubicBezTo>
                      <a:pt x="609" y="164"/>
                      <a:pt x="614" y="117"/>
                      <a:pt x="618" y="99"/>
                    </a:cubicBezTo>
                    <a:cubicBezTo>
                      <a:pt x="618" y="27"/>
                      <a:pt x="618" y="27"/>
                      <a:pt x="618" y="27"/>
                    </a:cubicBezTo>
                    <a:cubicBezTo>
                      <a:pt x="630" y="17"/>
                      <a:pt x="626" y="7"/>
                      <a:pt x="639" y="0"/>
                    </a:cubicBezTo>
                    <a:cubicBezTo>
                      <a:pt x="641" y="22"/>
                      <a:pt x="651" y="36"/>
                      <a:pt x="655" y="51"/>
                    </a:cubicBezTo>
                    <a:cubicBezTo>
                      <a:pt x="658" y="62"/>
                      <a:pt x="655" y="76"/>
                      <a:pt x="663" y="83"/>
                    </a:cubicBezTo>
                    <a:cubicBezTo>
                      <a:pt x="671" y="85"/>
                      <a:pt x="685" y="90"/>
                      <a:pt x="688" y="91"/>
                    </a:cubicBezTo>
                    <a:cubicBezTo>
                      <a:pt x="697" y="98"/>
                      <a:pt x="697" y="123"/>
                      <a:pt x="701" y="136"/>
                    </a:cubicBezTo>
                    <a:cubicBezTo>
                      <a:pt x="708" y="157"/>
                      <a:pt x="714" y="168"/>
                      <a:pt x="720" y="188"/>
                    </a:cubicBezTo>
                    <a:cubicBezTo>
                      <a:pt x="726" y="207"/>
                      <a:pt x="758" y="214"/>
                      <a:pt x="771" y="227"/>
                    </a:cubicBezTo>
                    <a:cubicBezTo>
                      <a:pt x="780" y="237"/>
                      <a:pt x="782" y="252"/>
                      <a:pt x="785" y="263"/>
                    </a:cubicBezTo>
                    <a:cubicBezTo>
                      <a:pt x="788" y="273"/>
                      <a:pt x="800" y="273"/>
                      <a:pt x="810" y="273"/>
                    </a:cubicBezTo>
                    <a:cubicBezTo>
                      <a:pt x="810" y="305"/>
                      <a:pt x="839" y="319"/>
                      <a:pt x="853" y="334"/>
                    </a:cubicBezTo>
                    <a:lnTo>
                      <a:pt x="852" y="336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1592;p7">
                <a:extLst>
                  <a:ext uri="{FF2B5EF4-FFF2-40B4-BE49-F238E27FC236}">
                    <a16:creationId xmlns:a16="http://schemas.microsoft.com/office/drawing/2014/main" id="{587DBE13-AAC7-6DF5-B14D-A6A2EFDF3E05}"/>
                  </a:ext>
                </a:extLst>
              </p:cNvPr>
              <p:cNvSpPr/>
              <p:nvPr/>
            </p:nvSpPr>
            <p:spPr>
              <a:xfrm>
                <a:off x="9921333" y="5342368"/>
                <a:ext cx="186714" cy="194364"/>
              </a:xfrm>
              <a:custGeom>
                <a:avLst/>
                <a:gdLst/>
                <a:ahLst/>
                <a:cxnLst/>
                <a:rect l="l" t="t" r="r" b="b"/>
                <a:pathLst>
                  <a:path w="164" h="170" extrusionOk="0">
                    <a:moveTo>
                      <a:pt x="99" y="48"/>
                    </a:moveTo>
                    <a:cubicBezTo>
                      <a:pt x="99" y="48"/>
                      <a:pt x="99" y="42"/>
                      <a:pt x="100" y="40"/>
                    </a:cubicBezTo>
                    <a:cubicBezTo>
                      <a:pt x="103" y="34"/>
                      <a:pt x="108" y="32"/>
                      <a:pt x="114" y="31"/>
                    </a:cubicBezTo>
                    <a:cubicBezTo>
                      <a:pt x="114" y="30"/>
                      <a:pt x="114" y="28"/>
                      <a:pt x="114" y="26"/>
                    </a:cubicBezTo>
                    <a:cubicBezTo>
                      <a:pt x="114" y="14"/>
                      <a:pt x="126" y="3"/>
                      <a:pt x="133" y="0"/>
                    </a:cubicBezTo>
                    <a:cubicBezTo>
                      <a:pt x="133" y="6"/>
                      <a:pt x="136" y="8"/>
                      <a:pt x="138" y="8"/>
                    </a:cubicBezTo>
                    <a:cubicBezTo>
                      <a:pt x="138" y="14"/>
                      <a:pt x="137" y="19"/>
                      <a:pt x="142" y="19"/>
                    </a:cubicBezTo>
                    <a:cubicBezTo>
                      <a:pt x="147" y="19"/>
                      <a:pt x="151" y="14"/>
                      <a:pt x="154" y="12"/>
                    </a:cubicBezTo>
                    <a:cubicBezTo>
                      <a:pt x="155" y="14"/>
                      <a:pt x="157" y="15"/>
                      <a:pt x="160" y="15"/>
                    </a:cubicBezTo>
                    <a:cubicBezTo>
                      <a:pt x="160" y="22"/>
                      <a:pt x="161" y="26"/>
                      <a:pt x="164" y="27"/>
                    </a:cubicBezTo>
                    <a:cubicBezTo>
                      <a:pt x="162" y="38"/>
                      <a:pt x="147" y="67"/>
                      <a:pt x="135" y="67"/>
                    </a:cubicBezTo>
                    <a:cubicBezTo>
                      <a:pt x="133" y="79"/>
                      <a:pt x="136" y="82"/>
                      <a:pt x="135" y="92"/>
                    </a:cubicBezTo>
                    <a:cubicBezTo>
                      <a:pt x="131" y="92"/>
                      <a:pt x="113" y="96"/>
                      <a:pt x="107" y="96"/>
                    </a:cubicBezTo>
                    <a:cubicBezTo>
                      <a:pt x="104" y="105"/>
                      <a:pt x="83" y="151"/>
                      <a:pt x="83" y="151"/>
                    </a:cubicBezTo>
                    <a:cubicBezTo>
                      <a:pt x="76" y="158"/>
                      <a:pt x="63" y="170"/>
                      <a:pt x="54" y="170"/>
                    </a:cubicBezTo>
                    <a:cubicBezTo>
                      <a:pt x="51" y="170"/>
                      <a:pt x="42" y="166"/>
                      <a:pt x="38" y="166"/>
                    </a:cubicBezTo>
                    <a:cubicBezTo>
                      <a:pt x="33" y="166"/>
                      <a:pt x="4" y="154"/>
                      <a:pt x="4" y="150"/>
                    </a:cubicBezTo>
                    <a:cubicBezTo>
                      <a:pt x="2" y="150"/>
                      <a:pt x="0" y="149"/>
                      <a:pt x="0" y="147"/>
                    </a:cubicBezTo>
                    <a:cubicBezTo>
                      <a:pt x="0" y="127"/>
                      <a:pt x="23" y="115"/>
                      <a:pt x="30" y="104"/>
                    </a:cubicBezTo>
                    <a:cubicBezTo>
                      <a:pt x="33" y="98"/>
                      <a:pt x="37" y="93"/>
                      <a:pt x="42" y="93"/>
                    </a:cubicBezTo>
                    <a:cubicBezTo>
                      <a:pt x="61" y="93"/>
                      <a:pt x="72" y="73"/>
                      <a:pt x="85" y="67"/>
                    </a:cubicBezTo>
                    <a:cubicBezTo>
                      <a:pt x="89" y="65"/>
                      <a:pt x="99" y="48"/>
                      <a:pt x="99" y="4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1593;p7">
                <a:extLst>
                  <a:ext uri="{FF2B5EF4-FFF2-40B4-BE49-F238E27FC236}">
                    <a16:creationId xmlns:a16="http://schemas.microsoft.com/office/drawing/2014/main" id="{529D057C-9644-4BA8-8BD9-D11E02D6446C}"/>
                  </a:ext>
                </a:extLst>
              </p:cNvPr>
              <p:cNvSpPr/>
              <p:nvPr/>
            </p:nvSpPr>
            <p:spPr>
              <a:xfrm>
                <a:off x="10074377" y="5154125"/>
                <a:ext cx="140800" cy="215790"/>
              </a:xfrm>
              <a:custGeom>
                <a:avLst/>
                <a:gdLst/>
                <a:ahLst/>
                <a:cxnLst/>
                <a:rect l="l" t="t" r="r" b="b"/>
                <a:pathLst>
                  <a:path w="123" h="188" extrusionOk="0">
                    <a:moveTo>
                      <a:pt x="39" y="72"/>
                    </a:moveTo>
                    <a:cubicBezTo>
                      <a:pt x="36" y="66"/>
                      <a:pt x="30" y="63"/>
                      <a:pt x="30" y="57"/>
                    </a:cubicBezTo>
                    <a:cubicBezTo>
                      <a:pt x="30" y="54"/>
                      <a:pt x="32" y="51"/>
                      <a:pt x="33" y="49"/>
                    </a:cubicBezTo>
                    <a:cubicBezTo>
                      <a:pt x="15" y="46"/>
                      <a:pt x="5" y="20"/>
                      <a:pt x="0" y="0"/>
                    </a:cubicBezTo>
                    <a:cubicBezTo>
                      <a:pt x="8" y="14"/>
                      <a:pt x="21" y="15"/>
                      <a:pt x="29" y="23"/>
                    </a:cubicBezTo>
                    <a:cubicBezTo>
                      <a:pt x="33" y="27"/>
                      <a:pt x="33" y="33"/>
                      <a:pt x="38" y="35"/>
                    </a:cubicBezTo>
                    <a:cubicBezTo>
                      <a:pt x="37" y="38"/>
                      <a:pt x="35" y="39"/>
                      <a:pt x="35" y="41"/>
                    </a:cubicBezTo>
                    <a:cubicBezTo>
                      <a:pt x="35" y="45"/>
                      <a:pt x="44" y="62"/>
                      <a:pt x="48" y="6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2" y="62"/>
                      <a:pt x="55" y="58"/>
                      <a:pt x="59" y="58"/>
                    </a:cubicBezTo>
                    <a:cubicBezTo>
                      <a:pt x="61" y="58"/>
                      <a:pt x="62" y="58"/>
                      <a:pt x="64" y="58"/>
                    </a:cubicBezTo>
                    <a:cubicBezTo>
                      <a:pt x="64" y="79"/>
                      <a:pt x="73" y="91"/>
                      <a:pt x="92" y="91"/>
                    </a:cubicBezTo>
                    <a:cubicBezTo>
                      <a:pt x="106" y="91"/>
                      <a:pt x="105" y="83"/>
                      <a:pt x="117" y="83"/>
                    </a:cubicBezTo>
                    <a:cubicBezTo>
                      <a:pt x="120" y="83"/>
                      <a:pt x="122" y="85"/>
                      <a:pt x="123" y="88"/>
                    </a:cubicBezTo>
                    <a:cubicBezTo>
                      <a:pt x="113" y="99"/>
                      <a:pt x="116" y="116"/>
                      <a:pt x="108" y="128"/>
                    </a:cubicBezTo>
                    <a:cubicBezTo>
                      <a:pt x="105" y="124"/>
                      <a:pt x="105" y="124"/>
                      <a:pt x="105" y="124"/>
                    </a:cubicBezTo>
                    <a:cubicBezTo>
                      <a:pt x="105" y="124"/>
                      <a:pt x="104" y="126"/>
                      <a:pt x="103" y="126"/>
                    </a:cubicBezTo>
                    <a:cubicBezTo>
                      <a:pt x="95" y="128"/>
                      <a:pt x="88" y="130"/>
                      <a:pt x="88" y="136"/>
                    </a:cubicBezTo>
                    <a:cubicBezTo>
                      <a:pt x="88" y="139"/>
                      <a:pt x="91" y="142"/>
                      <a:pt x="91" y="144"/>
                    </a:cubicBezTo>
                    <a:cubicBezTo>
                      <a:pt x="91" y="150"/>
                      <a:pt x="82" y="158"/>
                      <a:pt x="80" y="160"/>
                    </a:cubicBezTo>
                    <a:cubicBezTo>
                      <a:pt x="73" y="172"/>
                      <a:pt x="68" y="188"/>
                      <a:pt x="52" y="188"/>
                    </a:cubicBezTo>
                    <a:cubicBezTo>
                      <a:pt x="45" y="188"/>
                      <a:pt x="41" y="184"/>
                      <a:pt x="41" y="178"/>
                    </a:cubicBezTo>
                    <a:cubicBezTo>
                      <a:pt x="41" y="168"/>
                      <a:pt x="50" y="164"/>
                      <a:pt x="50" y="155"/>
                    </a:cubicBezTo>
                    <a:cubicBezTo>
                      <a:pt x="50" y="139"/>
                      <a:pt x="22" y="145"/>
                      <a:pt x="22" y="131"/>
                    </a:cubicBezTo>
                    <a:cubicBezTo>
                      <a:pt x="22" y="123"/>
                      <a:pt x="29" y="122"/>
                      <a:pt x="33" y="118"/>
                    </a:cubicBezTo>
                    <a:cubicBezTo>
                      <a:pt x="40" y="110"/>
                      <a:pt x="42" y="99"/>
                      <a:pt x="42" y="87"/>
                    </a:cubicBezTo>
                    <a:cubicBezTo>
                      <a:pt x="42" y="81"/>
                      <a:pt x="39" y="72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lnTo>
                      <a:pt x="39" y="72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1594;p7">
                <a:extLst>
                  <a:ext uri="{FF2B5EF4-FFF2-40B4-BE49-F238E27FC236}">
                    <a16:creationId xmlns:a16="http://schemas.microsoft.com/office/drawing/2014/main" id="{1944A1B9-A2EF-15D0-0E6E-330C17112E0E}"/>
                  </a:ext>
                </a:extLst>
              </p:cNvPr>
              <p:cNvSpPr/>
              <p:nvPr/>
            </p:nvSpPr>
            <p:spPr>
              <a:xfrm>
                <a:off x="10179977" y="4676633"/>
                <a:ext cx="32139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27" h="22" extrusionOk="0">
                    <a:moveTo>
                      <a:pt x="18" y="0"/>
                    </a:moveTo>
                    <a:cubicBezTo>
                      <a:pt x="20" y="4"/>
                      <a:pt x="23" y="6"/>
                      <a:pt x="27" y="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2" y="22"/>
                      <a:pt x="22" y="20"/>
                      <a:pt x="16" y="20"/>
                    </a:cubicBezTo>
                    <a:cubicBezTo>
                      <a:pt x="10" y="20"/>
                      <a:pt x="0" y="18"/>
                      <a:pt x="0" y="15"/>
                    </a:cubicBezTo>
                    <a:cubicBezTo>
                      <a:pt x="0" y="5"/>
                      <a:pt x="11" y="3"/>
                      <a:pt x="18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1595;p7">
                <a:extLst>
                  <a:ext uri="{FF2B5EF4-FFF2-40B4-BE49-F238E27FC236}">
                    <a16:creationId xmlns:a16="http://schemas.microsoft.com/office/drawing/2014/main" id="{B0ECB216-4A75-2C5D-CD04-F84AD9A40647}"/>
                  </a:ext>
                </a:extLst>
              </p:cNvPr>
              <p:cNvSpPr/>
              <p:nvPr/>
            </p:nvSpPr>
            <p:spPr>
              <a:xfrm>
                <a:off x="10215177" y="4650616"/>
                <a:ext cx="27548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24" h="17" extrusionOk="0">
                    <a:moveTo>
                      <a:pt x="24" y="0"/>
                    </a:moveTo>
                    <a:cubicBezTo>
                      <a:pt x="24" y="2"/>
                      <a:pt x="24" y="5"/>
                      <a:pt x="24" y="7"/>
                    </a:cubicBezTo>
                    <a:cubicBezTo>
                      <a:pt x="15" y="10"/>
                      <a:pt x="13" y="17"/>
                      <a:pt x="5" y="17"/>
                    </a:cubicBezTo>
                    <a:cubicBezTo>
                      <a:pt x="3" y="17"/>
                      <a:pt x="0" y="13"/>
                      <a:pt x="0" y="10"/>
                    </a:cubicBezTo>
                    <a:cubicBezTo>
                      <a:pt x="0" y="1"/>
                      <a:pt x="19" y="0"/>
                      <a:pt x="24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1596;p7">
                <a:extLst>
                  <a:ext uri="{FF2B5EF4-FFF2-40B4-BE49-F238E27FC236}">
                    <a16:creationId xmlns:a16="http://schemas.microsoft.com/office/drawing/2014/main" id="{EA97B0EA-FC66-3A66-1F99-8D171A76069D}"/>
                  </a:ext>
                </a:extLst>
              </p:cNvPr>
              <p:cNvSpPr/>
              <p:nvPr/>
            </p:nvSpPr>
            <p:spPr>
              <a:xfrm>
                <a:off x="8827069" y="3968046"/>
                <a:ext cx="113253" cy="110191"/>
              </a:xfrm>
              <a:custGeom>
                <a:avLst/>
                <a:gdLst/>
                <a:ahLst/>
                <a:cxnLst/>
                <a:rect l="l" t="t" r="r" b="b"/>
                <a:pathLst>
                  <a:path w="98" h="96" extrusionOk="0">
                    <a:moveTo>
                      <a:pt x="81" y="67"/>
                    </a:moveTo>
                    <a:cubicBezTo>
                      <a:pt x="81" y="65"/>
                      <a:pt x="79" y="64"/>
                      <a:pt x="77" y="62"/>
                    </a:cubicBezTo>
                    <a:cubicBezTo>
                      <a:pt x="74" y="66"/>
                      <a:pt x="71" y="67"/>
                      <a:pt x="71" y="71"/>
                    </a:cubicBezTo>
                    <a:cubicBezTo>
                      <a:pt x="71" y="76"/>
                      <a:pt x="79" y="78"/>
                      <a:pt x="79" y="86"/>
                    </a:cubicBezTo>
                    <a:cubicBezTo>
                      <a:pt x="79" y="92"/>
                      <a:pt x="76" y="96"/>
                      <a:pt x="71" y="96"/>
                    </a:cubicBezTo>
                    <a:cubicBezTo>
                      <a:pt x="69" y="96"/>
                      <a:pt x="68" y="92"/>
                      <a:pt x="68" y="90"/>
                    </a:cubicBezTo>
                    <a:cubicBezTo>
                      <a:pt x="66" y="91"/>
                      <a:pt x="63" y="91"/>
                      <a:pt x="61" y="91"/>
                    </a:cubicBezTo>
                    <a:cubicBezTo>
                      <a:pt x="51" y="90"/>
                      <a:pt x="43" y="79"/>
                      <a:pt x="43" y="66"/>
                    </a:cubicBezTo>
                    <a:cubicBezTo>
                      <a:pt x="43" y="61"/>
                      <a:pt x="45" y="59"/>
                      <a:pt x="47" y="58"/>
                    </a:cubicBezTo>
                    <a:cubicBezTo>
                      <a:pt x="46" y="56"/>
                      <a:pt x="45" y="53"/>
                      <a:pt x="44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3"/>
                      <a:pt x="34" y="55"/>
                      <a:pt x="35" y="57"/>
                    </a:cubicBezTo>
                    <a:cubicBezTo>
                      <a:pt x="30" y="57"/>
                      <a:pt x="29" y="55"/>
                      <a:pt x="28" y="53"/>
                    </a:cubicBezTo>
                    <a:cubicBezTo>
                      <a:pt x="28" y="53"/>
                      <a:pt x="26" y="56"/>
                      <a:pt x="26" y="57"/>
                    </a:cubicBezTo>
                    <a:cubicBezTo>
                      <a:pt x="23" y="56"/>
                      <a:pt x="19" y="50"/>
                      <a:pt x="19" y="50"/>
                    </a:cubicBezTo>
                    <a:cubicBezTo>
                      <a:pt x="12" y="57"/>
                      <a:pt x="13" y="80"/>
                      <a:pt x="5" y="80"/>
                    </a:cubicBezTo>
                    <a:cubicBezTo>
                      <a:pt x="0" y="80"/>
                      <a:pt x="5" y="67"/>
                      <a:pt x="5" y="64"/>
                    </a:cubicBezTo>
                    <a:cubicBezTo>
                      <a:pt x="5" y="62"/>
                      <a:pt x="3" y="59"/>
                      <a:pt x="3" y="57"/>
                    </a:cubicBezTo>
                    <a:cubicBezTo>
                      <a:pt x="3" y="50"/>
                      <a:pt x="6" y="46"/>
                      <a:pt x="7" y="39"/>
                    </a:cubicBezTo>
                    <a:cubicBezTo>
                      <a:pt x="22" y="39"/>
                      <a:pt x="18" y="24"/>
                      <a:pt x="31" y="24"/>
                    </a:cubicBezTo>
                    <a:cubicBezTo>
                      <a:pt x="40" y="25"/>
                      <a:pt x="38" y="36"/>
                      <a:pt x="43" y="36"/>
                    </a:cubicBezTo>
                    <a:cubicBezTo>
                      <a:pt x="45" y="36"/>
                      <a:pt x="46" y="36"/>
                      <a:pt x="47" y="36"/>
                    </a:cubicBezTo>
                    <a:cubicBezTo>
                      <a:pt x="47" y="31"/>
                      <a:pt x="49" y="27"/>
                      <a:pt x="54" y="27"/>
                    </a:cubicBezTo>
                    <a:cubicBezTo>
                      <a:pt x="54" y="17"/>
                      <a:pt x="66" y="20"/>
                      <a:pt x="68" y="16"/>
                    </a:cubicBezTo>
                    <a:cubicBezTo>
                      <a:pt x="71" y="11"/>
                      <a:pt x="70" y="2"/>
                      <a:pt x="71" y="0"/>
                    </a:cubicBezTo>
                    <a:cubicBezTo>
                      <a:pt x="76" y="0"/>
                      <a:pt x="79" y="3"/>
                      <a:pt x="82" y="6"/>
                    </a:cubicBezTo>
                    <a:cubicBezTo>
                      <a:pt x="87" y="12"/>
                      <a:pt x="98" y="53"/>
                      <a:pt x="98" y="59"/>
                    </a:cubicBezTo>
                    <a:cubicBezTo>
                      <a:pt x="98" y="66"/>
                      <a:pt x="90" y="70"/>
                      <a:pt x="89" y="82"/>
                    </a:cubicBezTo>
                    <a:cubicBezTo>
                      <a:pt x="87" y="81"/>
                      <a:pt x="81" y="66"/>
                      <a:pt x="81" y="65"/>
                    </a:cubicBezTo>
                    <a:lnTo>
                      <a:pt x="81" y="67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1597;p7">
                <a:extLst>
                  <a:ext uri="{FF2B5EF4-FFF2-40B4-BE49-F238E27FC236}">
                    <a16:creationId xmlns:a16="http://schemas.microsoft.com/office/drawing/2014/main" id="{42966F94-A920-3FC9-2234-E843BE2CB49E}"/>
                  </a:ext>
                </a:extLst>
              </p:cNvPr>
              <p:cNvSpPr/>
              <p:nvPr/>
            </p:nvSpPr>
            <p:spPr>
              <a:xfrm>
                <a:off x="8722999" y="3938968"/>
                <a:ext cx="56626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49" h="52" extrusionOk="0">
                    <a:moveTo>
                      <a:pt x="5" y="5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8" y="31"/>
                      <a:pt x="31" y="23"/>
                      <a:pt x="39" y="8"/>
                    </a:cubicBezTo>
                    <a:cubicBezTo>
                      <a:pt x="40" y="5"/>
                      <a:pt x="40" y="2"/>
                      <a:pt x="43" y="0"/>
                    </a:cubicBezTo>
                    <a:cubicBezTo>
                      <a:pt x="42" y="6"/>
                      <a:pt x="46" y="8"/>
                      <a:pt x="49" y="11"/>
                    </a:cubicBezTo>
                    <a:cubicBezTo>
                      <a:pt x="46" y="13"/>
                      <a:pt x="45" y="15"/>
                      <a:pt x="42" y="15"/>
                    </a:cubicBezTo>
                    <a:cubicBezTo>
                      <a:pt x="40" y="21"/>
                      <a:pt x="35" y="22"/>
                      <a:pt x="30" y="22"/>
                    </a:cubicBezTo>
                    <a:cubicBezTo>
                      <a:pt x="27" y="38"/>
                      <a:pt x="13" y="47"/>
                      <a:pt x="5" y="5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1598;p7">
                <a:extLst>
                  <a:ext uri="{FF2B5EF4-FFF2-40B4-BE49-F238E27FC236}">
                    <a16:creationId xmlns:a16="http://schemas.microsoft.com/office/drawing/2014/main" id="{8E1FF33E-6CD0-AF73-0F9F-E257AF65D411}"/>
                  </a:ext>
                </a:extLst>
              </p:cNvPr>
              <p:cNvSpPr/>
              <p:nvPr/>
            </p:nvSpPr>
            <p:spPr>
              <a:xfrm>
                <a:off x="8764321" y="3738482"/>
                <a:ext cx="107131" cy="159164"/>
              </a:xfrm>
              <a:custGeom>
                <a:avLst/>
                <a:gdLst/>
                <a:ahLst/>
                <a:cxnLst/>
                <a:rect l="l" t="t" r="r" b="b"/>
                <a:pathLst>
                  <a:path w="94" h="139" extrusionOk="0">
                    <a:moveTo>
                      <a:pt x="7" y="57"/>
                    </a:moveTo>
                    <a:cubicBezTo>
                      <a:pt x="10" y="52"/>
                      <a:pt x="12" y="42"/>
                      <a:pt x="12" y="36"/>
                    </a:cubicBezTo>
                    <a:cubicBezTo>
                      <a:pt x="12" y="28"/>
                      <a:pt x="8" y="22"/>
                      <a:pt x="9" y="14"/>
                    </a:cubicBezTo>
                    <a:cubicBezTo>
                      <a:pt x="9" y="7"/>
                      <a:pt x="10" y="0"/>
                      <a:pt x="16" y="0"/>
                    </a:cubicBezTo>
                    <a:cubicBezTo>
                      <a:pt x="23" y="1"/>
                      <a:pt x="22" y="13"/>
                      <a:pt x="28" y="13"/>
                    </a:cubicBezTo>
                    <a:cubicBezTo>
                      <a:pt x="32" y="13"/>
                      <a:pt x="34" y="8"/>
                      <a:pt x="37" y="6"/>
                    </a:cubicBezTo>
                    <a:cubicBezTo>
                      <a:pt x="37" y="7"/>
                      <a:pt x="38" y="9"/>
                      <a:pt x="38" y="10"/>
                    </a:cubicBezTo>
                    <a:cubicBezTo>
                      <a:pt x="38" y="11"/>
                      <a:pt x="40" y="13"/>
                      <a:pt x="40" y="15"/>
                    </a:cubicBezTo>
                    <a:cubicBezTo>
                      <a:pt x="39" y="24"/>
                      <a:pt x="48" y="34"/>
                      <a:pt x="48" y="46"/>
                    </a:cubicBezTo>
                    <a:cubicBezTo>
                      <a:pt x="48" y="61"/>
                      <a:pt x="35" y="62"/>
                      <a:pt x="35" y="77"/>
                    </a:cubicBezTo>
                    <a:cubicBezTo>
                      <a:pt x="35" y="87"/>
                      <a:pt x="44" y="105"/>
                      <a:pt x="52" y="108"/>
                    </a:cubicBezTo>
                    <a:cubicBezTo>
                      <a:pt x="52" y="108"/>
                      <a:pt x="52" y="105"/>
                      <a:pt x="52" y="105"/>
                    </a:cubicBezTo>
                    <a:cubicBezTo>
                      <a:pt x="52" y="102"/>
                      <a:pt x="56" y="99"/>
                      <a:pt x="60" y="99"/>
                    </a:cubicBezTo>
                    <a:cubicBezTo>
                      <a:pt x="68" y="100"/>
                      <a:pt x="70" y="115"/>
                      <a:pt x="74" y="116"/>
                    </a:cubicBezTo>
                    <a:cubicBezTo>
                      <a:pt x="77" y="116"/>
                      <a:pt x="77" y="111"/>
                      <a:pt x="80" y="111"/>
                    </a:cubicBezTo>
                    <a:cubicBezTo>
                      <a:pt x="82" y="111"/>
                      <a:pt x="83" y="112"/>
                      <a:pt x="84" y="112"/>
                    </a:cubicBezTo>
                    <a:cubicBezTo>
                      <a:pt x="84" y="116"/>
                      <a:pt x="80" y="117"/>
                      <a:pt x="80" y="120"/>
                    </a:cubicBezTo>
                    <a:cubicBezTo>
                      <a:pt x="80" y="122"/>
                      <a:pt x="83" y="121"/>
                      <a:pt x="85" y="121"/>
                    </a:cubicBezTo>
                    <a:cubicBezTo>
                      <a:pt x="85" y="126"/>
                      <a:pt x="89" y="129"/>
                      <a:pt x="94" y="129"/>
                    </a:cubicBezTo>
                    <a:cubicBezTo>
                      <a:pt x="94" y="131"/>
                      <a:pt x="94" y="133"/>
                      <a:pt x="94" y="135"/>
                    </a:cubicBezTo>
                    <a:cubicBezTo>
                      <a:pt x="94" y="136"/>
                      <a:pt x="92" y="139"/>
                      <a:pt x="91" y="139"/>
                    </a:cubicBezTo>
                    <a:cubicBezTo>
                      <a:pt x="89" y="139"/>
                      <a:pt x="88" y="135"/>
                      <a:pt x="87" y="133"/>
                    </a:cubicBezTo>
                    <a:cubicBezTo>
                      <a:pt x="83" y="125"/>
                      <a:pt x="67" y="118"/>
                      <a:pt x="63" y="112"/>
                    </a:cubicBezTo>
                    <a:cubicBezTo>
                      <a:pt x="59" y="117"/>
                      <a:pt x="61" y="119"/>
                      <a:pt x="63" y="125"/>
                    </a:cubicBezTo>
                    <a:cubicBezTo>
                      <a:pt x="54" y="125"/>
                      <a:pt x="53" y="110"/>
                      <a:pt x="44" y="109"/>
                    </a:cubicBezTo>
                    <a:cubicBezTo>
                      <a:pt x="39" y="109"/>
                      <a:pt x="37" y="114"/>
                      <a:pt x="32" y="113"/>
                    </a:cubicBezTo>
                    <a:cubicBezTo>
                      <a:pt x="28" y="113"/>
                      <a:pt x="22" y="107"/>
                      <a:pt x="22" y="104"/>
                    </a:cubicBezTo>
                    <a:cubicBezTo>
                      <a:pt x="22" y="99"/>
                      <a:pt x="25" y="97"/>
                      <a:pt x="27" y="96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1" y="91"/>
                      <a:pt x="20" y="94"/>
                      <a:pt x="18" y="94"/>
                    </a:cubicBezTo>
                    <a:cubicBezTo>
                      <a:pt x="15" y="94"/>
                      <a:pt x="3" y="85"/>
                      <a:pt x="3" y="81"/>
                    </a:cubicBezTo>
                    <a:cubicBezTo>
                      <a:pt x="3" y="70"/>
                      <a:pt x="0" y="55"/>
                      <a:pt x="7" y="5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1599;p7">
                <a:extLst>
                  <a:ext uri="{FF2B5EF4-FFF2-40B4-BE49-F238E27FC236}">
                    <a16:creationId xmlns:a16="http://schemas.microsoft.com/office/drawing/2014/main" id="{458FBC34-F00B-6794-1370-806565B01E9A}"/>
                  </a:ext>
                </a:extLst>
              </p:cNvPr>
              <p:cNvSpPr/>
              <p:nvPr/>
            </p:nvSpPr>
            <p:spPr>
              <a:xfrm>
                <a:off x="8876043" y="3899177"/>
                <a:ext cx="35200" cy="62747"/>
              </a:xfrm>
              <a:custGeom>
                <a:avLst/>
                <a:gdLst/>
                <a:ahLst/>
                <a:cxnLst/>
                <a:rect l="l" t="t" r="r" b="b"/>
                <a:pathLst>
                  <a:path w="31" h="55" extrusionOk="0">
                    <a:moveTo>
                      <a:pt x="28" y="37"/>
                    </a:move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42"/>
                      <a:pt x="21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1" y="55"/>
                      <a:pt x="19" y="54"/>
                      <a:pt x="17" y="54"/>
                    </a:cubicBezTo>
                    <a:cubicBezTo>
                      <a:pt x="12" y="54"/>
                      <a:pt x="11" y="49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9" y="40"/>
                      <a:pt x="4" y="33"/>
                      <a:pt x="4" y="31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7" y="27"/>
                      <a:pt x="12" y="27"/>
                      <a:pt x="13" y="27"/>
                    </a:cubicBezTo>
                    <a:cubicBezTo>
                      <a:pt x="14" y="27"/>
                      <a:pt x="16" y="25"/>
                      <a:pt x="16" y="23"/>
                    </a:cubicBezTo>
                    <a:cubicBezTo>
                      <a:pt x="16" y="14"/>
                      <a:pt x="1" y="9"/>
                      <a:pt x="0" y="3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12" y="0"/>
                      <a:pt x="16" y="3"/>
                      <a:pt x="21" y="3"/>
                    </a:cubicBezTo>
                    <a:cubicBezTo>
                      <a:pt x="21" y="5"/>
                      <a:pt x="22" y="8"/>
                      <a:pt x="21" y="10"/>
                    </a:cubicBezTo>
                    <a:cubicBezTo>
                      <a:pt x="23" y="10"/>
                      <a:pt x="24" y="10"/>
                      <a:pt x="25" y="10"/>
                    </a:cubicBezTo>
                    <a:cubicBezTo>
                      <a:pt x="26" y="14"/>
                      <a:pt x="25" y="21"/>
                      <a:pt x="25" y="21"/>
                    </a:cubicBezTo>
                    <a:cubicBezTo>
                      <a:pt x="25" y="21"/>
                      <a:pt x="30" y="28"/>
                      <a:pt x="31" y="28"/>
                    </a:cubicBezTo>
                    <a:cubicBezTo>
                      <a:pt x="30" y="32"/>
                      <a:pt x="28" y="34"/>
                      <a:pt x="28" y="3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1600;p7">
                <a:extLst>
                  <a:ext uri="{FF2B5EF4-FFF2-40B4-BE49-F238E27FC236}">
                    <a16:creationId xmlns:a16="http://schemas.microsoft.com/office/drawing/2014/main" id="{781F2AEA-5FE6-EB5D-36A3-BCE40E6EEC55}"/>
                  </a:ext>
                </a:extLst>
              </p:cNvPr>
              <p:cNvSpPr/>
              <p:nvPr/>
            </p:nvSpPr>
            <p:spPr>
              <a:xfrm>
                <a:off x="8824008" y="3916012"/>
                <a:ext cx="29078" cy="39791"/>
              </a:xfrm>
              <a:custGeom>
                <a:avLst/>
                <a:gdLst/>
                <a:ahLst/>
                <a:cxnLst/>
                <a:rect l="l" t="t" r="r" b="b"/>
                <a:pathLst>
                  <a:path w="25" h="34" extrusionOk="0">
                    <a:moveTo>
                      <a:pt x="5" y="0"/>
                    </a:moveTo>
                    <a:cubicBezTo>
                      <a:pt x="7" y="4"/>
                      <a:pt x="25" y="6"/>
                      <a:pt x="24" y="12"/>
                    </a:cubicBezTo>
                    <a:cubicBezTo>
                      <a:pt x="24" y="24"/>
                      <a:pt x="8" y="30"/>
                      <a:pt x="2" y="34"/>
                    </a:cubicBezTo>
                    <a:cubicBezTo>
                      <a:pt x="2" y="22"/>
                      <a:pt x="0" y="9"/>
                      <a:pt x="0" y="3"/>
                    </a:cubicBezTo>
                    <a:cubicBezTo>
                      <a:pt x="0" y="2"/>
                      <a:pt x="3" y="0"/>
                      <a:pt x="4" y="0"/>
                    </a:cubicBezTo>
                    <a:cubicBezTo>
                      <a:pt x="5" y="0"/>
                      <a:pt x="7" y="2"/>
                      <a:pt x="8" y="3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1601;p7">
                <a:extLst>
                  <a:ext uri="{FF2B5EF4-FFF2-40B4-BE49-F238E27FC236}">
                    <a16:creationId xmlns:a16="http://schemas.microsoft.com/office/drawing/2014/main" id="{CDE7E6E6-C922-1ADB-151C-98DED164B079}"/>
                  </a:ext>
                </a:extLst>
              </p:cNvPr>
              <p:cNvSpPr/>
              <p:nvPr/>
            </p:nvSpPr>
            <p:spPr>
              <a:xfrm>
                <a:off x="8840843" y="3938968"/>
                <a:ext cx="26017" cy="50504"/>
              </a:xfrm>
              <a:custGeom>
                <a:avLst/>
                <a:gdLst/>
                <a:ahLst/>
                <a:cxnLst/>
                <a:rect l="l" t="t" r="r" b="b"/>
                <a:pathLst>
                  <a:path w="24" h="44" extrusionOk="0">
                    <a:moveTo>
                      <a:pt x="24" y="10"/>
                    </a:moveTo>
                    <a:cubicBezTo>
                      <a:pt x="24" y="18"/>
                      <a:pt x="16" y="24"/>
                      <a:pt x="16" y="32"/>
                    </a:cubicBezTo>
                    <a:cubicBezTo>
                      <a:pt x="16" y="38"/>
                      <a:pt x="19" y="37"/>
                      <a:pt x="19" y="41"/>
                    </a:cubicBezTo>
                    <a:cubicBezTo>
                      <a:pt x="19" y="42"/>
                      <a:pt x="17" y="44"/>
                      <a:pt x="15" y="44"/>
                    </a:cubicBezTo>
                    <a:cubicBezTo>
                      <a:pt x="12" y="44"/>
                      <a:pt x="0" y="31"/>
                      <a:pt x="0" y="26"/>
                    </a:cubicBezTo>
                    <a:cubicBezTo>
                      <a:pt x="0" y="24"/>
                      <a:pt x="4" y="22"/>
                      <a:pt x="6" y="22"/>
                    </a:cubicBezTo>
                    <a:cubicBezTo>
                      <a:pt x="7" y="20"/>
                      <a:pt x="10" y="3"/>
                      <a:pt x="14" y="2"/>
                    </a:cubicBezTo>
                    <a:cubicBezTo>
                      <a:pt x="21" y="0"/>
                      <a:pt x="24" y="6"/>
                      <a:pt x="24" y="1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1602;p7">
                <a:extLst>
                  <a:ext uri="{FF2B5EF4-FFF2-40B4-BE49-F238E27FC236}">
                    <a16:creationId xmlns:a16="http://schemas.microsoft.com/office/drawing/2014/main" id="{0F7AB3C1-9ACA-B388-6852-F70A33AC078F}"/>
                  </a:ext>
                </a:extLst>
              </p:cNvPr>
              <p:cNvSpPr/>
              <p:nvPr/>
            </p:nvSpPr>
            <p:spPr>
              <a:xfrm>
                <a:off x="8862269" y="3942029"/>
                <a:ext cx="15304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13" h="26" extrusionOk="0">
                    <a:moveTo>
                      <a:pt x="13" y="0"/>
                    </a:moveTo>
                    <a:cubicBezTo>
                      <a:pt x="13" y="13"/>
                      <a:pt x="4" y="16"/>
                      <a:pt x="4" y="26"/>
                    </a:cubicBezTo>
                    <a:cubicBezTo>
                      <a:pt x="3" y="26"/>
                      <a:pt x="1" y="26"/>
                      <a:pt x="0" y="26"/>
                    </a:cubicBezTo>
                    <a:cubicBezTo>
                      <a:pt x="2" y="18"/>
                      <a:pt x="7" y="13"/>
                      <a:pt x="7" y="0"/>
                    </a:cubicBezTo>
                    <a:cubicBezTo>
                      <a:pt x="9" y="0"/>
                      <a:pt x="11" y="0"/>
                      <a:pt x="13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1603;p7">
                <a:extLst>
                  <a:ext uri="{FF2B5EF4-FFF2-40B4-BE49-F238E27FC236}">
                    <a16:creationId xmlns:a16="http://schemas.microsoft.com/office/drawing/2014/main" id="{4CA4AECA-82FA-27DF-8654-55068BE1E044}"/>
                  </a:ext>
                </a:extLst>
              </p:cNvPr>
              <p:cNvSpPr/>
              <p:nvPr/>
            </p:nvSpPr>
            <p:spPr>
              <a:xfrm>
                <a:off x="8869921" y="3963455"/>
                <a:ext cx="18365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16" y="0"/>
                    </a:moveTo>
                    <a:cubicBezTo>
                      <a:pt x="16" y="7"/>
                      <a:pt x="11" y="14"/>
                      <a:pt x="5" y="13"/>
                    </a:cubicBezTo>
                    <a:cubicBezTo>
                      <a:pt x="3" y="13"/>
                      <a:pt x="0" y="11"/>
                      <a:pt x="0" y="10"/>
                    </a:cubicBezTo>
                    <a:cubicBezTo>
                      <a:pt x="0" y="6"/>
                      <a:pt x="5" y="4"/>
                      <a:pt x="7" y="0"/>
                    </a:cubicBezTo>
                    <a:cubicBezTo>
                      <a:pt x="10" y="1"/>
                      <a:pt x="14" y="2"/>
                      <a:pt x="16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1604;p7">
                <a:extLst>
                  <a:ext uri="{FF2B5EF4-FFF2-40B4-BE49-F238E27FC236}">
                    <a16:creationId xmlns:a16="http://schemas.microsoft.com/office/drawing/2014/main" id="{D9008B48-0F8E-62AE-B83D-89414B6F869A}"/>
                  </a:ext>
                </a:extLst>
              </p:cNvPr>
              <p:cNvSpPr/>
              <p:nvPr/>
            </p:nvSpPr>
            <p:spPr>
              <a:xfrm>
                <a:off x="8851556" y="3899177"/>
                <a:ext cx="19896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17" h="21" extrusionOk="0">
                    <a:moveTo>
                      <a:pt x="0" y="10"/>
                    </a:moveTo>
                    <a:cubicBezTo>
                      <a:pt x="0" y="5"/>
                      <a:pt x="0" y="3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8" y="6"/>
                      <a:pt x="17" y="8"/>
                      <a:pt x="17" y="17"/>
                    </a:cubicBezTo>
                    <a:cubicBezTo>
                      <a:pt x="17" y="21"/>
                      <a:pt x="10" y="14"/>
                      <a:pt x="10" y="10"/>
                    </a:cubicBezTo>
                    <a:cubicBezTo>
                      <a:pt x="6" y="10"/>
                      <a:pt x="4" y="10"/>
                      <a:pt x="0" y="1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1605;p7">
                <a:extLst>
                  <a:ext uri="{FF2B5EF4-FFF2-40B4-BE49-F238E27FC236}">
                    <a16:creationId xmlns:a16="http://schemas.microsoft.com/office/drawing/2014/main" id="{575FD8FD-E3FC-7B2A-0C61-BBD3307CAFD3}"/>
                  </a:ext>
                </a:extLst>
              </p:cNvPr>
              <p:cNvSpPr/>
              <p:nvPr/>
            </p:nvSpPr>
            <p:spPr>
              <a:xfrm>
                <a:off x="8785747" y="3874690"/>
                <a:ext cx="30609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26" h="27" extrusionOk="0">
                    <a:moveTo>
                      <a:pt x="19" y="27"/>
                    </a:moveTo>
                    <a:cubicBezTo>
                      <a:pt x="15" y="27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5" y="6"/>
                      <a:pt x="22" y="5"/>
                      <a:pt x="24" y="13"/>
                    </a:cubicBezTo>
                    <a:cubicBezTo>
                      <a:pt x="26" y="18"/>
                      <a:pt x="22" y="27"/>
                      <a:pt x="19" y="2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1606;p7">
                <a:extLst>
                  <a:ext uri="{FF2B5EF4-FFF2-40B4-BE49-F238E27FC236}">
                    <a16:creationId xmlns:a16="http://schemas.microsoft.com/office/drawing/2014/main" id="{5C88F9A8-1BEE-5948-C4FB-A44883F3BED6}"/>
                  </a:ext>
                </a:extLst>
              </p:cNvPr>
              <p:cNvSpPr/>
              <p:nvPr/>
            </p:nvSpPr>
            <p:spPr>
              <a:xfrm>
                <a:off x="8816356" y="3877751"/>
                <a:ext cx="7652" cy="3061"/>
              </a:xfrm>
              <a:custGeom>
                <a:avLst/>
                <a:gdLst/>
                <a:ahLst/>
                <a:cxnLst/>
                <a:rect l="l" t="t" r="r" b="b"/>
                <a:pathLst>
                  <a:path w="7" h="3" extrusionOk="0">
                    <a:moveTo>
                      <a:pt x="0" y="2"/>
                    </a:moveTo>
                    <a:cubicBezTo>
                      <a:pt x="2" y="3"/>
                      <a:pt x="6" y="2"/>
                      <a:pt x="7" y="2"/>
                    </a:cubicBezTo>
                    <a:cubicBezTo>
                      <a:pt x="6" y="0"/>
                      <a:pt x="2" y="1"/>
                      <a:pt x="0" y="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1607;p7">
                <a:extLst>
                  <a:ext uri="{FF2B5EF4-FFF2-40B4-BE49-F238E27FC236}">
                    <a16:creationId xmlns:a16="http://schemas.microsoft.com/office/drawing/2014/main" id="{B5876A12-FAA0-BB6A-2F83-C0FB5428BAD1}"/>
                  </a:ext>
                </a:extLst>
              </p:cNvPr>
              <p:cNvSpPr/>
              <p:nvPr/>
            </p:nvSpPr>
            <p:spPr>
              <a:xfrm>
                <a:off x="8771973" y="3550240"/>
                <a:ext cx="55096" cy="79582"/>
              </a:xfrm>
              <a:custGeom>
                <a:avLst/>
                <a:gdLst/>
                <a:ahLst/>
                <a:cxnLst/>
                <a:rect l="l" t="t" r="r" b="b"/>
                <a:pathLst>
                  <a:path w="47" h="70" extrusionOk="0">
                    <a:moveTo>
                      <a:pt x="13" y="70"/>
                    </a:moveTo>
                    <a:cubicBezTo>
                      <a:pt x="0" y="70"/>
                      <a:pt x="2" y="60"/>
                      <a:pt x="2" y="48"/>
                    </a:cubicBezTo>
                    <a:cubicBezTo>
                      <a:pt x="2" y="31"/>
                      <a:pt x="18" y="0"/>
                      <a:pt x="29" y="0"/>
                    </a:cubicBezTo>
                    <a:cubicBezTo>
                      <a:pt x="47" y="0"/>
                      <a:pt x="31" y="70"/>
                      <a:pt x="13" y="7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1608;p7">
                <a:extLst>
                  <a:ext uri="{FF2B5EF4-FFF2-40B4-BE49-F238E27FC236}">
                    <a16:creationId xmlns:a16="http://schemas.microsoft.com/office/drawing/2014/main" id="{CC8B7904-26D3-7B6D-FE94-316CDDAF59FA}"/>
                  </a:ext>
                </a:extLst>
              </p:cNvPr>
              <p:cNvSpPr/>
              <p:nvPr/>
            </p:nvSpPr>
            <p:spPr>
              <a:xfrm>
                <a:off x="8487311" y="3691039"/>
                <a:ext cx="62748" cy="55095"/>
              </a:xfrm>
              <a:custGeom>
                <a:avLst/>
                <a:gdLst/>
                <a:ahLst/>
                <a:cxnLst/>
                <a:rect l="l" t="t" r="r" b="b"/>
                <a:pathLst>
                  <a:path w="54" h="48" extrusionOk="0">
                    <a:moveTo>
                      <a:pt x="3" y="20"/>
                    </a:moveTo>
                    <a:cubicBezTo>
                      <a:pt x="9" y="20"/>
                      <a:pt x="35" y="0"/>
                      <a:pt x="45" y="0"/>
                    </a:cubicBezTo>
                    <a:cubicBezTo>
                      <a:pt x="49" y="0"/>
                      <a:pt x="54" y="7"/>
                      <a:pt x="54" y="12"/>
                    </a:cubicBezTo>
                    <a:cubicBezTo>
                      <a:pt x="54" y="23"/>
                      <a:pt x="31" y="48"/>
                      <a:pt x="20" y="48"/>
                    </a:cubicBezTo>
                    <a:cubicBezTo>
                      <a:pt x="9" y="48"/>
                      <a:pt x="3" y="42"/>
                      <a:pt x="3" y="32"/>
                    </a:cubicBezTo>
                    <a:cubicBezTo>
                      <a:pt x="3" y="27"/>
                      <a:pt x="0" y="20"/>
                      <a:pt x="3" y="2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1609;p7">
                <a:extLst>
                  <a:ext uri="{FF2B5EF4-FFF2-40B4-BE49-F238E27FC236}">
                    <a16:creationId xmlns:a16="http://schemas.microsoft.com/office/drawing/2014/main" id="{F3279837-0036-E1E8-C2FF-54B377ED84CE}"/>
                  </a:ext>
                </a:extLst>
              </p:cNvPr>
              <p:cNvSpPr/>
              <p:nvPr/>
            </p:nvSpPr>
            <p:spPr>
              <a:xfrm>
                <a:off x="8224076" y="3603805"/>
                <a:ext cx="287723" cy="583092"/>
              </a:xfrm>
              <a:custGeom>
                <a:avLst/>
                <a:gdLst/>
                <a:ahLst/>
                <a:cxnLst/>
                <a:rect l="l" t="t" r="r" b="b"/>
                <a:pathLst>
                  <a:path w="252" h="509" extrusionOk="0">
                    <a:moveTo>
                      <a:pt x="21" y="311"/>
                    </a:moveTo>
                    <a:cubicBezTo>
                      <a:pt x="27" y="297"/>
                      <a:pt x="29" y="289"/>
                      <a:pt x="36" y="273"/>
                    </a:cubicBezTo>
                    <a:cubicBezTo>
                      <a:pt x="37" y="271"/>
                      <a:pt x="42" y="269"/>
                      <a:pt x="42" y="265"/>
                    </a:cubicBezTo>
                    <a:cubicBezTo>
                      <a:pt x="42" y="258"/>
                      <a:pt x="31" y="221"/>
                      <a:pt x="26" y="215"/>
                    </a:cubicBezTo>
                    <a:cubicBezTo>
                      <a:pt x="21" y="210"/>
                      <a:pt x="12" y="206"/>
                      <a:pt x="12" y="197"/>
                    </a:cubicBezTo>
                    <a:cubicBezTo>
                      <a:pt x="12" y="195"/>
                      <a:pt x="13" y="192"/>
                      <a:pt x="13" y="190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15" y="189"/>
                      <a:pt x="21" y="180"/>
                      <a:pt x="21" y="174"/>
                    </a:cubicBezTo>
                    <a:cubicBezTo>
                      <a:pt x="21" y="165"/>
                      <a:pt x="20" y="148"/>
                      <a:pt x="15" y="139"/>
                    </a:cubicBezTo>
                    <a:cubicBezTo>
                      <a:pt x="10" y="132"/>
                      <a:pt x="0" y="132"/>
                      <a:pt x="0" y="118"/>
                    </a:cubicBezTo>
                    <a:cubicBezTo>
                      <a:pt x="0" y="103"/>
                      <a:pt x="5" y="92"/>
                      <a:pt x="12" y="84"/>
                    </a:cubicBezTo>
                    <a:cubicBezTo>
                      <a:pt x="16" y="80"/>
                      <a:pt x="25" y="82"/>
                      <a:pt x="31" y="78"/>
                    </a:cubicBezTo>
                    <a:cubicBezTo>
                      <a:pt x="50" y="65"/>
                      <a:pt x="61" y="59"/>
                      <a:pt x="76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41"/>
                      <a:pt x="84" y="44"/>
                      <a:pt x="85" y="44"/>
                    </a:cubicBezTo>
                    <a:cubicBezTo>
                      <a:pt x="87" y="44"/>
                      <a:pt x="89" y="39"/>
                      <a:pt x="89" y="37"/>
                    </a:cubicBezTo>
                    <a:cubicBezTo>
                      <a:pt x="89" y="29"/>
                      <a:pt x="89" y="24"/>
                      <a:pt x="89" y="16"/>
                    </a:cubicBezTo>
                    <a:cubicBezTo>
                      <a:pt x="89" y="16"/>
                      <a:pt x="106" y="10"/>
                      <a:pt x="109" y="11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44" y="17"/>
                      <a:pt x="153" y="0"/>
                      <a:pt x="164" y="0"/>
                    </a:cubicBezTo>
                    <a:cubicBezTo>
                      <a:pt x="176" y="0"/>
                      <a:pt x="184" y="9"/>
                      <a:pt x="196" y="9"/>
                    </a:cubicBezTo>
                    <a:cubicBezTo>
                      <a:pt x="196" y="29"/>
                      <a:pt x="212" y="36"/>
                      <a:pt x="223" y="40"/>
                    </a:cubicBezTo>
                    <a:cubicBezTo>
                      <a:pt x="208" y="64"/>
                      <a:pt x="171" y="70"/>
                      <a:pt x="171" y="104"/>
                    </a:cubicBezTo>
                    <a:cubicBezTo>
                      <a:pt x="171" y="111"/>
                      <a:pt x="175" y="113"/>
                      <a:pt x="178" y="116"/>
                    </a:cubicBezTo>
                    <a:cubicBezTo>
                      <a:pt x="195" y="134"/>
                      <a:pt x="203" y="155"/>
                      <a:pt x="221" y="168"/>
                    </a:cubicBezTo>
                    <a:cubicBezTo>
                      <a:pt x="240" y="180"/>
                      <a:pt x="252" y="215"/>
                      <a:pt x="252" y="242"/>
                    </a:cubicBezTo>
                    <a:cubicBezTo>
                      <a:pt x="252" y="260"/>
                      <a:pt x="243" y="267"/>
                      <a:pt x="243" y="281"/>
                    </a:cubicBezTo>
                    <a:cubicBezTo>
                      <a:pt x="218" y="288"/>
                      <a:pt x="216" y="296"/>
                      <a:pt x="196" y="307"/>
                    </a:cubicBezTo>
                    <a:cubicBezTo>
                      <a:pt x="187" y="312"/>
                      <a:pt x="189" y="324"/>
                      <a:pt x="180" y="324"/>
                    </a:cubicBezTo>
                    <a:cubicBezTo>
                      <a:pt x="178" y="324"/>
                      <a:pt x="178" y="320"/>
                      <a:pt x="178" y="317"/>
                    </a:cubicBezTo>
                    <a:cubicBezTo>
                      <a:pt x="178" y="322"/>
                      <a:pt x="178" y="325"/>
                      <a:pt x="178" y="326"/>
                    </a:cubicBezTo>
                    <a:cubicBezTo>
                      <a:pt x="178" y="334"/>
                      <a:pt x="162" y="346"/>
                      <a:pt x="159" y="346"/>
                    </a:cubicBezTo>
                    <a:cubicBezTo>
                      <a:pt x="156" y="346"/>
                      <a:pt x="153" y="335"/>
                      <a:pt x="153" y="330"/>
                    </a:cubicBezTo>
                    <a:cubicBezTo>
                      <a:pt x="153" y="324"/>
                      <a:pt x="153" y="320"/>
                      <a:pt x="156" y="319"/>
                    </a:cubicBezTo>
                    <a:cubicBezTo>
                      <a:pt x="153" y="317"/>
                      <a:pt x="152" y="311"/>
                      <a:pt x="151" y="307"/>
                    </a:cubicBezTo>
                    <a:cubicBezTo>
                      <a:pt x="140" y="307"/>
                      <a:pt x="125" y="303"/>
                      <a:pt x="125" y="291"/>
                    </a:cubicBezTo>
                    <a:cubicBezTo>
                      <a:pt x="108" y="291"/>
                      <a:pt x="116" y="279"/>
                      <a:pt x="107" y="269"/>
                    </a:cubicBezTo>
                    <a:cubicBezTo>
                      <a:pt x="97" y="258"/>
                      <a:pt x="86" y="258"/>
                      <a:pt x="74" y="254"/>
                    </a:cubicBezTo>
                    <a:cubicBezTo>
                      <a:pt x="72" y="254"/>
                      <a:pt x="70" y="243"/>
                      <a:pt x="70" y="243"/>
                    </a:cubicBezTo>
                    <a:cubicBezTo>
                      <a:pt x="68" y="234"/>
                      <a:pt x="59" y="233"/>
                      <a:pt x="50" y="233"/>
                    </a:cubicBezTo>
                    <a:cubicBezTo>
                      <a:pt x="44" y="233"/>
                      <a:pt x="46" y="238"/>
                      <a:pt x="46" y="242"/>
                    </a:cubicBezTo>
                    <a:cubicBezTo>
                      <a:pt x="46" y="249"/>
                      <a:pt x="49" y="250"/>
                      <a:pt x="49" y="257"/>
                    </a:cubicBezTo>
                    <a:cubicBezTo>
                      <a:pt x="49" y="281"/>
                      <a:pt x="27" y="287"/>
                      <a:pt x="27" y="308"/>
                    </a:cubicBezTo>
                    <a:cubicBezTo>
                      <a:pt x="27" y="333"/>
                      <a:pt x="53" y="324"/>
                      <a:pt x="53" y="347"/>
                    </a:cubicBezTo>
                    <a:cubicBezTo>
                      <a:pt x="51" y="347"/>
                      <a:pt x="51" y="347"/>
                      <a:pt x="51" y="347"/>
                    </a:cubicBezTo>
                    <a:cubicBezTo>
                      <a:pt x="54" y="352"/>
                      <a:pt x="55" y="366"/>
                      <a:pt x="60" y="372"/>
                    </a:cubicBezTo>
                    <a:cubicBezTo>
                      <a:pt x="81" y="393"/>
                      <a:pt x="125" y="398"/>
                      <a:pt x="125" y="438"/>
                    </a:cubicBezTo>
                    <a:cubicBezTo>
                      <a:pt x="125" y="446"/>
                      <a:pt x="122" y="446"/>
                      <a:pt x="122" y="453"/>
                    </a:cubicBezTo>
                    <a:cubicBezTo>
                      <a:pt x="122" y="467"/>
                      <a:pt x="134" y="472"/>
                      <a:pt x="137" y="482"/>
                    </a:cubicBezTo>
                    <a:cubicBezTo>
                      <a:pt x="140" y="492"/>
                      <a:pt x="140" y="496"/>
                      <a:pt x="143" y="505"/>
                    </a:cubicBezTo>
                    <a:cubicBezTo>
                      <a:pt x="137" y="506"/>
                      <a:pt x="137" y="506"/>
                      <a:pt x="134" y="506"/>
                    </a:cubicBezTo>
                    <a:cubicBezTo>
                      <a:pt x="131" y="506"/>
                      <a:pt x="131" y="509"/>
                      <a:pt x="128" y="509"/>
                    </a:cubicBezTo>
                    <a:cubicBezTo>
                      <a:pt x="121" y="509"/>
                      <a:pt x="120" y="503"/>
                      <a:pt x="115" y="502"/>
                    </a:cubicBezTo>
                    <a:cubicBezTo>
                      <a:pt x="92" y="494"/>
                      <a:pt x="71" y="470"/>
                      <a:pt x="62" y="444"/>
                    </a:cubicBezTo>
                    <a:cubicBezTo>
                      <a:pt x="56" y="421"/>
                      <a:pt x="54" y="404"/>
                      <a:pt x="46" y="386"/>
                    </a:cubicBezTo>
                    <a:cubicBezTo>
                      <a:pt x="40" y="374"/>
                      <a:pt x="35" y="346"/>
                      <a:pt x="23" y="346"/>
                    </a:cubicBezTo>
                    <a:cubicBezTo>
                      <a:pt x="15" y="346"/>
                      <a:pt x="20" y="351"/>
                      <a:pt x="13" y="346"/>
                    </a:cubicBezTo>
                    <a:cubicBezTo>
                      <a:pt x="12" y="346"/>
                      <a:pt x="13" y="343"/>
                      <a:pt x="13" y="341"/>
                    </a:cubicBezTo>
                    <a:cubicBezTo>
                      <a:pt x="13" y="330"/>
                      <a:pt x="15" y="322"/>
                      <a:pt x="17" y="311"/>
                    </a:cubicBezTo>
                    <a:cubicBezTo>
                      <a:pt x="19" y="311"/>
                      <a:pt x="19" y="311"/>
                      <a:pt x="19" y="311"/>
                    </a:cubicBezTo>
                    <a:lnTo>
                      <a:pt x="21" y="311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1610;p7">
                <a:extLst>
                  <a:ext uri="{FF2B5EF4-FFF2-40B4-BE49-F238E27FC236}">
                    <a16:creationId xmlns:a16="http://schemas.microsoft.com/office/drawing/2014/main" id="{4F996F0A-BE39-98E9-5231-74B6AFB9E82F}"/>
                  </a:ext>
                </a:extLst>
              </p:cNvPr>
              <p:cNvSpPr/>
              <p:nvPr/>
            </p:nvSpPr>
            <p:spPr>
              <a:xfrm>
                <a:off x="8409259" y="4258827"/>
                <a:ext cx="41322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36" h="35" extrusionOk="0">
                    <a:moveTo>
                      <a:pt x="21" y="30"/>
                    </a:moveTo>
                    <a:cubicBezTo>
                      <a:pt x="19" y="30"/>
                      <a:pt x="16" y="22"/>
                      <a:pt x="16" y="19"/>
                    </a:cubicBezTo>
                    <a:cubicBezTo>
                      <a:pt x="13" y="13"/>
                      <a:pt x="0" y="17"/>
                      <a:pt x="0" y="11"/>
                    </a:cubicBezTo>
                    <a:cubicBezTo>
                      <a:pt x="0" y="6"/>
                      <a:pt x="11" y="1"/>
                      <a:pt x="16" y="0"/>
                    </a:cubicBezTo>
                    <a:cubicBezTo>
                      <a:pt x="20" y="12"/>
                      <a:pt x="25" y="27"/>
                      <a:pt x="35" y="27"/>
                    </a:cubicBezTo>
                    <a:cubicBezTo>
                      <a:pt x="35" y="30"/>
                      <a:pt x="35" y="33"/>
                      <a:pt x="36" y="35"/>
                    </a:cubicBezTo>
                    <a:cubicBezTo>
                      <a:pt x="34" y="35"/>
                      <a:pt x="32" y="35"/>
                      <a:pt x="31" y="35"/>
                    </a:cubicBezTo>
                    <a:cubicBezTo>
                      <a:pt x="26" y="35"/>
                      <a:pt x="24" y="30"/>
                      <a:pt x="21" y="3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5" name="Google Shape;1611;p7">
                <a:extLst>
                  <a:ext uri="{FF2B5EF4-FFF2-40B4-BE49-F238E27FC236}">
                    <a16:creationId xmlns:a16="http://schemas.microsoft.com/office/drawing/2014/main" id="{0E0228EB-BD75-EC9B-D2EC-09C9522DAD5E}"/>
                  </a:ext>
                </a:extLst>
              </p:cNvPr>
              <p:cNvSpPr/>
              <p:nvPr/>
            </p:nvSpPr>
            <p:spPr>
              <a:xfrm>
                <a:off x="8470477" y="4289435"/>
                <a:ext cx="16835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4" extrusionOk="0">
                    <a:moveTo>
                      <a:pt x="1" y="0"/>
                    </a:moveTo>
                    <a:cubicBezTo>
                      <a:pt x="3" y="0"/>
                      <a:pt x="6" y="0"/>
                      <a:pt x="8" y="0"/>
                    </a:cubicBezTo>
                    <a:cubicBezTo>
                      <a:pt x="11" y="0"/>
                      <a:pt x="13" y="4"/>
                      <a:pt x="15" y="4"/>
                    </a:cubicBezTo>
                    <a:cubicBezTo>
                      <a:pt x="15" y="9"/>
                      <a:pt x="12" y="14"/>
                      <a:pt x="7" y="14"/>
                    </a:cubicBezTo>
                    <a:cubicBezTo>
                      <a:pt x="2" y="14"/>
                      <a:pt x="1" y="8"/>
                      <a:pt x="1" y="4"/>
                    </a:cubicBezTo>
                    <a:cubicBezTo>
                      <a:pt x="1" y="4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Google Shape;1612;p7">
                <a:extLst>
                  <a:ext uri="{FF2B5EF4-FFF2-40B4-BE49-F238E27FC236}">
                    <a16:creationId xmlns:a16="http://schemas.microsoft.com/office/drawing/2014/main" id="{35FC8E11-70E7-C46B-1DF1-C15241F79E3D}"/>
                  </a:ext>
                </a:extLst>
              </p:cNvPr>
              <p:cNvSpPr/>
              <p:nvPr/>
            </p:nvSpPr>
            <p:spPr>
              <a:xfrm>
                <a:off x="8251624" y="4249644"/>
                <a:ext cx="16835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14" h="23" extrusionOk="0">
                    <a:moveTo>
                      <a:pt x="3" y="0"/>
                    </a:moveTo>
                    <a:cubicBezTo>
                      <a:pt x="9" y="8"/>
                      <a:pt x="14" y="13"/>
                      <a:pt x="13" y="23"/>
                    </a:cubicBezTo>
                    <a:cubicBezTo>
                      <a:pt x="9" y="22"/>
                      <a:pt x="0" y="9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4"/>
                      <a:pt x="6" y="4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1613;p7">
                <a:extLst>
                  <a:ext uri="{FF2B5EF4-FFF2-40B4-BE49-F238E27FC236}">
                    <a16:creationId xmlns:a16="http://schemas.microsoft.com/office/drawing/2014/main" id="{222AE8C6-739C-F755-8FE7-5107454C5403}"/>
                  </a:ext>
                </a:extLst>
              </p:cNvPr>
              <p:cNvSpPr/>
              <p:nvPr/>
            </p:nvSpPr>
            <p:spPr>
              <a:xfrm>
                <a:off x="8219485" y="4194549"/>
                <a:ext cx="24487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21" h="19" extrusionOk="0">
                    <a:moveTo>
                      <a:pt x="4" y="0"/>
                    </a:moveTo>
                    <a:cubicBezTo>
                      <a:pt x="9" y="3"/>
                      <a:pt x="21" y="19"/>
                      <a:pt x="15" y="19"/>
                    </a:cubicBezTo>
                    <a:cubicBezTo>
                      <a:pt x="12" y="19"/>
                      <a:pt x="2" y="6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1614;p7">
                <a:extLst>
                  <a:ext uri="{FF2B5EF4-FFF2-40B4-BE49-F238E27FC236}">
                    <a16:creationId xmlns:a16="http://schemas.microsoft.com/office/drawing/2014/main" id="{441D9F1E-FFB9-75A3-F0EC-6724C357FED1}"/>
                  </a:ext>
                </a:extLst>
              </p:cNvPr>
              <p:cNvSpPr/>
              <p:nvPr/>
            </p:nvSpPr>
            <p:spPr>
              <a:xfrm>
                <a:off x="9012252" y="3306903"/>
                <a:ext cx="56626" cy="76521"/>
              </a:xfrm>
              <a:custGeom>
                <a:avLst/>
                <a:gdLst/>
                <a:ahLst/>
                <a:cxnLst/>
                <a:rect l="l" t="t" r="r" b="b"/>
                <a:pathLst>
                  <a:path w="50" h="68" extrusionOk="0">
                    <a:moveTo>
                      <a:pt x="19" y="40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7"/>
                      <a:pt x="17" y="22"/>
                      <a:pt x="16" y="18"/>
                    </a:cubicBezTo>
                    <a:cubicBezTo>
                      <a:pt x="16" y="21"/>
                      <a:pt x="15" y="23"/>
                      <a:pt x="16" y="25"/>
                    </a:cubicBezTo>
                    <a:cubicBezTo>
                      <a:pt x="13" y="25"/>
                      <a:pt x="10" y="29"/>
                      <a:pt x="7" y="29"/>
                    </a:cubicBezTo>
                    <a:cubicBezTo>
                      <a:pt x="4" y="29"/>
                      <a:pt x="0" y="24"/>
                      <a:pt x="0" y="20"/>
                    </a:cubicBezTo>
                    <a:cubicBezTo>
                      <a:pt x="0" y="15"/>
                      <a:pt x="21" y="0"/>
                      <a:pt x="23" y="0"/>
                    </a:cubicBezTo>
                    <a:cubicBezTo>
                      <a:pt x="29" y="0"/>
                      <a:pt x="34" y="6"/>
                      <a:pt x="43" y="6"/>
                    </a:cubicBezTo>
                    <a:cubicBezTo>
                      <a:pt x="43" y="9"/>
                      <a:pt x="41" y="14"/>
                      <a:pt x="44" y="14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3"/>
                      <a:pt x="49" y="26"/>
                      <a:pt x="50" y="29"/>
                    </a:cubicBezTo>
                    <a:cubicBezTo>
                      <a:pt x="48" y="29"/>
                      <a:pt x="46" y="30"/>
                      <a:pt x="44" y="29"/>
                    </a:cubicBezTo>
                    <a:cubicBezTo>
                      <a:pt x="41" y="43"/>
                      <a:pt x="35" y="68"/>
                      <a:pt x="25" y="68"/>
                    </a:cubicBezTo>
                    <a:cubicBezTo>
                      <a:pt x="22" y="68"/>
                      <a:pt x="22" y="63"/>
                      <a:pt x="22" y="60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16" y="65"/>
                      <a:pt x="12" y="56"/>
                      <a:pt x="12" y="53"/>
                    </a:cubicBezTo>
                    <a:cubicBezTo>
                      <a:pt x="12" y="51"/>
                      <a:pt x="19" y="40"/>
                      <a:pt x="19" y="4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1615;p7">
                <a:extLst>
                  <a:ext uri="{FF2B5EF4-FFF2-40B4-BE49-F238E27FC236}">
                    <a16:creationId xmlns:a16="http://schemas.microsoft.com/office/drawing/2014/main" id="{9999743E-A75D-B838-D08F-F3E88415E879}"/>
                  </a:ext>
                </a:extLst>
              </p:cNvPr>
              <p:cNvSpPr/>
              <p:nvPr/>
            </p:nvSpPr>
            <p:spPr>
              <a:xfrm>
                <a:off x="9079591" y="3288538"/>
                <a:ext cx="64278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57" h="42" extrusionOk="0">
                    <a:moveTo>
                      <a:pt x="40" y="28"/>
                    </a:moveTo>
                    <a:cubicBezTo>
                      <a:pt x="34" y="28"/>
                      <a:pt x="31" y="23"/>
                      <a:pt x="29" y="22"/>
                    </a:cubicBezTo>
                    <a:cubicBezTo>
                      <a:pt x="22" y="30"/>
                      <a:pt x="20" y="42"/>
                      <a:pt x="10" y="42"/>
                    </a:cubicBezTo>
                    <a:cubicBezTo>
                      <a:pt x="7" y="42"/>
                      <a:pt x="5" y="34"/>
                      <a:pt x="6" y="30"/>
                    </a:cubicBezTo>
                    <a:cubicBezTo>
                      <a:pt x="1" y="27"/>
                      <a:pt x="0" y="26"/>
                      <a:pt x="0" y="22"/>
                    </a:cubicBezTo>
                    <a:cubicBezTo>
                      <a:pt x="0" y="22"/>
                      <a:pt x="14" y="10"/>
                      <a:pt x="14" y="10"/>
                    </a:cubicBezTo>
                    <a:cubicBezTo>
                      <a:pt x="27" y="14"/>
                      <a:pt x="29" y="0"/>
                      <a:pt x="40" y="0"/>
                    </a:cubicBezTo>
                    <a:cubicBezTo>
                      <a:pt x="57" y="0"/>
                      <a:pt x="48" y="28"/>
                      <a:pt x="40" y="2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1616;p7">
                <a:extLst>
                  <a:ext uri="{FF2B5EF4-FFF2-40B4-BE49-F238E27FC236}">
                    <a16:creationId xmlns:a16="http://schemas.microsoft.com/office/drawing/2014/main" id="{1D174BA8-1C1D-E6E2-19B5-13848F9D8A6E}"/>
                  </a:ext>
                </a:extLst>
              </p:cNvPr>
              <p:cNvSpPr/>
              <p:nvPr/>
            </p:nvSpPr>
            <p:spPr>
              <a:xfrm>
                <a:off x="9044391" y="3080400"/>
                <a:ext cx="275479" cy="23568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07" extrusionOk="0">
                    <a:moveTo>
                      <a:pt x="94" y="199"/>
                    </a:moveTo>
                    <a:cubicBezTo>
                      <a:pt x="92" y="199"/>
                      <a:pt x="94" y="195"/>
                      <a:pt x="94" y="192"/>
                    </a:cubicBezTo>
                    <a:cubicBezTo>
                      <a:pt x="94" y="188"/>
                      <a:pt x="97" y="182"/>
                      <a:pt x="97" y="179"/>
                    </a:cubicBezTo>
                    <a:cubicBezTo>
                      <a:pt x="88" y="177"/>
                      <a:pt x="83" y="172"/>
                      <a:pt x="74" y="172"/>
                    </a:cubicBezTo>
                    <a:cubicBezTo>
                      <a:pt x="69" y="172"/>
                      <a:pt x="69" y="177"/>
                      <a:pt x="66" y="178"/>
                    </a:cubicBezTo>
                    <a:cubicBezTo>
                      <a:pt x="60" y="181"/>
                      <a:pt x="56" y="177"/>
                      <a:pt x="50" y="181"/>
                    </a:cubicBezTo>
                    <a:cubicBezTo>
                      <a:pt x="40" y="185"/>
                      <a:pt x="26" y="192"/>
                      <a:pt x="10" y="192"/>
                    </a:cubicBezTo>
                    <a:cubicBezTo>
                      <a:pt x="5" y="192"/>
                      <a:pt x="0" y="192"/>
                      <a:pt x="0" y="189"/>
                    </a:cubicBezTo>
                    <a:cubicBezTo>
                      <a:pt x="0" y="186"/>
                      <a:pt x="7" y="184"/>
                      <a:pt x="10" y="183"/>
                    </a:cubicBezTo>
                    <a:cubicBezTo>
                      <a:pt x="26" y="172"/>
                      <a:pt x="32" y="152"/>
                      <a:pt x="52" y="152"/>
                    </a:cubicBezTo>
                    <a:cubicBezTo>
                      <a:pt x="75" y="152"/>
                      <a:pt x="82" y="152"/>
                      <a:pt x="99" y="152"/>
                    </a:cubicBezTo>
                    <a:cubicBezTo>
                      <a:pt x="112" y="152"/>
                      <a:pt x="116" y="127"/>
                      <a:pt x="123" y="127"/>
                    </a:cubicBezTo>
                    <a:cubicBezTo>
                      <a:pt x="124" y="127"/>
                      <a:pt x="134" y="108"/>
                      <a:pt x="136" y="107"/>
                    </a:cubicBezTo>
                    <a:cubicBezTo>
                      <a:pt x="134" y="110"/>
                      <a:pt x="132" y="113"/>
                      <a:pt x="132" y="116"/>
                    </a:cubicBezTo>
                    <a:cubicBezTo>
                      <a:pt x="132" y="118"/>
                      <a:pt x="135" y="120"/>
                      <a:pt x="136" y="120"/>
                    </a:cubicBezTo>
                    <a:cubicBezTo>
                      <a:pt x="147" y="120"/>
                      <a:pt x="149" y="112"/>
                      <a:pt x="158" y="109"/>
                    </a:cubicBezTo>
                    <a:cubicBezTo>
                      <a:pt x="174" y="103"/>
                      <a:pt x="200" y="70"/>
                      <a:pt x="200" y="45"/>
                    </a:cubicBezTo>
                    <a:cubicBezTo>
                      <a:pt x="200" y="39"/>
                      <a:pt x="197" y="39"/>
                      <a:pt x="197" y="35"/>
                    </a:cubicBezTo>
                    <a:cubicBezTo>
                      <a:pt x="197" y="26"/>
                      <a:pt x="204" y="6"/>
                      <a:pt x="214" y="6"/>
                    </a:cubicBezTo>
                    <a:cubicBezTo>
                      <a:pt x="216" y="6"/>
                      <a:pt x="215" y="16"/>
                      <a:pt x="224" y="8"/>
                    </a:cubicBezTo>
                    <a:cubicBezTo>
                      <a:pt x="223" y="8"/>
                      <a:pt x="222" y="7"/>
                      <a:pt x="222" y="7"/>
                    </a:cubicBezTo>
                    <a:cubicBezTo>
                      <a:pt x="219" y="7"/>
                      <a:pt x="218" y="0"/>
                      <a:pt x="220" y="0"/>
                    </a:cubicBezTo>
                    <a:cubicBezTo>
                      <a:pt x="225" y="0"/>
                      <a:pt x="228" y="2"/>
                      <a:pt x="229" y="4"/>
                    </a:cubicBezTo>
                    <a:cubicBezTo>
                      <a:pt x="232" y="10"/>
                      <a:pt x="231" y="14"/>
                      <a:pt x="231" y="20"/>
                    </a:cubicBezTo>
                    <a:cubicBezTo>
                      <a:pt x="231" y="31"/>
                      <a:pt x="241" y="37"/>
                      <a:pt x="241" y="48"/>
                    </a:cubicBezTo>
                    <a:cubicBezTo>
                      <a:pt x="241" y="61"/>
                      <a:pt x="231" y="62"/>
                      <a:pt x="231" y="72"/>
                    </a:cubicBezTo>
                    <a:cubicBezTo>
                      <a:pt x="231" y="74"/>
                      <a:pt x="231" y="76"/>
                      <a:pt x="231" y="77"/>
                    </a:cubicBezTo>
                    <a:cubicBezTo>
                      <a:pt x="228" y="80"/>
                      <a:pt x="226" y="78"/>
                      <a:pt x="224" y="79"/>
                    </a:cubicBezTo>
                    <a:cubicBezTo>
                      <a:pt x="216" y="81"/>
                      <a:pt x="219" y="106"/>
                      <a:pt x="219" y="115"/>
                    </a:cubicBezTo>
                    <a:cubicBezTo>
                      <a:pt x="219" y="122"/>
                      <a:pt x="210" y="126"/>
                      <a:pt x="210" y="137"/>
                    </a:cubicBezTo>
                    <a:cubicBezTo>
                      <a:pt x="210" y="144"/>
                      <a:pt x="213" y="147"/>
                      <a:pt x="214" y="152"/>
                    </a:cubicBezTo>
                    <a:cubicBezTo>
                      <a:pt x="205" y="157"/>
                      <a:pt x="205" y="165"/>
                      <a:pt x="196" y="168"/>
                    </a:cubicBezTo>
                    <a:cubicBezTo>
                      <a:pt x="193" y="161"/>
                      <a:pt x="196" y="161"/>
                      <a:pt x="197" y="155"/>
                    </a:cubicBezTo>
                    <a:cubicBezTo>
                      <a:pt x="186" y="162"/>
                      <a:pt x="179" y="163"/>
                      <a:pt x="176" y="174"/>
                    </a:cubicBezTo>
                    <a:cubicBezTo>
                      <a:pt x="175" y="174"/>
                      <a:pt x="172" y="172"/>
                      <a:pt x="172" y="170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0" y="175"/>
                      <a:pt x="156" y="180"/>
                      <a:pt x="150" y="180"/>
                    </a:cubicBezTo>
                    <a:cubicBezTo>
                      <a:pt x="134" y="180"/>
                      <a:pt x="135" y="166"/>
                      <a:pt x="128" y="166"/>
                    </a:cubicBezTo>
                    <a:cubicBezTo>
                      <a:pt x="126" y="166"/>
                      <a:pt x="123" y="170"/>
                      <a:pt x="123" y="173"/>
                    </a:cubicBezTo>
                    <a:cubicBezTo>
                      <a:pt x="123" y="176"/>
                      <a:pt x="130" y="185"/>
                      <a:pt x="131" y="185"/>
                    </a:cubicBezTo>
                    <a:cubicBezTo>
                      <a:pt x="129" y="186"/>
                      <a:pt x="126" y="186"/>
                      <a:pt x="123" y="186"/>
                    </a:cubicBezTo>
                    <a:cubicBezTo>
                      <a:pt x="118" y="186"/>
                      <a:pt x="109" y="199"/>
                      <a:pt x="105" y="207"/>
                    </a:cubicBezTo>
                    <a:cubicBezTo>
                      <a:pt x="99" y="205"/>
                      <a:pt x="100" y="199"/>
                      <a:pt x="94" y="19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1617;p7">
                <a:extLst>
                  <a:ext uri="{FF2B5EF4-FFF2-40B4-BE49-F238E27FC236}">
                    <a16:creationId xmlns:a16="http://schemas.microsoft.com/office/drawing/2014/main" id="{325EC4B6-D21A-9845-4AEC-DE5DAAADB0DF}"/>
                  </a:ext>
                </a:extLst>
              </p:cNvPr>
              <p:cNvSpPr/>
              <p:nvPr/>
            </p:nvSpPr>
            <p:spPr>
              <a:xfrm>
                <a:off x="9266305" y="2948783"/>
                <a:ext cx="142331" cy="127025"/>
              </a:xfrm>
              <a:custGeom>
                <a:avLst/>
                <a:gdLst/>
                <a:ahLst/>
                <a:cxnLst/>
                <a:rect l="l" t="t" r="r" b="b"/>
                <a:pathLst>
                  <a:path w="124" h="110" extrusionOk="0">
                    <a:moveTo>
                      <a:pt x="18" y="60"/>
                    </a:moveTo>
                    <a:cubicBezTo>
                      <a:pt x="20" y="61"/>
                      <a:pt x="23" y="60"/>
                      <a:pt x="25" y="60"/>
                    </a:cubicBezTo>
                    <a:cubicBezTo>
                      <a:pt x="38" y="60"/>
                      <a:pt x="43" y="29"/>
                      <a:pt x="43" y="19"/>
                    </a:cubicBezTo>
                    <a:cubicBezTo>
                      <a:pt x="43" y="15"/>
                      <a:pt x="40" y="14"/>
                      <a:pt x="40" y="11"/>
                    </a:cubicBezTo>
                    <a:cubicBezTo>
                      <a:pt x="40" y="5"/>
                      <a:pt x="43" y="3"/>
                      <a:pt x="44" y="0"/>
                    </a:cubicBezTo>
                    <a:cubicBezTo>
                      <a:pt x="65" y="15"/>
                      <a:pt x="74" y="40"/>
                      <a:pt x="103" y="40"/>
                    </a:cubicBezTo>
                    <a:cubicBezTo>
                      <a:pt x="109" y="40"/>
                      <a:pt x="114" y="35"/>
                      <a:pt x="119" y="39"/>
                    </a:cubicBezTo>
                    <a:cubicBezTo>
                      <a:pt x="118" y="43"/>
                      <a:pt x="114" y="44"/>
                      <a:pt x="114" y="48"/>
                    </a:cubicBezTo>
                    <a:cubicBezTo>
                      <a:pt x="114" y="53"/>
                      <a:pt x="121" y="58"/>
                      <a:pt x="124" y="58"/>
                    </a:cubicBezTo>
                    <a:cubicBezTo>
                      <a:pt x="117" y="63"/>
                      <a:pt x="112" y="66"/>
                      <a:pt x="100" y="66"/>
                    </a:cubicBezTo>
                    <a:cubicBezTo>
                      <a:pt x="84" y="66"/>
                      <a:pt x="79" y="84"/>
                      <a:pt x="73" y="93"/>
                    </a:cubicBezTo>
                    <a:cubicBezTo>
                      <a:pt x="61" y="85"/>
                      <a:pt x="53" y="84"/>
                      <a:pt x="40" y="75"/>
                    </a:cubicBezTo>
                    <a:cubicBezTo>
                      <a:pt x="38" y="76"/>
                      <a:pt x="35" y="79"/>
                      <a:pt x="35" y="82"/>
                    </a:cubicBezTo>
                    <a:cubicBezTo>
                      <a:pt x="25" y="82"/>
                      <a:pt x="12" y="74"/>
                      <a:pt x="12" y="87"/>
                    </a:cubicBezTo>
                    <a:cubicBezTo>
                      <a:pt x="12" y="95"/>
                      <a:pt x="24" y="95"/>
                      <a:pt x="27" y="98"/>
                    </a:cubicBezTo>
                    <a:cubicBezTo>
                      <a:pt x="21" y="107"/>
                      <a:pt x="15" y="104"/>
                      <a:pt x="8" y="110"/>
                    </a:cubicBezTo>
                    <a:cubicBezTo>
                      <a:pt x="4" y="110"/>
                      <a:pt x="4" y="110"/>
                      <a:pt x="4" y="110"/>
                    </a:cubicBezTo>
                    <a:cubicBezTo>
                      <a:pt x="4" y="105"/>
                      <a:pt x="4" y="93"/>
                      <a:pt x="4" y="92"/>
                    </a:cubicBezTo>
                    <a:cubicBezTo>
                      <a:pt x="4" y="89"/>
                      <a:pt x="0" y="87"/>
                      <a:pt x="0" y="84"/>
                    </a:cubicBezTo>
                    <a:cubicBezTo>
                      <a:pt x="0" y="75"/>
                      <a:pt x="12" y="70"/>
                      <a:pt x="14" y="64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5" y="59"/>
                      <a:pt x="17" y="60"/>
                      <a:pt x="19" y="62"/>
                    </a:cubicBezTo>
                    <a:lnTo>
                      <a:pt x="18" y="6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1618;p7">
                <a:extLst>
                  <a:ext uri="{FF2B5EF4-FFF2-40B4-BE49-F238E27FC236}">
                    <a16:creationId xmlns:a16="http://schemas.microsoft.com/office/drawing/2014/main" id="{2FB3F440-1350-7DBC-CDAE-F5945A7F02A5}"/>
                  </a:ext>
                </a:extLst>
              </p:cNvPr>
              <p:cNvSpPr/>
              <p:nvPr/>
            </p:nvSpPr>
            <p:spPr>
              <a:xfrm>
                <a:off x="9405575" y="2980922"/>
                <a:ext cx="22957" cy="22956"/>
              </a:xfrm>
              <a:custGeom>
                <a:avLst/>
                <a:gdLst/>
                <a:ahLst/>
                <a:cxnLst/>
                <a:rect l="l" t="t" r="r" b="b"/>
                <a:pathLst>
                  <a:path w="21" h="20" extrusionOk="0">
                    <a:moveTo>
                      <a:pt x="17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18" y="8"/>
                      <a:pt x="9" y="20"/>
                      <a:pt x="2" y="20"/>
                    </a:cubicBezTo>
                    <a:cubicBezTo>
                      <a:pt x="0" y="20"/>
                      <a:pt x="0" y="16"/>
                      <a:pt x="2" y="13"/>
                    </a:cubicBezTo>
                    <a:cubicBezTo>
                      <a:pt x="5" y="8"/>
                      <a:pt x="13" y="1"/>
                      <a:pt x="19" y="1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1619;p7">
                <a:extLst>
                  <a:ext uri="{FF2B5EF4-FFF2-40B4-BE49-F238E27FC236}">
                    <a16:creationId xmlns:a16="http://schemas.microsoft.com/office/drawing/2014/main" id="{77C13B76-A5A7-3250-91F1-128D78E4D678}"/>
                  </a:ext>
                </a:extLst>
              </p:cNvPr>
              <p:cNvSpPr/>
              <p:nvPr/>
            </p:nvSpPr>
            <p:spPr>
              <a:xfrm>
                <a:off x="9453019" y="2948783"/>
                <a:ext cx="33670" cy="22956"/>
              </a:xfrm>
              <a:custGeom>
                <a:avLst/>
                <a:gdLst/>
                <a:ahLst/>
                <a:cxnLst/>
                <a:rect l="l" t="t" r="r" b="b"/>
                <a:pathLst>
                  <a:path w="29" h="21" extrusionOk="0">
                    <a:moveTo>
                      <a:pt x="29" y="5"/>
                    </a:moveTo>
                    <a:cubicBezTo>
                      <a:pt x="11" y="5"/>
                      <a:pt x="11" y="21"/>
                      <a:pt x="1" y="21"/>
                    </a:cubicBezTo>
                    <a:cubicBezTo>
                      <a:pt x="0" y="21"/>
                      <a:pt x="1" y="18"/>
                      <a:pt x="1" y="17"/>
                    </a:cubicBezTo>
                    <a:cubicBezTo>
                      <a:pt x="1" y="17"/>
                      <a:pt x="8" y="0"/>
                      <a:pt x="17" y="0"/>
                    </a:cubicBezTo>
                    <a:cubicBezTo>
                      <a:pt x="22" y="0"/>
                      <a:pt x="26" y="1"/>
                      <a:pt x="29" y="0"/>
                    </a:cubicBezTo>
                    <a:lnTo>
                      <a:pt x="29" y="5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1620;p7">
                <a:extLst>
                  <a:ext uri="{FF2B5EF4-FFF2-40B4-BE49-F238E27FC236}">
                    <a16:creationId xmlns:a16="http://schemas.microsoft.com/office/drawing/2014/main" id="{EA23A4F3-1039-3A8F-0F0E-886AA8C285CF}"/>
                  </a:ext>
                </a:extLst>
              </p:cNvPr>
              <p:cNvSpPr/>
              <p:nvPr/>
            </p:nvSpPr>
            <p:spPr>
              <a:xfrm>
                <a:off x="9511175" y="2921236"/>
                <a:ext cx="16835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2" y="11"/>
                    </a:moveTo>
                    <a:cubicBezTo>
                      <a:pt x="4" y="11"/>
                      <a:pt x="2" y="7"/>
                      <a:pt x="3" y="5"/>
                    </a:cubicBezTo>
                    <a:cubicBezTo>
                      <a:pt x="4" y="0"/>
                      <a:pt x="13" y="0"/>
                      <a:pt x="15" y="0"/>
                    </a:cubicBezTo>
                    <a:cubicBezTo>
                      <a:pt x="14" y="5"/>
                      <a:pt x="8" y="16"/>
                      <a:pt x="2" y="16"/>
                    </a:cubicBezTo>
                    <a:cubicBezTo>
                      <a:pt x="0" y="16"/>
                      <a:pt x="0" y="11"/>
                      <a:pt x="2" y="1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1621;p7">
                <a:extLst>
                  <a:ext uri="{FF2B5EF4-FFF2-40B4-BE49-F238E27FC236}">
                    <a16:creationId xmlns:a16="http://schemas.microsoft.com/office/drawing/2014/main" id="{2CAC3531-D945-2A8A-0721-1C960DE0F5B9}"/>
                  </a:ext>
                </a:extLst>
              </p:cNvPr>
              <p:cNvSpPr/>
              <p:nvPr/>
            </p:nvSpPr>
            <p:spPr>
              <a:xfrm>
                <a:off x="9310688" y="2644229"/>
                <a:ext cx="70400" cy="284659"/>
              </a:xfrm>
              <a:custGeom>
                <a:avLst/>
                <a:gdLst/>
                <a:ahLst/>
                <a:cxnLst/>
                <a:rect l="l" t="t" r="r" b="b"/>
                <a:pathLst>
                  <a:path w="61" h="249" extrusionOk="0">
                    <a:moveTo>
                      <a:pt x="45" y="152"/>
                    </a:moveTo>
                    <a:cubicBezTo>
                      <a:pt x="25" y="152"/>
                      <a:pt x="23" y="178"/>
                      <a:pt x="23" y="198"/>
                    </a:cubicBezTo>
                    <a:cubicBezTo>
                      <a:pt x="23" y="217"/>
                      <a:pt x="38" y="225"/>
                      <a:pt x="45" y="239"/>
                    </a:cubicBezTo>
                    <a:cubicBezTo>
                      <a:pt x="45" y="239"/>
                      <a:pt x="43" y="240"/>
                      <a:pt x="42" y="240"/>
                    </a:cubicBezTo>
                    <a:cubicBezTo>
                      <a:pt x="39" y="240"/>
                      <a:pt x="35" y="235"/>
                      <a:pt x="35" y="232"/>
                    </a:cubicBezTo>
                    <a:cubicBezTo>
                      <a:pt x="32" y="232"/>
                      <a:pt x="29" y="232"/>
                      <a:pt x="27" y="232"/>
                    </a:cubicBezTo>
                    <a:cubicBezTo>
                      <a:pt x="18" y="232"/>
                      <a:pt x="18" y="249"/>
                      <a:pt x="9" y="249"/>
                    </a:cubicBezTo>
                    <a:cubicBezTo>
                      <a:pt x="7" y="249"/>
                      <a:pt x="9" y="230"/>
                      <a:pt x="9" y="226"/>
                    </a:cubicBezTo>
                    <a:cubicBezTo>
                      <a:pt x="9" y="212"/>
                      <a:pt x="12" y="202"/>
                      <a:pt x="12" y="190"/>
                    </a:cubicBezTo>
                    <a:cubicBezTo>
                      <a:pt x="12" y="179"/>
                      <a:pt x="7" y="178"/>
                      <a:pt x="7" y="168"/>
                    </a:cubicBezTo>
                    <a:cubicBezTo>
                      <a:pt x="7" y="156"/>
                      <a:pt x="11" y="153"/>
                      <a:pt x="11" y="143"/>
                    </a:cubicBezTo>
                    <a:cubicBezTo>
                      <a:pt x="11" y="123"/>
                      <a:pt x="11" y="116"/>
                      <a:pt x="11" y="96"/>
                    </a:cubicBezTo>
                    <a:cubicBezTo>
                      <a:pt x="11" y="85"/>
                      <a:pt x="0" y="80"/>
                      <a:pt x="0" y="68"/>
                    </a:cubicBezTo>
                    <a:cubicBezTo>
                      <a:pt x="0" y="51"/>
                      <a:pt x="4" y="30"/>
                      <a:pt x="16" y="27"/>
                    </a:cubicBezTo>
                    <a:cubicBezTo>
                      <a:pt x="16" y="23"/>
                      <a:pt x="19" y="21"/>
                      <a:pt x="19" y="17"/>
                    </a:cubicBezTo>
                    <a:cubicBezTo>
                      <a:pt x="19" y="9"/>
                      <a:pt x="19" y="7"/>
                      <a:pt x="19" y="0"/>
                    </a:cubicBezTo>
                    <a:cubicBezTo>
                      <a:pt x="20" y="0"/>
                      <a:pt x="23" y="0"/>
                      <a:pt x="24" y="0"/>
                    </a:cubicBezTo>
                    <a:cubicBezTo>
                      <a:pt x="24" y="16"/>
                      <a:pt x="30" y="27"/>
                      <a:pt x="33" y="37"/>
                    </a:cubicBezTo>
                    <a:cubicBezTo>
                      <a:pt x="36" y="48"/>
                      <a:pt x="30" y="56"/>
                      <a:pt x="35" y="67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4" y="94"/>
                      <a:pt x="39" y="103"/>
                      <a:pt x="41" y="108"/>
                    </a:cubicBezTo>
                    <a:cubicBezTo>
                      <a:pt x="47" y="127"/>
                      <a:pt x="57" y="143"/>
                      <a:pt x="61" y="163"/>
                    </a:cubicBezTo>
                    <a:cubicBezTo>
                      <a:pt x="57" y="157"/>
                      <a:pt x="52" y="152"/>
                      <a:pt x="45" y="15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1622;p7">
                <a:extLst>
                  <a:ext uri="{FF2B5EF4-FFF2-40B4-BE49-F238E27FC236}">
                    <a16:creationId xmlns:a16="http://schemas.microsoft.com/office/drawing/2014/main" id="{2F0CD6B9-12AD-3BBD-8E3A-D9634988882E}"/>
                  </a:ext>
                </a:extLst>
              </p:cNvPr>
              <p:cNvSpPr/>
              <p:nvPr/>
            </p:nvSpPr>
            <p:spPr>
              <a:xfrm>
                <a:off x="7080838" y="1655574"/>
                <a:ext cx="433114" cy="335163"/>
              </a:xfrm>
              <a:custGeom>
                <a:avLst/>
                <a:gdLst/>
                <a:ahLst/>
                <a:cxnLst/>
                <a:rect l="l" t="t" r="r" b="b"/>
                <a:pathLst>
                  <a:path w="379" h="292" extrusionOk="0">
                    <a:moveTo>
                      <a:pt x="131" y="290"/>
                    </a:moveTo>
                    <a:cubicBezTo>
                      <a:pt x="115" y="273"/>
                      <a:pt x="87" y="266"/>
                      <a:pt x="87" y="236"/>
                    </a:cubicBezTo>
                    <a:cubicBezTo>
                      <a:pt x="87" y="185"/>
                      <a:pt x="140" y="132"/>
                      <a:pt x="178" y="121"/>
                    </a:cubicBezTo>
                    <a:cubicBezTo>
                      <a:pt x="192" y="117"/>
                      <a:pt x="196" y="99"/>
                      <a:pt x="215" y="99"/>
                    </a:cubicBezTo>
                    <a:cubicBezTo>
                      <a:pt x="224" y="99"/>
                      <a:pt x="227" y="83"/>
                      <a:pt x="231" y="81"/>
                    </a:cubicBezTo>
                    <a:cubicBezTo>
                      <a:pt x="256" y="68"/>
                      <a:pt x="275" y="75"/>
                      <a:pt x="302" y="61"/>
                    </a:cubicBezTo>
                    <a:cubicBezTo>
                      <a:pt x="321" y="52"/>
                      <a:pt x="379" y="47"/>
                      <a:pt x="379" y="20"/>
                    </a:cubicBezTo>
                    <a:cubicBezTo>
                      <a:pt x="379" y="11"/>
                      <a:pt x="358" y="0"/>
                      <a:pt x="349" y="0"/>
                    </a:cubicBezTo>
                    <a:cubicBezTo>
                      <a:pt x="311" y="0"/>
                      <a:pt x="275" y="45"/>
                      <a:pt x="235" y="45"/>
                    </a:cubicBezTo>
                    <a:cubicBezTo>
                      <a:pt x="226" y="45"/>
                      <a:pt x="222" y="36"/>
                      <a:pt x="212" y="36"/>
                    </a:cubicBezTo>
                    <a:cubicBezTo>
                      <a:pt x="198" y="36"/>
                      <a:pt x="198" y="45"/>
                      <a:pt x="188" y="45"/>
                    </a:cubicBezTo>
                    <a:cubicBezTo>
                      <a:pt x="160" y="45"/>
                      <a:pt x="139" y="83"/>
                      <a:pt x="120" y="83"/>
                    </a:cubicBezTo>
                    <a:cubicBezTo>
                      <a:pt x="109" y="83"/>
                      <a:pt x="101" y="89"/>
                      <a:pt x="90" y="89"/>
                    </a:cubicBezTo>
                    <a:cubicBezTo>
                      <a:pt x="84" y="89"/>
                      <a:pt x="82" y="94"/>
                      <a:pt x="82" y="97"/>
                    </a:cubicBezTo>
                    <a:cubicBezTo>
                      <a:pt x="82" y="102"/>
                      <a:pt x="87" y="105"/>
                      <a:pt x="87" y="111"/>
                    </a:cubicBezTo>
                    <a:cubicBezTo>
                      <a:pt x="87" y="134"/>
                      <a:pt x="48" y="145"/>
                      <a:pt x="48" y="159"/>
                    </a:cubicBezTo>
                    <a:cubicBezTo>
                      <a:pt x="48" y="165"/>
                      <a:pt x="59" y="167"/>
                      <a:pt x="59" y="176"/>
                    </a:cubicBezTo>
                    <a:cubicBezTo>
                      <a:pt x="47" y="180"/>
                      <a:pt x="23" y="185"/>
                      <a:pt x="23" y="199"/>
                    </a:cubicBezTo>
                    <a:cubicBezTo>
                      <a:pt x="23" y="207"/>
                      <a:pt x="23" y="211"/>
                      <a:pt x="23" y="211"/>
                    </a:cubicBezTo>
                    <a:cubicBezTo>
                      <a:pt x="23" y="225"/>
                      <a:pt x="0" y="223"/>
                      <a:pt x="0" y="242"/>
                    </a:cubicBezTo>
                    <a:cubicBezTo>
                      <a:pt x="0" y="252"/>
                      <a:pt x="14" y="258"/>
                      <a:pt x="14" y="258"/>
                    </a:cubicBezTo>
                    <a:cubicBezTo>
                      <a:pt x="14" y="258"/>
                      <a:pt x="34" y="257"/>
                      <a:pt x="37" y="258"/>
                    </a:cubicBezTo>
                    <a:cubicBezTo>
                      <a:pt x="50" y="262"/>
                      <a:pt x="43" y="275"/>
                      <a:pt x="48" y="286"/>
                    </a:cubicBezTo>
                    <a:cubicBezTo>
                      <a:pt x="50" y="290"/>
                      <a:pt x="62" y="286"/>
                      <a:pt x="67" y="286"/>
                    </a:cubicBezTo>
                    <a:cubicBezTo>
                      <a:pt x="69" y="286"/>
                      <a:pt x="71" y="291"/>
                      <a:pt x="72" y="292"/>
                    </a:cubicBezTo>
                    <a:cubicBezTo>
                      <a:pt x="131" y="292"/>
                      <a:pt x="131" y="292"/>
                      <a:pt x="131" y="292"/>
                    </a:cubicBezTo>
                    <a:cubicBezTo>
                      <a:pt x="129" y="287"/>
                      <a:pt x="126" y="284"/>
                      <a:pt x="124" y="282"/>
                    </a:cubicBezTo>
                    <a:lnTo>
                      <a:pt x="131" y="29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1623;p7">
                <a:extLst>
                  <a:ext uri="{FF2B5EF4-FFF2-40B4-BE49-F238E27FC236}">
                    <a16:creationId xmlns:a16="http://schemas.microsoft.com/office/drawing/2014/main" id="{428A2B83-F030-A501-2D8F-1E33FAEDAC66}"/>
                  </a:ext>
                </a:extLst>
              </p:cNvPr>
              <p:cNvSpPr/>
              <p:nvPr/>
            </p:nvSpPr>
            <p:spPr>
              <a:xfrm>
                <a:off x="5590190" y="2530977"/>
                <a:ext cx="954994" cy="716239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25" extrusionOk="0">
                    <a:moveTo>
                      <a:pt x="818" y="388"/>
                    </a:moveTo>
                    <a:cubicBezTo>
                      <a:pt x="815" y="401"/>
                      <a:pt x="816" y="395"/>
                      <a:pt x="813" y="400"/>
                    </a:cubicBezTo>
                    <a:cubicBezTo>
                      <a:pt x="813" y="420"/>
                      <a:pt x="813" y="420"/>
                      <a:pt x="813" y="420"/>
                    </a:cubicBezTo>
                    <a:cubicBezTo>
                      <a:pt x="806" y="428"/>
                      <a:pt x="792" y="444"/>
                      <a:pt x="792" y="455"/>
                    </a:cubicBezTo>
                    <a:cubicBezTo>
                      <a:pt x="792" y="471"/>
                      <a:pt x="813" y="482"/>
                      <a:pt x="817" y="489"/>
                    </a:cubicBezTo>
                    <a:cubicBezTo>
                      <a:pt x="814" y="493"/>
                      <a:pt x="811" y="492"/>
                      <a:pt x="807" y="493"/>
                    </a:cubicBezTo>
                    <a:cubicBezTo>
                      <a:pt x="801" y="495"/>
                      <a:pt x="795" y="492"/>
                      <a:pt x="788" y="495"/>
                    </a:cubicBezTo>
                    <a:cubicBezTo>
                      <a:pt x="779" y="500"/>
                      <a:pt x="776" y="510"/>
                      <a:pt x="766" y="510"/>
                    </a:cubicBezTo>
                    <a:cubicBezTo>
                      <a:pt x="755" y="510"/>
                      <a:pt x="748" y="494"/>
                      <a:pt x="735" y="494"/>
                    </a:cubicBezTo>
                    <a:cubicBezTo>
                      <a:pt x="722" y="494"/>
                      <a:pt x="720" y="501"/>
                      <a:pt x="710" y="505"/>
                    </a:cubicBezTo>
                    <a:cubicBezTo>
                      <a:pt x="711" y="511"/>
                      <a:pt x="711" y="516"/>
                      <a:pt x="710" y="522"/>
                    </a:cubicBezTo>
                    <a:cubicBezTo>
                      <a:pt x="698" y="522"/>
                      <a:pt x="697" y="510"/>
                      <a:pt x="690" y="510"/>
                    </a:cubicBezTo>
                    <a:cubicBezTo>
                      <a:pt x="686" y="510"/>
                      <a:pt x="682" y="515"/>
                      <a:pt x="682" y="519"/>
                    </a:cubicBezTo>
                    <a:cubicBezTo>
                      <a:pt x="696" y="536"/>
                      <a:pt x="696" y="536"/>
                      <a:pt x="696" y="536"/>
                    </a:cubicBezTo>
                    <a:cubicBezTo>
                      <a:pt x="695" y="541"/>
                      <a:pt x="693" y="543"/>
                      <a:pt x="693" y="546"/>
                    </a:cubicBezTo>
                    <a:cubicBezTo>
                      <a:pt x="693" y="548"/>
                      <a:pt x="713" y="568"/>
                      <a:pt x="720" y="568"/>
                    </a:cubicBezTo>
                    <a:cubicBezTo>
                      <a:pt x="720" y="571"/>
                      <a:pt x="721" y="574"/>
                      <a:pt x="722" y="575"/>
                    </a:cubicBezTo>
                    <a:cubicBezTo>
                      <a:pt x="719" y="578"/>
                      <a:pt x="711" y="574"/>
                      <a:pt x="710" y="580"/>
                    </a:cubicBezTo>
                    <a:cubicBezTo>
                      <a:pt x="708" y="580"/>
                      <a:pt x="708" y="580"/>
                      <a:pt x="708" y="580"/>
                    </a:cubicBezTo>
                    <a:cubicBezTo>
                      <a:pt x="700" y="578"/>
                      <a:pt x="692" y="572"/>
                      <a:pt x="688" y="568"/>
                    </a:cubicBezTo>
                    <a:cubicBezTo>
                      <a:pt x="688" y="574"/>
                      <a:pt x="688" y="574"/>
                      <a:pt x="688" y="574"/>
                    </a:cubicBezTo>
                    <a:cubicBezTo>
                      <a:pt x="691" y="579"/>
                      <a:pt x="693" y="582"/>
                      <a:pt x="693" y="588"/>
                    </a:cubicBezTo>
                    <a:cubicBezTo>
                      <a:pt x="693" y="593"/>
                      <a:pt x="685" y="602"/>
                      <a:pt x="693" y="606"/>
                    </a:cubicBezTo>
                    <a:cubicBezTo>
                      <a:pt x="689" y="606"/>
                      <a:pt x="683" y="606"/>
                      <a:pt x="682" y="606"/>
                    </a:cubicBezTo>
                    <a:cubicBezTo>
                      <a:pt x="670" y="606"/>
                      <a:pt x="660" y="594"/>
                      <a:pt x="660" y="580"/>
                    </a:cubicBezTo>
                    <a:cubicBezTo>
                      <a:pt x="660" y="574"/>
                      <a:pt x="667" y="572"/>
                      <a:pt x="670" y="568"/>
                    </a:cubicBezTo>
                    <a:cubicBezTo>
                      <a:pt x="665" y="568"/>
                      <a:pt x="661" y="568"/>
                      <a:pt x="657" y="568"/>
                    </a:cubicBezTo>
                    <a:cubicBezTo>
                      <a:pt x="654" y="568"/>
                      <a:pt x="652" y="561"/>
                      <a:pt x="652" y="559"/>
                    </a:cubicBezTo>
                    <a:cubicBezTo>
                      <a:pt x="649" y="548"/>
                      <a:pt x="643" y="541"/>
                      <a:pt x="636" y="534"/>
                    </a:cubicBezTo>
                    <a:cubicBezTo>
                      <a:pt x="627" y="524"/>
                      <a:pt x="615" y="517"/>
                      <a:pt x="615" y="501"/>
                    </a:cubicBezTo>
                    <a:cubicBezTo>
                      <a:pt x="615" y="491"/>
                      <a:pt x="615" y="486"/>
                      <a:pt x="615" y="480"/>
                    </a:cubicBezTo>
                    <a:cubicBezTo>
                      <a:pt x="615" y="469"/>
                      <a:pt x="598" y="452"/>
                      <a:pt x="588" y="447"/>
                    </a:cubicBezTo>
                    <a:cubicBezTo>
                      <a:pt x="577" y="441"/>
                      <a:pt x="565" y="440"/>
                      <a:pt x="565" y="429"/>
                    </a:cubicBezTo>
                    <a:cubicBezTo>
                      <a:pt x="560" y="429"/>
                      <a:pt x="558" y="429"/>
                      <a:pt x="554" y="429"/>
                    </a:cubicBezTo>
                    <a:cubicBezTo>
                      <a:pt x="538" y="429"/>
                      <a:pt x="519" y="402"/>
                      <a:pt x="519" y="384"/>
                    </a:cubicBezTo>
                    <a:cubicBezTo>
                      <a:pt x="510" y="384"/>
                      <a:pt x="504" y="384"/>
                      <a:pt x="496" y="384"/>
                    </a:cubicBezTo>
                    <a:cubicBezTo>
                      <a:pt x="486" y="384"/>
                      <a:pt x="491" y="367"/>
                      <a:pt x="486" y="362"/>
                    </a:cubicBezTo>
                    <a:cubicBezTo>
                      <a:pt x="478" y="368"/>
                      <a:pt x="461" y="368"/>
                      <a:pt x="461" y="377"/>
                    </a:cubicBezTo>
                    <a:cubicBezTo>
                      <a:pt x="461" y="378"/>
                      <a:pt x="463" y="381"/>
                      <a:pt x="465" y="381"/>
                    </a:cubicBezTo>
                    <a:cubicBezTo>
                      <a:pt x="463" y="386"/>
                      <a:pt x="462" y="391"/>
                      <a:pt x="462" y="396"/>
                    </a:cubicBezTo>
                    <a:cubicBezTo>
                      <a:pt x="462" y="408"/>
                      <a:pt x="469" y="412"/>
                      <a:pt x="478" y="416"/>
                    </a:cubicBezTo>
                    <a:cubicBezTo>
                      <a:pt x="489" y="419"/>
                      <a:pt x="495" y="433"/>
                      <a:pt x="498" y="440"/>
                    </a:cubicBezTo>
                    <a:cubicBezTo>
                      <a:pt x="501" y="451"/>
                      <a:pt x="506" y="464"/>
                      <a:pt x="512" y="467"/>
                    </a:cubicBezTo>
                    <a:cubicBezTo>
                      <a:pt x="523" y="473"/>
                      <a:pt x="531" y="469"/>
                      <a:pt x="542" y="469"/>
                    </a:cubicBezTo>
                    <a:cubicBezTo>
                      <a:pt x="542" y="471"/>
                      <a:pt x="542" y="473"/>
                      <a:pt x="541" y="475"/>
                    </a:cubicBezTo>
                    <a:cubicBezTo>
                      <a:pt x="538" y="485"/>
                      <a:pt x="556" y="489"/>
                      <a:pt x="560" y="491"/>
                    </a:cubicBezTo>
                    <a:cubicBezTo>
                      <a:pt x="576" y="499"/>
                      <a:pt x="594" y="505"/>
                      <a:pt x="592" y="522"/>
                    </a:cubicBezTo>
                    <a:cubicBezTo>
                      <a:pt x="584" y="520"/>
                      <a:pt x="579" y="510"/>
                      <a:pt x="567" y="510"/>
                    </a:cubicBezTo>
                    <a:cubicBezTo>
                      <a:pt x="558" y="510"/>
                      <a:pt x="551" y="515"/>
                      <a:pt x="551" y="523"/>
                    </a:cubicBezTo>
                    <a:cubicBezTo>
                      <a:pt x="551" y="533"/>
                      <a:pt x="564" y="536"/>
                      <a:pt x="564" y="546"/>
                    </a:cubicBezTo>
                    <a:cubicBezTo>
                      <a:pt x="564" y="550"/>
                      <a:pt x="554" y="550"/>
                      <a:pt x="554" y="550"/>
                    </a:cubicBezTo>
                    <a:cubicBezTo>
                      <a:pt x="548" y="557"/>
                      <a:pt x="549" y="574"/>
                      <a:pt x="538" y="574"/>
                    </a:cubicBezTo>
                    <a:cubicBezTo>
                      <a:pt x="533" y="574"/>
                      <a:pt x="530" y="571"/>
                      <a:pt x="530" y="568"/>
                    </a:cubicBezTo>
                    <a:cubicBezTo>
                      <a:pt x="539" y="568"/>
                      <a:pt x="543" y="556"/>
                      <a:pt x="543" y="547"/>
                    </a:cubicBezTo>
                    <a:cubicBezTo>
                      <a:pt x="543" y="535"/>
                      <a:pt x="537" y="532"/>
                      <a:pt x="535" y="524"/>
                    </a:cubicBezTo>
                    <a:cubicBezTo>
                      <a:pt x="533" y="524"/>
                      <a:pt x="515" y="505"/>
                      <a:pt x="514" y="501"/>
                    </a:cubicBezTo>
                    <a:cubicBezTo>
                      <a:pt x="511" y="501"/>
                      <a:pt x="500" y="497"/>
                      <a:pt x="500" y="493"/>
                    </a:cubicBezTo>
                    <a:cubicBezTo>
                      <a:pt x="476" y="487"/>
                      <a:pt x="471" y="480"/>
                      <a:pt x="458" y="466"/>
                    </a:cubicBezTo>
                    <a:cubicBezTo>
                      <a:pt x="453" y="461"/>
                      <a:pt x="442" y="458"/>
                      <a:pt x="440" y="452"/>
                    </a:cubicBezTo>
                    <a:cubicBezTo>
                      <a:pt x="426" y="434"/>
                      <a:pt x="422" y="401"/>
                      <a:pt x="393" y="401"/>
                    </a:cubicBezTo>
                    <a:cubicBezTo>
                      <a:pt x="379" y="401"/>
                      <a:pt x="379" y="412"/>
                      <a:pt x="372" y="415"/>
                    </a:cubicBezTo>
                    <a:cubicBezTo>
                      <a:pt x="357" y="422"/>
                      <a:pt x="348" y="436"/>
                      <a:pt x="331" y="436"/>
                    </a:cubicBezTo>
                    <a:cubicBezTo>
                      <a:pt x="314" y="436"/>
                      <a:pt x="304" y="427"/>
                      <a:pt x="289" y="427"/>
                    </a:cubicBezTo>
                    <a:cubicBezTo>
                      <a:pt x="277" y="427"/>
                      <a:pt x="265" y="435"/>
                      <a:pt x="265" y="447"/>
                    </a:cubicBezTo>
                    <a:cubicBezTo>
                      <a:pt x="270" y="465"/>
                      <a:pt x="270" y="465"/>
                      <a:pt x="270" y="465"/>
                    </a:cubicBezTo>
                    <a:cubicBezTo>
                      <a:pt x="265" y="481"/>
                      <a:pt x="248" y="486"/>
                      <a:pt x="232" y="490"/>
                    </a:cubicBezTo>
                    <a:cubicBezTo>
                      <a:pt x="219" y="493"/>
                      <a:pt x="197" y="526"/>
                      <a:pt x="197" y="543"/>
                    </a:cubicBezTo>
                    <a:cubicBezTo>
                      <a:pt x="197" y="550"/>
                      <a:pt x="201" y="552"/>
                      <a:pt x="204" y="554"/>
                    </a:cubicBezTo>
                    <a:cubicBezTo>
                      <a:pt x="195" y="570"/>
                      <a:pt x="190" y="579"/>
                      <a:pt x="174" y="587"/>
                    </a:cubicBezTo>
                    <a:cubicBezTo>
                      <a:pt x="165" y="592"/>
                      <a:pt x="164" y="612"/>
                      <a:pt x="148" y="607"/>
                    </a:cubicBezTo>
                    <a:cubicBezTo>
                      <a:pt x="148" y="608"/>
                      <a:pt x="148" y="608"/>
                      <a:pt x="148" y="608"/>
                    </a:cubicBezTo>
                    <a:cubicBezTo>
                      <a:pt x="142" y="605"/>
                      <a:pt x="129" y="609"/>
                      <a:pt x="125" y="609"/>
                    </a:cubicBezTo>
                    <a:cubicBezTo>
                      <a:pt x="107" y="609"/>
                      <a:pt x="97" y="625"/>
                      <a:pt x="80" y="625"/>
                    </a:cubicBezTo>
                    <a:cubicBezTo>
                      <a:pt x="69" y="625"/>
                      <a:pt x="68" y="596"/>
                      <a:pt x="51" y="596"/>
                    </a:cubicBezTo>
                    <a:cubicBezTo>
                      <a:pt x="38" y="596"/>
                      <a:pt x="30" y="602"/>
                      <a:pt x="18" y="602"/>
                    </a:cubicBezTo>
                    <a:cubicBezTo>
                      <a:pt x="14" y="602"/>
                      <a:pt x="12" y="598"/>
                      <a:pt x="12" y="595"/>
                    </a:cubicBezTo>
                    <a:cubicBezTo>
                      <a:pt x="12" y="578"/>
                      <a:pt x="12" y="573"/>
                      <a:pt x="12" y="563"/>
                    </a:cubicBezTo>
                    <a:cubicBezTo>
                      <a:pt x="6" y="563"/>
                      <a:pt x="0" y="559"/>
                      <a:pt x="0" y="552"/>
                    </a:cubicBezTo>
                    <a:cubicBezTo>
                      <a:pt x="0" y="542"/>
                      <a:pt x="8" y="540"/>
                      <a:pt x="8" y="534"/>
                    </a:cubicBezTo>
                    <a:cubicBezTo>
                      <a:pt x="8" y="514"/>
                      <a:pt x="15" y="493"/>
                      <a:pt x="15" y="473"/>
                    </a:cubicBezTo>
                    <a:cubicBezTo>
                      <a:pt x="15" y="461"/>
                      <a:pt x="7" y="450"/>
                      <a:pt x="7" y="442"/>
                    </a:cubicBezTo>
                    <a:cubicBezTo>
                      <a:pt x="7" y="438"/>
                      <a:pt x="33" y="421"/>
                      <a:pt x="37" y="421"/>
                    </a:cubicBezTo>
                    <a:cubicBezTo>
                      <a:pt x="40" y="421"/>
                      <a:pt x="44" y="426"/>
                      <a:pt x="48" y="424"/>
                    </a:cubicBezTo>
                    <a:cubicBezTo>
                      <a:pt x="83" y="424"/>
                      <a:pt x="83" y="424"/>
                      <a:pt x="83" y="424"/>
                    </a:cubicBezTo>
                    <a:cubicBezTo>
                      <a:pt x="86" y="427"/>
                      <a:pt x="92" y="428"/>
                      <a:pt x="95" y="429"/>
                    </a:cubicBezTo>
                    <a:cubicBezTo>
                      <a:pt x="132" y="429"/>
                      <a:pt x="132" y="429"/>
                      <a:pt x="132" y="429"/>
                    </a:cubicBezTo>
                    <a:cubicBezTo>
                      <a:pt x="141" y="427"/>
                      <a:pt x="145" y="432"/>
                      <a:pt x="153" y="432"/>
                    </a:cubicBezTo>
                    <a:cubicBezTo>
                      <a:pt x="158" y="432"/>
                      <a:pt x="170" y="428"/>
                      <a:pt x="172" y="428"/>
                    </a:cubicBezTo>
                    <a:cubicBezTo>
                      <a:pt x="172" y="412"/>
                      <a:pt x="182" y="408"/>
                      <a:pt x="182" y="392"/>
                    </a:cubicBezTo>
                    <a:cubicBezTo>
                      <a:pt x="182" y="389"/>
                      <a:pt x="181" y="375"/>
                      <a:pt x="181" y="370"/>
                    </a:cubicBezTo>
                    <a:cubicBezTo>
                      <a:pt x="179" y="372"/>
                      <a:pt x="179" y="372"/>
                      <a:pt x="179" y="372"/>
                    </a:cubicBezTo>
                    <a:cubicBezTo>
                      <a:pt x="181" y="369"/>
                      <a:pt x="183" y="363"/>
                      <a:pt x="183" y="360"/>
                    </a:cubicBezTo>
                    <a:cubicBezTo>
                      <a:pt x="183" y="353"/>
                      <a:pt x="178" y="354"/>
                      <a:pt x="178" y="348"/>
                    </a:cubicBezTo>
                    <a:cubicBezTo>
                      <a:pt x="163" y="348"/>
                      <a:pt x="158" y="334"/>
                      <a:pt x="158" y="321"/>
                    </a:cubicBezTo>
                    <a:cubicBezTo>
                      <a:pt x="154" y="320"/>
                      <a:pt x="153" y="316"/>
                      <a:pt x="149" y="315"/>
                    </a:cubicBezTo>
                    <a:cubicBezTo>
                      <a:pt x="137" y="311"/>
                      <a:pt x="104" y="305"/>
                      <a:pt x="104" y="293"/>
                    </a:cubicBezTo>
                    <a:cubicBezTo>
                      <a:pt x="103" y="293"/>
                      <a:pt x="103" y="291"/>
                      <a:pt x="103" y="290"/>
                    </a:cubicBezTo>
                    <a:cubicBezTo>
                      <a:pt x="103" y="283"/>
                      <a:pt x="124" y="278"/>
                      <a:pt x="132" y="276"/>
                    </a:cubicBezTo>
                    <a:cubicBezTo>
                      <a:pt x="134" y="280"/>
                      <a:pt x="146" y="284"/>
                      <a:pt x="152" y="284"/>
                    </a:cubicBezTo>
                    <a:cubicBezTo>
                      <a:pt x="158" y="284"/>
                      <a:pt x="167" y="280"/>
                      <a:pt x="170" y="280"/>
                    </a:cubicBezTo>
                    <a:cubicBezTo>
                      <a:pt x="170" y="274"/>
                      <a:pt x="170" y="274"/>
                      <a:pt x="170" y="274"/>
                    </a:cubicBezTo>
                    <a:cubicBezTo>
                      <a:pt x="164" y="272"/>
                      <a:pt x="167" y="261"/>
                      <a:pt x="166" y="258"/>
                    </a:cubicBezTo>
                    <a:cubicBezTo>
                      <a:pt x="166" y="252"/>
                      <a:pt x="166" y="252"/>
                      <a:pt x="166" y="252"/>
                    </a:cubicBezTo>
                    <a:cubicBezTo>
                      <a:pt x="173" y="252"/>
                      <a:pt x="173" y="252"/>
                      <a:pt x="173" y="252"/>
                    </a:cubicBezTo>
                    <a:cubicBezTo>
                      <a:pt x="179" y="258"/>
                      <a:pt x="187" y="262"/>
                      <a:pt x="196" y="262"/>
                    </a:cubicBezTo>
                    <a:cubicBezTo>
                      <a:pt x="202" y="262"/>
                      <a:pt x="208" y="256"/>
                      <a:pt x="209" y="250"/>
                    </a:cubicBezTo>
                    <a:cubicBezTo>
                      <a:pt x="232" y="250"/>
                      <a:pt x="238" y="233"/>
                      <a:pt x="242" y="214"/>
                    </a:cubicBezTo>
                    <a:cubicBezTo>
                      <a:pt x="247" y="214"/>
                      <a:pt x="249" y="213"/>
                      <a:pt x="253" y="212"/>
                    </a:cubicBezTo>
                    <a:cubicBezTo>
                      <a:pt x="257" y="210"/>
                      <a:pt x="288" y="198"/>
                      <a:pt x="291" y="194"/>
                    </a:cubicBezTo>
                    <a:cubicBezTo>
                      <a:pt x="297" y="188"/>
                      <a:pt x="295" y="179"/>
                      <a:pt x="295" y="169"/>
                    </a:cubicBezTo>
                    <a:cubicBezTo>
                      <a:pt x="295" y="166"/>
                      <a:pt x="301" y="161"/>
                      <a:pt x="302" y="160"/>
                    </a:cubicBezTo>
                    <a:cubicBezTo>
                      <a:pt x="313" y="149"/>
                      <a:pt x="323" y="136"/>
                      <a:pt x="341" y="136"/>
                    </a:cubicBezTo>
                    <a:cubicBezTo>
                      <a:pt x="351" y="136"/>
                      <a:pt x="346" y="139"/>
                      <a:pt x="351" y="136"/>
                    </a:cubicBezTo>
                    <a:cubicBezTo>
                      <a:pt x="354" y="139"/>
                      <a:pt x="356" y="133"/>
                      <a:pt x="357" y="131"/>
                    </a:cubicBezTo>
                    <a:cubicBezTo>
                      <a:pt x="363" y="125"/>
                      <a:pt x="370" y="130"/>
                      <a:pt x="376" y="130"/>
                    </a:cubicBezTo>
                    <a:cubicBezTo>
                      <a:pt x="381" y="130"/>
                      <a:pt x="393" y="123"/>
                      <a:pt x="393" y="117"/>
                    </a:cubicBezTo>
                    <a:cubicBezTo>
                      <a:pt x="393" y="113"/>
                      <a:pt x="388" y="97"/>
                      <a:pt x="388" y="97"/>
                    </a:cubicBezTo>
                    <a:cubicBezTo>
                      <a:pt x="385" y="75"/>
                      <a:pt x="373" y="69"/>
                      <a:pt x="373" y="50"/>
                    </a:cubicBezTo>
                    <a:cubicBezTo>
                      <a:pt x="373" y="16"/>
                      <a:pt x="402" y="14"/>
                      <a:pt x="421" y="0"/>
                    </a:cubicBezTo>
                    <a:cubicBezTo>
                      <a:pt x="421" y="9"/>
                      <a:pt x="421" y="9"/>
                      <a:pt x="421" y="9"/>
                    </a:cubicBezTo>
                    <a:cubicBezTo>
                      <a:pt x="417" y="17"/>
                      <a:pt x="417" y="22"/>
                      <a:pt x="417" y="30"/>
                    </a:cubicBezTo>
                    <a:cubicBezTo>
                      <a:pt x="417" y="38"/>
                      <a:pt x="425" y="39"/>
                      <a:pt x="431" y="39"/>
                    </a:cubicBezTo>
                    <a:cubicBezTo>
                      <a:pt x="431" y="41"/>
                      <a:pt x="431" y="43"/>
                      <a:pt x="431" y="45"/>
                    </a:cubicBezTo>
                    <a:cubicBezTo>
                      <a:pt x="431" y="49"/>
                      <a:pt x="424" y="51"/>
                      <a:pt x="422" y="53"/>
                    </a:cubicBezTo>
                    <a:cubicBezTo>
                      <a:pt x="414" y="61"/>
                      <a:pt x="405" y="68"/>
                      <a:pt x="405" y="82"/>
                    </a:cubicBezTo>
                    <a:cubicBezTo>
                      <a:pt x="405" y="90"/>
                      <a:pt x="409" y="96"/>
                      <a:pt x="413" y="97"/>
                    </a:cubicBezTo>
                    <a:cubicBezTo>
                      <a:pt x="413" y="101"/>
                      <a:pt x="414" y="103"/>
                      <a:pt x="413" y="105"/>
                    </a:cubicBezTo>
                    <a:cubicBezTo>
                      <a:pt x="422" y="105"/>
                      <a:pt x="425" y="109"/>
                      <a:pt x="432" y="109"/>
                    </a:cubicBezTo>
                    <a:cubicBezTo>
                      <a:pt x="433" y="113"/>
                      <a:pt x="435" y="118"/>
                      <a:pt x="437" y="118"/>
                    </a:cubicBezTo>
                    <a:cubicBezTo>
                      <a:pt x="457" y="118"/>
                      <a:pt x="472" y="100"/>
                      <a:pt x="489" y="102"/>
                    </a:cubicBezTo>
                    <a:cubicBezTo>
                      <a:pt x="488" y="106"/>
                      <a:pt x="485" y="109"/>
                      <a:pt x="485" y="111"/>
                    </a:cubicBezTo>
                    <a:cubicBezTo>
                      <a:pt x="485" y="113"/>
                      <a:pt x="498" y="122"/>
                      <a:pt x="498" y="122"/>
                    </a:cubicBezTo>
                    <a:cubicBezTo>
                      <a:pt x="506" y="122"/>
                      <a:pt x="507" y="117"/>
                      <a:pt x="510" y="115"/>
                    </a:cubicBezTo>
                    <a:cubicBezTo>
                      <a:pt x="523" y="109"/>
                      <a:pt x="533" y="111"/>
                      <a:pt x="545" y="105"/>
                    </a:cubicBezTo>
                    <a:cubicBezTo>
                      <a:pt x="551" y="102"/>
                      <a:pt x="563" y="90"/>
                      <a:pt x="573" y="90"/>
                    </a:cubicBezTo>
                    <a:cubicBezTo>
                      <a:pt x="582" y="90"/>
                      <a:pt x="593" y="91"/>
                      <a:pt x="598" y="94"/>
                    </a:cubicBezTo>
                    <a:cubicBezTo>
                      <a:pt x="597" y="97"/>
                      <a:pt x="595" y="101"/>
                      <a:pt x="595" y="102"/>
                    </a:cubicBezTo>
                    <a:cubicBezTo>
                      <a:pt x="615" y="102"/>
                      <a:pt x="635" y="98"/>
                      <a:pt x="650" y="98"/>
                    </a:cubicBezTo>
                    <a:cubicBezTo>
                      <a:pt x="664" y="98"/>
                      <a:pt x="673" y="97"/>
                      <a:pt x="688" y="97"/>
                    </a:cubicBezTo>
                    <a:cubicBezTo>
                      <a:pt x="704" y="97"/>
                      <a:pt x="712" y="127"/>
                      <a:pt x="712" y="144"/>
                    </a:cubicBezTo>
                    <a:cubicBezTo>
                      <a:pt x="712" y="155"/>
                      <a:pt x="701" y="160"/>
                      <a:pt x="701" y="171"/>
                    </a:cubicBezTo>
                    <a:cubicBezTo>
                      <a:pt x="701" y="187"/>
                      <a:pt x="716" y="198"/>
                      <a:pt x="716" y="213"/>
                    </a:cubicBezTo>
                    <a:cubicBezTo>
                      <a:pt x="716" y="222"/>
                      <a:pt x="701" y="225"/>
                      <a:pt x="698" y="230"/>
                    </a:cubicBezTo>
                    <a:cubicBezTo>
                      <a:pt x="689" y="245"/>
                      <a:pt x="686" y="257"/>
                      <a:pt x="686" y="276"/>
                    </a:cubicBezTo>
                    <a:cubicBezTo>
                      <a:pt x="686" y="299"/>
                      <a:pt x="701" y="294"/>
                      <a:pt x="719" y="294"/>
                    </a:cubicBezTo>
                    <a:cubicBezTo>
                      <a:pt x="743" y="294"/>
                      <a:pt x="754" y="284"/>
                      <a:pt x="773" y="284"/>
                    </a:cubicBezTo>
                    <a:cubicBezTo>
                      <a:pt x="793" y="284"/>
                      <a:pt x="788" y="325"/>
                      <a:pt x="807" y="325"/>
                    </a:cubicBezTo>
                    <a:cubicBezTo>
                      <a:pt x="807" y="357"/>
                      <a:pt x="807" y="357"/>
                      <a:pt x="807" y="357"/>
                    </a:cubicBezTo>
                    <a:cubicBezTo>
                      <a:pt x="807" y="360"/>
                      <a:pt x="810" y="361"/>
                      <a:pt x="811" y="363"/>
                    </a:cubicBezTo>
                    <a:cubicBezTo>
                      <a:pt x="815" y="368"/>
                      <a:pt x="815" y="368"/>
                      <a:pt x="815" y="368"/>
                    </a:cubicBezTo>
                    <a:cubicBezTo>
                      <a:pt x="819" y="368"/>
                      <a:pt x="828" y="364"/>
                      <a:pt x="833" y="363"/>
                    </a:cubicBezTo>
                    <a:cubicBezTo>
                      <a:pt x="834" y="367"/>
                      <a:pt x="833" y="371"/>
                      <a:pt x="834" y="375"/>
                    </a:cubicBezTo>
                    <a:cubicBezTo>
                      <a:pt x="826" y="377"/>
                      <a:pt x="818" y="380"/>
                      <a:pt x="818" y="38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1624;p7">
                <a:extLst>
                  <a:ext uri="{FF2B5EF4-FFF2-40B4-BE49-F238E27FC236}">
                    <a16:creationId xmlns:a16="http://schemas.microsoft.com/office/drawing/2014/main" id="{02F12A4D-9BCC-F79C-FFC5-20E109E762AE}"/>
                  </a:ext>
                </a:extLst>
              </p:cNvPr>
              <p:cNvSpPr/>
              <p:nvPr/>
            </p:nvSpPr>
            <p:spPr>
              <a:xfrm>
                <a:off x="5945252" y="1963190"/>
                <a:ext cx="642785" cy="655022"/>
              </a:xfrm>
              <a:custGeom>
                <a:avLst/>
                <a:gdLst/>
                <a:ahLst/>
                <a:cxnLst/>
                <a:rect l="l" t="t" r="r" b="b"/>
                <a:pathLst>
                  <a:path w="562" h="572" extrusionOk="0">
                    <a:moveTo>
                      <a:pt x="130" y="445"/>
                    </a:moveTo>
                    <a:cubicBezTo>
                      <a:pt x="120" y="440"/>
                      <a:pt x="119" y="433"/>
                      <a:pt x="113" y="425"/>
                    </a:cubicBezTo>
                    <a:cubicBezTo>
                      <a:pt x="97" y="449"/>
                      <a:pt x="73" y="479"/>
                      <a:pt x="41" y="479"/>
                    </a:cubicBezTo>
                    <a:cubicBezTo>
                      <a:pt x="37" y="479"/>
                      <a:pt x="7" y="460"/>
                      <a:pt x="7" y="457"/>
                    </a:cubicBezTo>
                    <a:cubicBezTo>
                      <a:pt x="7" y="451"/>
                      <a:pt x="17" y="447"/>
                      <a:pt x="20" y="445"/>
                    </a:cubicBezTo>
                    <a:cubicBezTo>
                      <a:pt x="20" y="433"/>
                      <a:pt x="20" y="433"/>
                      <a:pt x="20" y="433"/>
                    </a:cubicBezTo>
                    <a:cubicBezTo>
                      <a:pt x="10" y="433"/>
                      <a:pt x="10" y="433"/>
                      <a:pt x="1" y="437"/>
                    </a:cubicBezTo>
                    <a:cubicBezTo>
                      <a:pt x="1" y="432"/>
                      <a:pt x="9" y="422"/>
                      <a:pt x="13" y="416"/>
                    </a:cubicBezTo>
                    <a:cubicBezTo>
                      <a:pt x="1" y="402"/>
                      <a:pt x="0" y="382"/>
                      <a:pt x="0" y="360"/>
                    </a:cubicBezTo>
                    <a:cubicBezTo>
                      <a:pt x="0" y="348"/>
                      <a:pt x="12" y="349"/>
                      <a:pt x="16" y="342"/>
                    </a:cubicBezTo>
                    <a:cubicBezTo>
                      <a:pt x="25" y="328"/>
                      <a:pt x="34" y="319"/>
                      <a:pt x="50" y="314"/>
                    </a:cubicBezTo>
                    <a:cubicBezTo>
                      <a:pt x="64" y="310"/>
                      <a:pt x="67" y="291"/>
                      <a:pt x="94" y="294"/>
                    </a:cubicBezTo>
                    <a:cubicBezTo>
                      <a:pt x="86" y="292"/>
                      <a:pt x="83" y="290"/>
                      <a:pt x="76" y="288"/>
                    </a:cubicBezTo>
                    <a:cubicBezTo>
                      <a:pt x="110" y="280"/>
                      <a:pt x="122" y="252"/>
                      <a:pt x="145" y="233"/>
                    </a:cubicBezTo>
                    <a:cubicBezTo>
                      <a:pt x="154" y="226"/>
                      <a:pt x="153" y="201"/>
                      <a:pt x="159" y="201"/>
                    </a:cubicBezTo>
                    <a:cubicBezTo>
                      <a:pt x="159" y="201"/>
                      <a:pt x="166" y="183"/>
                      <a:pt x="166" y="183"/>
                    </a:cubicBezTo>
                    <a:cubicBezTo>
                      <a:pt x="175" y="167"/>
                      <a:pt x="186" y="156"/>
                      <a:pt x="202" y="149"/>
                    </a:cubicBezTo>
                    <a:cubicBezTo>
                      <a:pt x="218" y="143"/>
                      <a:pt x="239" y="116"/>
                      <a:pt x="243" y="99"/>
                    </a:cubicBezTo>
                    <a:cubicBezTo>
                      <a:pt x="224" y="103"/>
                      <a:pt x="216" y="114"/>
                      <a:pt x="198" y="114"/>
                    </a:cubicBezTo>
                    <a:cubicBezTo>
                      <a:pt x="202" y="108"/>
                      <a:pt x="210" y="104"/>
                      <a:pt x="213" y="102"/>
                    </a:cubicBezTo>
                    <a:cubicBezTo>
                      <a:pt x="210" y="102"/>
                      <a:pt x="202" y="100"/>
                      <a:pt x="202" y="100"/>
                    </a:cubicBezTo>
                    <a:cubicBezTo>
                      <a:pt x="203" y="92"/>
                      <a:pt x="207" y="87"/>
                      <a:pt x="213" y="87"/>
                    </a:cubicBezTo>
                    <a:cubicBezTo>
                      <a:pt x="216" y="87"/>
                      <a:pt x="217" y="90"/>
                      <a:pt x="219" y="90"/>
                    </a:cubicBezTo>
                    <a:cubicBezTo>
                      <a:pt x="222" y="85"/>
                      <a:pt x="224" y="82"/>
                      <a:pt x="226" y="79"/>
                    </a:cubicBezTo>
                    <a:cubicBezTo>
                      <a:pt x="230" y="84"/>
                      <a:pt x="231" y="88"/>
                      <a:pt x="228" y="94"/>
                    </a:cubicBezTo>
                    <a:cubicBezTo>
                      <a:pt x="241" y="94"/>
                      <a:pt x="244" y="102"/>
                      <a:pt x="253" y="102"/>
                    </a:cubicBezTo>
                    <a:cubicBezTo>
                      <a:pt x="257" y="102"/>
                      <a:pt x="266" y="83"/>
                      <a:pt x="267" y="82"/>
                    </a:cubicBezTo>
                    <a:cubicBezTo>
                      <a:pt x="262" y="80"/>
                      <a:pt x="262" y="79"/>
                      <a:pt x="255" y="80"/>
                    </a:cubicBezTo>
                    <a:cubicBezTo>
                      <a:pt x="259" y="74"/>
                      <a:pt x="265" y="67"/>
                      <a:pt x="272" y="67"/>
                    </a:cubicBezTo>
                    <a:cubicBezTo>
                      <a:pt x="278" y="67"/>
                      <a:pt x="282" y="69"/>
                      <a:pt x="288" y="66"/>
                    </a:cubicBezTo>
                    <a:cubicBezTo>
                      <a:pt x="284" y="62"/>
                      <a:pt x="285" y="63"/>
                      <a:pt x="282" y="59"/>
                    </a:cubicBezTo>
                    <a:cubicBezTo>
                      <a:pt x="289" y="52"/>
                      <a:pt x="303" y="52"/>
                      <a:pt x="314" y="50"/>
                    </a:cubicBezTo>
                    <a:cubicBezTo>
                      <a:pt x="314" y="59"/>
                      <a:pt x="314" y="59"/>
                      <a:pt x="314" y="59"/>
                    </a:cubicBezTo>
                    <a:cubicBezTo>
                      <a:pt x="324" y="57"/>
                      <a:pt x="326" y="39"/>
                      <a:pt x="342" y="38"/>
                    </a:cubicBezTo>
                    <a:cubicBezTo>
                      <a:pt x="342" y="52"/>
                      <a:pt x="342" y="52"/>
                      <a:pt x="342" y="52"/>
                    </a:cubicBezTo>
                    <a:cubicBezTo>
                      <a:pt x="352" y="32"/>
                      <a:pt x="365" y="37"/>
                      <a:pt x="378" y="29"/>
                    </a:cubicBezTo>
                    <a:cubicBezTo>
                      <a:pt x="372" y="27"/>
                      <a:pt x="367" y="25"/>
                      <a:pt x="367" y="20"/>
                    </a:cubicBezTo>
                    <a:cubicBezTo>
                      <a:pt x="367" y="16"/>
                      <a:pt x="381" y="13"/>
                      <a:pt x="383" y="8"/>
                    </a:cubicBezTo>
                    <a:cubicBezTo>
                      <a:pt x="388" y="13"/>
                      <a:pt x="392" y="20"/>
                      <a:pt x="399" y="20"/>
                    </a:cubicBezTo>
                    <a:cubicBezTo>
                      <a:pt x="410" y="20"/>
                      <a:pt x="439" y="0"/>
                      <a:pt x="439" y="10"/>
                    </a:cubicBezTo>
                    <a:cubicBezTo>
                      <a:pt x="439" y="21"/>
                      <a:pt x="426" y="25"/>
                      <a:pt x="423" y="36"/>
                    </a:cubicBezTo>
                    <a:cubicBezTo>
                      <a:pt x="438" y="37"/>
                      <a:pt x="443" y="19"/>
                      <a:pt x="456" y="12"/>
                    </a:cubicBezTo>
                    <a:cubicBezTo>
                      <a:pt x="459" y="17"/>
                      <a:pt x="459" y="21"/>
                      <a:pt x="459" y="26"/>
                    </a:cubicBezTo>
                    <a:cubicBezTo>
                      <a:pt x="470" y="15"/>
                      <a:pt x="476" y="12"/>
                      <a:pt x="488" y="4"/>
                    </a:cubicBezTo>
                    <a:cubicBezTo>
                      <a:pt x="489" y="14"/>
                      <a:pt x="487" y="21"/>
                      <a:pt x="496" y="22"/>
                    </a:cubicBezTo>
                    <a:cubicBezTo>
                      <a:pt x="498" y="16"/>
                      <a:pt x="501" y="10"/>
                      <a:pt x="507" y="10"/>
                    </a:cubicBezTo>
                    <a:cubicBezTo>
                      <a:pt x="511" y="10"/>
                      <a:pt x="528" y="20"/>
                      <a:pt x="534" y="23"/>
                    </a:cubicBezTo>
                    <a:cubicBezTo>
                      <a:pt x="527" y="42"/>
                      <a:pt x="521" y="36"/>
                      <a:pt x="503" y="42"/>
                    </a:cubicBezTo>
                    <a:cubicBezTo>
                      <a:pt x="511" y="48"/>
                      <a:pt x="516" y="49"/>
                      <a:pt x="516" y="54"/>
                    </a:cubicBezTo>
                    <a:cubicBezTo>
                      <a:pt x="523" y="55"/>
                      <a:pt x="539" y="57"/>
                      <a:pt x="541" y="57"/>
                    </a:cubicBezTo>
                    <a:cubicBezTo>
                      <a:pt x="531" y="65"/>
                      <a:pt x="503" y="79"/>
                      <a:pt x="503" y="98"/>
                    </a:cubicBezTo>
                    <a:cubicBezTo>
                      <a:pt x="503" y="113"/>
                      <a:pt x="530" y="112"/>
                      <a:pt x="530" y="129"/>
                    </a:cubicBezTo>
                    <a:cubicBezTo>
                      <a:pt x="530" y="143"/>
                      <a:pt x="516" y="149"/>
                      <a:pt x="516" y="163"/>
                    </a:cubicBezTo>
                    <a:cubicBezTo>
                      <a:pt x="516" y="178"/>
                      <a:pt x="531" y="187"/>
                      <a:pt x="531" y="203"/>
                    </a:cubicBezTo>
                    <a:cubicBezTo>
                      <a:pt x="531" y="212"/>
                      <a:pt x="524" y="217"/>
                      <a:pt x="524" y="226"/>
                    </a:cubicBezTo>
                    <a:cubicBezTo>
                      <a:pt x="524" y="244"/>
                      <a:pt x="547" y="249"/>
                      <a:pt x="547" y="266"/>
                    </a:cubicBezTo>
                    <a:cubicBezTo>
                      <a:pt x="547" y="271"/>
                      <a:pt x="540" y="275"/>
                      <a:pt x="538" y="277"/>
                    </a:cubicBezTo>
                    <a:cubicBezTo>
                      <a:pt x="544" y="289"/>
                      <a:pt x="562" y="292"/>
                      <a:pt x="562" y="310"/>
                    </a:cubicBezTo>
                    <a:cubicBezTo>
                      <a:pt x="562" y="336"/>
                      <a:pt x="509" y="366"/>
                      <a:pt x="494" y="388"/>
                    </a:cubicBezTo>
                    <a:cubicBezTo>
                      <a:pt x="486" y="404"/>
                      <a:pt x="451" y="406"/>
                      <a:pt x="437" y="404"/>
                    </a:cubicBezTo>
                    <a:cubicBezTo>
                      <a:pt x="422" y="408"/>
                      <a:pt x="404" y="416"/>
                      <a:pt x="391" y="416"/>
                    </a:cubicBezTo>
                    <a:cubicBezTo>
                      <a:pt x="381" y="416"/>
                      <a:pt x="375" y="414"/>
                      <a:pt x="375" y="405"/>
                    </a:cubicBezTo>
                    <a:cubicBezTo>
                      <a:pt x="359" y="405"/>
                      <a:pt x="342" y="394"/>
                      <a:pt x="342" y="377"/>
                    </a:cubicBezTo>
                    <a:cubicBezTo>
                      <a:pt x="342" y="370"/>
                      <a:pt x="350" y="364"/>
                      <a:pt x="353" y="360"/>
                    </a:cubicBezTo>
                    <a:cubicBezTo>
                      <a:pt x="345" y="357"/>
                      <a:pt x="338" y="339"/>
                      <a:pt x="338" y="330"/>
                    </a:cubicBezTo>
                    <a:cubicBezTo>
                      <a:pt x="338" y="324"/>
                      <a:pt x="340" y="319"/>
                      <a:pt x="338" y="314"/>
                    </a:cubicBezTo>
                    <a:cubicBezTo>
                      <a:pt x="370" y="314"/>
                      <a:pt x="387" y="270"/>
                      <a:pt x="406" y="258"/>
                    </a:cubicBezTo>
                    <a:cubicBezTo>
                      <a:pt x="417" y="252"/>
                      <a:pt x="435" y="248"/>
                      <a:pt x="435" y="234"/>
                    </a:cubicBezTo>
                    <a:cubicBezTo>
                      <a:pt x="435" y="214"/>
                      <a:pt x="410" y="211"/>
                      <a:pt x="391" y="211"/>
                    </a:cubicBezTo>
                    <a:cubicBezTo>
                      <a:pt x="366" y="211"/>
                      <a:pt x="346" y="220"/>
                      <a:pt x="346" y="242"/>
                    </a:cubicBezTo>
                    <a:cubicBezTo>
                      <a:pt x="346" y="252"/>
                      <a:pt x="348" y="256"/>
                      <a:pt x="346" y="261"/>
                    </a:cubicBezTo>
                    <a:cubicBezTo>
                      <a:pt x="346" y="279"/>
                      <a:pt x="311" y="295"/>
                      <a:pt x="295" y="304"/>
                    </a:cubicBezTo>
                    <a:cubicBezTo>
                      <a:pt x="282" y="312"/>
                      <a:pt x="269" y="315"/>
                      <a:pt x="261" y="330"/>
                    </a:cubicBezTo>
                    <a:cubicBezTo>
                      <a:pt x="255" y="341"/>
                      <a:pt x="263" y="356"/>
                      <a:pt x="251" y="362"/>
                    </a:cubicBezTo>
                    <a:cubicBezTo>
                      <a:pt x="251" y="377"/>
                      <a:pt x="251" y="377"/>
                      <a:pt x="251" y="377"/>
                    </a:cubicBezTo>
                    <a:cubicBezTo>
                      <a:pt x="255" y="381"/>
                      <a:pt x="257" y="386"/>
                      <a:pt x="257" y="392"/>
                    </a:cubicBezTo>
                    <a:cubicBezTo>
                      <a:pt x="271" y="394"/>
                      <a:pt x="291" y="408"/>
                      <a:pt x="291" y="424"/>
                    </a:cubicBezTo>
                    <a:cubicBezTo>
                      <a:pt x="291" y="436"/>
                      <a:pt x="269" y="455"/>
                      <a:pt x="261" y="455"/>
                    </a:cubicBezTo>
                    <a:cubicBezTo>
                      <a:pt x="246" y="455"/>
                      <a:pt x="240" y="478"/>
                      <a:pt x="240" y="495"/>
                    </a:cubicBezTo>
                    <a:cubicBezTo>
                      <a:pt x="240" y="505"/>
                      <a:pt x="247" y="508"/>
                      <a:pt x="251" y="509"/>
                    </a:cubicBezTo>
                    <a:cubicBezTo>
                      <a:pt x="249" y="530"/>
                      <a:pt x="231" y="532"/>
                      <a:pt x="228" y="547"/>
                    </a:cubicBezTo>
                    <a:cubicBezTo>
                      <a:pt x="218" y="547"/>
                      <a:pt x="214" y="547"/>
                      <a:pt x="208" y="547"/>
                    </a:cubicBezTo>
                    <a:cubicBezTo>
                      <a:pt x="195" y="547"/>
                      <a:pt x="191" y="572"/>
                      <a:pt x="172" y="572"/>
                    </a:cubicBezTo>
                    <a:cubicBezTo>
                      <a:pt x="166" y="572"/>
                      <a:pt x="155" y="539"/>
                      <a:pt x="155" y="535"/>
                    </a:cubicBezTo>
                    <a:cubicBezTo>
                      <a:pt x="155" y="532"/>
                      <a:pt x="157" y="529"/>
                      <a:pt x="157" y="527"/>
                    </a:cubicBezTo>
                    <a:cubicBezTo>
                      <a:pt x="144" y="513"/>
                      <a:pt x="145" y="502"/>
                      <a:pt x="140" y="485"/>
                    </a:cubicBezTo>
                    <a:cubicBezTo>
                      <a:pt x="136" y="473"/>
                      <a:pt x="125" y="470"/>
                      <a:pt x="125" y="455"/>
                    </a:cubicBezTo>
                    <a:cubicBezTo>
                      <a:pt x="125" y="450"/>
                      <a:pt x="129" y="443"/>
                      <a:pt x="130" y="441"/>
                    </a:cubicBezTo>
                    <a:lnTo>
                      <a:pt x="130" y="445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1625;p7">
                <a:extLst>
                  <a:ext uri="{FF2B5EF4-FFF2-40B4-BE49-F238E27FC236}">
                    <a16:creationId xmlns:a16="http://schemas.microsoft.com/office/drawing/2014/main" id="{E37A82FF-B206-2E68-F3BC-5F392E78B073}"/>
                  </a:ext>
                </a:extLst>
              </p:cNvPr>
              <p:cNvSpPr/>
              <p:nvPr/>
            </p:nvSpPr>
            <p:spPr>
              <a:xfrm>
                <a:off x="6303375" y="1624966"/>
                <a:ext cx="4199525" cy="1639085"/>
              </a:xfrm>
              <a:custGeom>
                <a:avLst/>
                <a:gdLst/>
                <a:ahLst/>
                <a:cxnLst/>
                <a:rect l="l" t="t" r="r" b="b"/>
                <a:pathLst>
                  <a:path w="3672" h="1433" extrusionOk="0">
                    <a:moveTo>
                      <a:pt x="2400" y="1232"/>
                    </a:moveTo>
                    <a:cubicBezTo>
                      <a:pt x="2400" y="1232"/>
                      <a:pt x="2429" y="1240"/>
                      <a:pt x="2453" y="1240"/>
                    </a:cubicBezTo>
                    <a:cubicBezTo>
                      <a:pt x="2496" y="1240"/>
                      <a:pt x="2536" y="1145"/>
                      <a:pt x="2567" y="1113"/>
                    </a:cubicBezTo>
                    <a:cubicBezTo>
                      <a:pt x="2579" y="1100"/>
                      <a:pt x="2596" y="1074"/>
                      <a:pt x="2600" y="1054"/>
                    </a:cubicBezTo>
                    <a:cubicBezTo>
                      <a:pt x="2606" y="1030"/>
                      <a:pt x="2597" y="1016"/>
                      <a:pt x="2608" y="994"/>
                    </a:cubicBezTo>
                    <a:cubicBezTo>
                      <a:pt x="2613" y="985"/>
                      <a:pt x="2622" y="967"/>
                      <a:pt x="2622" y="950"/>
                    </a:cubicBezTo>
                    <a:cubicBezTo>
                      <a:pt x="2622" y="928"/>
                      <a:pt x="2589" y="886"/>
                      <a:pt x="2574" y="898"/>
                    </a:cubicBezTo>
                    <a:cubicBezTo>
                      <a:pt x="2529" y="934"/>
                      <a:pt x="2506" y="879"/>
                      <a:pt x="2506" y="875"/>
                    </a:cubicBezTo>
                    <a:cubicBezTo>
                      <a:pt x="2506" y="852"/>
                      <a:pt x="2546" y="828"/>
                      <a:pt x="2562" y="811"/>
                    </a:cubicBezTo>
                    <a:cubicBezTo>
                      <a:pt x="2586" y="786"/>
                      <a:pt x="2617" y="745"/>
                      <a:pt x="2650" y="735"/>
                    </a:cubicBezTo>
                    <a:cubicBezTo>
                      <a:pt x="2678" y="728"/>
                      <a:pt x="2768" y="720"/>
                      <a:pt x="2793" y="720"/>
                    </a:cubicBezTo>
                    <a:cubicBezTo>
                      <a:pt x="2824" y="720"/>
                      <a:pt x="2839" y="735"/>
                      <a:pt x="2858" y="735"/>
                    </a:cubicBezTo>
                    <a:cubicBezTo>
                      <a:pt x="2868" y="735"/>
                      <a:pt x="2875" y="735"/>
                      <a:pt x="2899" y="735"/>
                    </a:cubicBezTo>
                    <a:cubicBezTo>
                      <a:pt x="2912" y="683"/>
                      <a:pt x="2934" y="652"/>
                      <a:pt x="2987" y="652"/>
                    </a:cubicBezTo>
                    <a:cubicBezTo>
                      <a:pt x="3000" y="652"/>
                      <a:pt x="3006" y="648"/>
                      <a:pt x="3032" y="652"/>
                    </a:cubicBezTo>
                    <a:cubicBezTo>
                      <a:pt x="3019" y="662"/>
                      <a:pt x="3014" y="731"/>
                      <a:pt x="3096" y="624"/>
                    </a:cubicBezTo>
                    <a:cubicBezTo>
                      <a:pt x="3105" y="623"/>
                      <a:pt x="3144" y="640"/>
                      <a:pt x="3085" y="680"/>
                    </a:cubicBezTo>
                    <a:cubicBezTo>
                      <a:pt x="3064" y="694"/>
                      <a:pt x="3046" y="687"/>
                      <a:pt x="3032" y="708"/>
                    </a:cubicBezTo>
                    <a:cubicBezTo>
                      <a:pt x="3016" y="732"/>
                      <a:pt x="3002" y="762"/>
                      <a:pt x="2979" y="775"/>
                    </a:cubicBezTo>
                    <a:cubicBezTo>
                      <a:pt x="2960" y="786"/>
                      <a:pt x="2934" y="805"/>
                      <a:pt x="2934" y="839"/>
                    </a:cubicBezTo>
                    <a:cubicBezTo>
                      <a:pt x="2934" y="868"/>
                      <a:pt x="2943" y="964"/>
                      <a:pt x="2964" y="982"/>
                    </a:cubicBezTo>
                    <a:cubicBezTo>
                      <a:pt x="2979" y="958"/>
                      <a:pt x="2990" y="914"/>
                      <a:pt x="3021" y="906"/>
                    </a:cubicBezTo>
                    <a:cubicBezTo>
                      <a:pt x="3017" y="884"/>
                      <a:pt x="3051" y="879"/>
                      <a:pt x="3051" y="863"/>
                    </a:cubicBezTo>
                    <a:cubicBezTo>
                      <a:pt x="3051" y="836"/>
                      <a:pt x="3077" y="829"/>
                      <a:pt x="3077" y="815"/>
                    </a:cubicBezTo>
                    <a:cubicBezTo>
                      <a:pt x="3077" y="805"/>
                      <a:pt x="3070" y="796"/>
                      <a:pt x="3077" y="779"/>
                    </a:cubicBezTo>
                    <a:cubicBezTo>
                      <a:pt x="3139" y="642"/>
                      <a:pt x="3195" y="716"/>
                      <a:pt x="3217" y="716"/>
                    </a:cubicBezTo>
                    <a:cubicBezTo>
                      <a:pt x="3285" y="716"/>
                      <a:pt x="3333" y="625"/>
                      <a:pt x="3392" y="624"/>
                    </a:cubicBezTo>
                    <a:cubicBezTo>
                      <a:pt x="3504" y="622"/>
                      <a:pt x="3414" y="577"/>
                      <a:pt x="3414" y="565"/>
                    </a:cubicBezTo>
                    <a:cubicBezTo>
                      <a:pt x="3414" y="530"/>
                      <a:pt x="3458" y="536"/>
                      <a:pt x="3467" y="517"/>
                    </a:cubicBezTo>
                    <a:cubicBezTo>
                      <a:pt x="3471" y="509"/>
                      <a:pt x="3464" y="489"/>
                      <a:pt x="3479" y="489"/>
                    </a:cubicBezTo>
                    <a:cubicBezTo>
                      <a:pt x="3526" y="489"/>
                      <a:pt x="3566" y="557"/>
                      <a:pt x="3600" y="557"/>
                    </a:cubicBezTo>
                    <a:cubicBezTo>
                      <a:pt x="3615" y="557"/>
                      <a:pt x="3618" y="527"/>
                      <a:pt x="3626" y="517"/>
                    </a:cubicBezTo>
                    <a:cubicBezTo>
                      <a:pt x="3639" y="501"/>
                      <a:pt x="3651" y="503"/>
                      <a:pt x="3672" y="495"/>
                    </a:cubicBezTo>
                    <a:cubicBezTo>
                      <a:pt x="3645" y="457"/>
                      <a:pt x="3556" y="436"/>
                      <a:pt x="3513" y="410"/>
                    </a:cubicBezTo>
                    <a:cubicBezTo>
                      <a:pt x="3453" y="373"/>
                      <a:pt x="3374" y="334"/>
                      <a:pt x="3286" y="334"/>
                    </a:cubicBezTo>
                    <a:cubicBezTo>
                      <a:pt x="3261" y="334"/>
                      <a:pt x="3245" y="339"/>
                      <a:pt x="3248" y="350"/>
                    </a:cubicBezTo>
                    <a:cubicBezTo>
                      <a:pt x="3271" y="427"/>
                      <a:pt x="3213" y="349"/>
                      <a:pt x="3199" y="350"/>
                    </a:cubicBezTo>
                    <a:cubicBezTo>
                      <a:pt x="3024" y="346"/>
                      <a:pt x="3024" y="346"/>
                      <a:pt x="3024" y="346"/>
                    </a:cubicBezTo>
                    <a:cubicBezTo>
                      <a:pt x="3015" y="305"/>
                      <a:pt x="2989" y="290"/>
                      <a:pt x="2937" y="290"/>
                    </a:cubicBezTo>
                    <a:cubicBezTo>
                      <a:pt x="2909" y="290"/>
                      <a:pt x="2867" y="301"/>
                      <a:pt x="2850" y="286"/>
                    </a:cubicBezTo>
                    <a:cubicBezTo>
                      <a:pt x="2835" y="273"/>
                      <a:pt x="2834" y="254"/>
                      <a:pt x="2812" y="247"/>
                    </a:cubicBezTo>
                    <a:cubicBezTo>
                      <a:pt x="2766" y="231"/>
                      <a:pt x="2716" y="219"/>
                      <a:pt x="2657" y="219"/>
                    </a:cubicBezTo>
                    <a:cubicBezTo>
                      <a:pt x="2598" y="219"/>
                      <a:pt x="2590" y="251"/>
                      <a:pt x="2585" y="282"/>
                    </a:cubicBezTo>
                    <a:cubicBezTo>
                      <a:pt x="2529" y="282"/>
                      <a:pt x="2502" y="282"/>
                      <a:pt x="2464" y="282"/>
                    </a:cubicBezTo>
                    <a:cubicBezTo>
                      <a:pt x="2443" y="282"/>
                      <a:pt x="2440" y="264"/>
                      <a:pt x="2415" y="262"/>
                    </a:cubicBezTo>
                    <a:cubicBezTo>
                      <a:pt x="2412" y="274"/>
                      <a:pt x="2408" y="298"/>
                      <a:pt x="2396" y="298"/>
                    </a:cubicBezTo>
                    <a:cubicBezTo>
                      <a:pt x="2364" y="298"/>
                      <a:pt x="2350" y="257"/>
                      <a:pt x="2350" y="235"/>
                    </a:cubicBezTo>
                    <a:cubicBezTo>
                      <a:pt x="2350" y="229"/>
                      <a:pt x="2412" y="189"/>
                      <a:pt x="2256" y="175"/>
                    </a:cubicBezTo>
                    <a:cubicBezTo>
                      <a:pt x="2236" y="173"/>
                      <a:pt x="2225" y="182"/>
                      <a:pt x="2225" y="207"/>
                    </a:cubicBezTo>
                    <a:cubicBezTo>
                      <a:pt x="2142" y="207"/>
                      <a:pt x="2142" y="207"/>
                      <a:pt x="2142" y="207"/>
                    </a:cubicBezTo>
                    <a:cubicBezTo>
                      <a:pt x="2117" y="200"/>
                      <a:pt x="1986" y="184"/>
                      <a:pt x="1969" y="155"/>
                    </a:cubicBezTo>
                    <a:cubicBezTo>
                      <a:pt x="1870" y="240"/>
                      <a:pt x="1892" y="187"/>
                      <a:pt x="1892" y="187"/>
                    </a:cubicBezTo>
                    <a:cubicBezTo>
                      <a:pt x="1916" y="156"/>
                      <a:pt x="2145" y="91"/>
                      <a:pt x="1956" y="44"/>
                    </a:cubicBezTo>
                    <a:cubicBezTo>
                      <a:pt x="1877" y="44"/>
                      <a:pt x="1877" y="44"/>
                      <a:pt x="1877" y="44"/>
                    </a:cubicBezTo>
                    <a:cubicBezTo>
                      <a:pt x="1869" y="22"/>
                      <a:pt x="1853" y="0"/>
                      <a:pt x="1820" y="0"/>
                    </a:cubicBezTo>
                    <a:cubicBezTo>
                      <a:pt x="1781" y="0"/>
                      <a:pt x="1765" y="31"/>
                      <a:pt x="1744" y="48"/>
                    </a:cubicBezTo>
                    <a:cubicBezTo>
                      <a:pt x="1729" y="60"/>
                      <a:pt x="1631" y="101"/>
                      <a:pt x="1640" y="64"/>
                    </a:cubicBezTo>
                    <a:cubicBezTo>
                      <a:pt x="1615" y="72"/>
                      <a:pt x="1508" y="79"/>
                      <a:pt x="1453" y="131"/>
                    </a:cubicBezTo>
                    <a:cubicBezTo>
                      <a:pt x="1441" y="142"/>
                      <a:pt x="1438" y="175"/>
                      <a:pt x="1420" y="175"/>
                    </a:cubicBezTo>
                    <a:cubicBezTo>
                      <a:pt x="1395" y="175"/>
                      <a:pt x="1301" y="165"/>
                      <a:pt x="1301" y="211"/>
                    </a:cubicBezTo>
                    <a:cubicBezTo>
                      <a:pt x="1301" y="220"/>
                      <a:pt x="1310" y="230"/>
                      <a:pt x="1313" y="243"/>
                    </a:cubicBezTo>
                    <a:cubicBezTo>
                      <a:pt x="1296" y="254"/>
                      <a:pt x="1290" y="243"/>
                      <a:pt x="1237" y="243"/>
                    </a:cubicBezTo>
                    <a:cubicBezTo>
                      <a:pt x="1192" y="306"/>
                      <a:pt x="1196" y="233"/>
                      <a:pt x="1186" y="219"/>
                    </a:cubicBezTo>
                    <a:cubicBezTo>
                      <a:pt x="1182" y="244"/>
                      <a:pt x="1166" y="255"/>
                      <a:pt x="1146" y="266"/>
                    </a:cubicBezTo>
                    <a:cubicBezTo>
                      <a:pt x="1152" y="289"/>
                      <a:pt x="1185" y="312"/>
                      <a:pt x="1161" y="338"/>
                    </a:cubicBezTo>
                    <a:cubicBezTo>
                      <a:pt x="1145" y="356"/>
                      <a:pt x="1192" y="415"/>
                      <a:pt x="1167" y="415"/>
                    </a:cubicBezTo>
                    <a:cubicBezTo>
                      <a:pt x="1136" y="415"/>
                      <a:pt x="1127" y="295"/>
                      <a:pt x="1127" y="270"/>
                    </a:cubicBezTo>
                    <a:cubicBezTo>
                      <a:pt x="1127" y="243"/>
                      <a:pt x="1169" y="232"/>
                      <a:pt x="1105" y="219"/>
                    </a:cubicBezTo>
                    <a:cubicBezTo>
                      <a:pt x="1072" y="212"/>
                      <a:pt x="1010" y="268"/>
                      <a:pt x="1010" y="298"/>
                    </a:cubicBezTo>
                    <a:cubicBezTo>
                      <a:pt x="1010" y="335"/>
                      <a:pt x="1026" y="359"/>
                      <a:pt x="1044" y="378"/>
                    </a:cubicBezTo>
                    <a:cubicBezTo>
                      <a:pt x="1086" y="447"/>
                      <a:pt x="985" y="370"/>
                      <a:pt x="948" y="360"/>
                    </a:cubicBezTo>
                    <a:cubicBezTo>
                      <a:pt x="844" y="331"/>
                      <a:pt x="878" y="368"/>
                      <a:pt x="877" y="374"/>
                    </a:cubicBezTo>
                    <a:cubicBezTo>
                      <a:pt x="874" y="435"/>
                      <a:pt x="849" y="386"/>
                      <a:pt x="836" y="386"/>
                    </a:cubicBezTo>
                    <a:cubicBezTo>
                      <a:pt x="812" y="386"/>
                      <a:pt x="764" y="419"/>
                      <a:pt x="730" y="402"/>
                    </a:cubicBezTo>
                    <a:cubicBezTo>
                      <a:pt x="712" y="355"/>
                      <a:pt x="599" y="461"/>
                      <a:pt x="571" y="461"/>
                    </a:cubicBezTo>
                    <a:cubicBezTo>
                      <a:pt x="561" y="461"/>
                      <a:pt x="548" y="454"/>
                      <a:pt x="552" y="445"/>
                    </a:cubicBezTo>
                    <a:cubicBezTo>
                      <a:pt x="563" y="413"/>
                      <a:pt x="546" y="344"/>
                      <a:pt x="514" y="449"/>
                    </a:cubicBezTo>
                    <a:cubicBezTo>
                      <a:pt x="512" y="456"/>
                      <a:pt x="525" y="459"/>
                      <a:pt x="525" y="473"/>
                    </a:cubicBezTo>
                    <a:cubicBezTo>
                      <a:pt x="525" y="501"/>
                      <a:pt x="486" y="482"/>
                      <a:pt x="465" y="489"/>
                    </a:cubicBezTo>
                    <a:cubicBezTo>
                      <a:pt x="443" y="496"/>
                      <a:pt x="454" y="572"/>
                      <a:pt x="366" y="533"/>
                    </a:cubicBezTo>
                    <a:cubicBezTo>
                      <a:pt x="366" y="565"/>
                      <a:pt x="366" y="565"/>
                      <a:pt x="366" y="565"/>
                    </a:cubicBezTo>
                    <a:cubicBezTo>
                      <a:pt x="323" y="561"/>
                      <a:pt x="328" y="512"/>
                      <a:pt x="313" y="489"/>
                    </a:cubicBezTo>
                    <a:cubicBezTo>
                      <a:pt x="346" y="489"/>
                      <a:pt x="363" y="488"/>
                      <a:pt x="395" y="497"/>
                    </a:cubicBezTo>
                    <a:cubicBezTo>
                      <a:pt x="437" y="508"/>
                      <a:pt x="522" y="453"/>
                      <a:pt x="393" y="410"/>
                    </a:cubicBezTo>
                    <a:cubicBezTo>
                      <a:pt x="356" y="397"/>
                      <a:pt x="274" y="354"/>
                      <a:pt x="249" y="354"/>
                    </a:cubicBezTo>
                    <a:cubicBezTo>
                      <a:pt x="246" y="354"/>
                      <a:pt x="246" y="351"/>
                      <a:pt x="228" y="353"/>
                    </a:cubicBezTo>
                    <a:cubicBezTo>
                      <a:pt x="218" y="361"/>
                      <a:pt x="190" y="375"/>
                      <a:pt x="190" y="394"/>
                    </a:cubicBezTo>
                    <a:cubicBezTo>
                      <a:pt x="190" y="409"/>
                      <a:pt x="217" y="408"/>
                      <a:pt x="217" y="425"/>
                    </a:cubicBezTo>
                    <a:cubicBezTo>
                      <a:pt x="217" y="439"/>
                      <a:pt x="203" y="445"/>
                      <a:pt x="203" y="459"/>
                    </a:cubicBezTo>
                    <a:cubicBezTo>
                      <a:pt x="203" y="474"/>
                      <a:pt x="218" y="483"/>
                      <a:pt x="218" y="499"/>
                    </a:cubicBezTo>
                    <a:cubicBezTo>
                      <a:pt x="218" y="508"/>
                      <a:pt x="211" y="513"/>
                      <a:pt x="211" y="522"/>
                    </a:cubicBezTo>
                    <a:cubicBezTo>
                      <a:pt x="211" y="540"/>
                      <a:pt x="234" y="545"/>
                      <a:pt x="234" y="562"/>
                    </a:cubicBezTo>
                    <a:cubicBezTo>
                      <a:pt x="234" y="567"/>
                      <a:pt x="227" y="571"/>
                      <a:pt x="225" y="573"/>
                    </a:cubicBezTo>
                    <a:cubicBezTo>
                      <a:pt x="231" y="585"/>
                      <a:pt x="249" y="588"/>
                      <a:pt x="249" y="606"/>
                    </a:cubicBezTo>
                    <a:cubicBezTo>
                      <a:pt x="249" y="632"/>
                      <a:pt x="196" y="662"/>
                      <a:pt x="181" y="684"/>
                    </a:cubicBezTo>
                    <a:cubicBezTo>
                      <a:pt x="187" y="693"/>
                      <a:pt x="194" y="697"/>
                      <a:pt x="199" y="712"/>
                    </a:cubicBezTo>
                    <a:cubicBezTo>
                      <a:pt x="190" y="718"/>
                      <a:pt x="168" y="729"/>
                      <a:pt x="158" y="729"/>
                    </a:cubicBezTo>
                    <a:cubicBezTo>
                      <a:pt x="145" y="729"/>
                      <a:pt x="137" y="724"/>
                      <a:pt x="120" y="724"/>
                    </a:cubicBezTo>
                    <a:cubicBezTo>
                      <a:pt x="103" y="724"/>
                      <a:pt x="65" y="740"/>
                      <a:pt x="77" y="751"/>
                    </a:cubicBezTo>
                    <a:cubicBezTo>
                      <a:pt x="115" y="789"/>
                      <a:pt x="95" y="803"/>
                      <a:pt x="86" y="803"/>
                    </a:cubicBezTo>
                    <a:cubicBezTo>
                      <a:pt x="71" y="803"/>
                      <a:pt x="68" y="783"/>
                      <a:pt x="56" y="783"/>
                    </a:cubicBezTo>
                    <a:cubicBezTo>
                      <a:pt x="42" y="783"/>
                      <a:pt x="25" y="820"/>
                      <a:pt x="25" y="839"/>
                    </a:cubicBezTo>
                    <a:cubicBezTo>
                      <a:pt x="25" y="870"/>
                      <a:pt x="1" y="866"/>
                      <a:pt x="0" y="893"/>
                    </a:cubicBezTo>
                    <a:cubicBezTo>
                      <a:pt x="10" y="892"/>
                      <a:pt x="19" y="891"/>
                      <a:pt x="27" y="891"/>
                    </a:cubicBezTo>
                    <a:cubicBezTo>
                      <a:pt x="41" y="891"/>
                      <a:pt x="50" y="890"/>
                      <a:pt x="65" y="890"/>
                    </a:cubicBezTo>
                    <a:cubicBezTo>
                      <a:pt x="81" y="890"/>
                      <a:pt x="89" y="920"/>
                      <a:pt x="89" y="937"/>
                    </a:cubicBezTo>
                    <a:cubicBezTo>
                      <a:pt x="89" y="948"/>
                      <a:pt x="78" y="953"/>
                      <a:pt x="78" y="964"/>
                    </a:cubicBezTo>
                    <a:cubicBezTo>
                      <a:pt x="78" y="980"/>
                      <a:pt x="93" y="991"/>
                      <a:pt x="93" y="1006"/>
                    </a:cubicBezTo>
                    <a:cubicBezTo>
                      <a:pt x="93" y="1015"/>
                      <a:pt x="78" y="1018"/>
                      <a:pt x="75" y="1023"/>
                    </a:cubicBezTo>
                    <a:cubicBezTo>
                      <a:pt x="66" y="1038"/>
                      <a:pt x="63" y="1050"/>
                      <a:pt x="63" y="1069"/>
                    </a:cubicBezTo>
                    <a:cubicBezTo>
                      <a:pt x="63" y="1092"/>
                      <a:pt x="78" y="1087"/>
                      <a:pt x="96" y="1087"/>
                    </a:cubicBezTo>
                    <a:cubicBezTo>
                      <a:pt x="120" y="1087"/>
                      <a:pt x="131" y="1077"/>
                      <a:pt x="150" y="1077"/>
                    </a:cubicBezTo>
                    <a:cubicBezTo>
                      <a:pt x="170" y="1077"/>
                      <a:pt x="165" y="1118"/>
                      <a:pt x="184" y="1118"/>
                    </a:cubicBezTo>
                    <a:cubicBezTo>
                      <a:pt x="184" y="1150"/>
                      <a:pt x="184" y="1150"/>
                      <a:pt x="184" y="1150"/>
                    </a:cubicBezTo>
                    <a:cubicBezTo>
                      <a:pt x="184" y="1153"/>
                      <a:pt x="187" y="1154"/>
                      <a:pt x="188" y="1156"/>
                    </a:cubicBezTo>
                    <a:cubicBezTo>
                      <a:pt x="192" y="1161"/>
                      <a:pt x="192" y="1161"/>
                      <a:pt x="192" y="1161"/>
                    </a:cubicBezTo>
                    <a:cubicBezTo>
                      <a:pt x="196" y="1161"/>
                      <a:pt x="205" y="1157"/>
                      <a:pt x="210" y="1156"/>
                    </a:cubicBezTo>
                    <a:cubicBezTo>
                      <a:pt x="227" y="1151"/>
                      <a:pt x="228" y="1131"/>
                      <a:pt x="245" y="1131"/>
                    </a:cubicBezTo>
                    <a:cubicBezTo>
                      <a:pt x="259" y="1131"/>
                      <a:pt x="293" y="1190"/>
                      <a:pt x="304" y="1190"/>
                    </a:cubicBezTo>
                    <a:cubicBezTo>
                      <a:pt x="315" y="1190"/>
                      <a:pt x="351" y="1173"/>
                      <a:pt x="357" y="1166"/>
                    </a:cubicBezTo>
                    <a:cubicBezTo>
                      <a:pt x="355" y="1166"/>
                      <a:pt x="336" y="1162"/>
                      <a:pt x="336" y="1162"/>
                    </a:cubicBezTo>
                    <a:cubicBezTo>
                      <a:pt x="333" y="1162"/>
                      <a:pt x="323" y="1160"/>
                      <a:pt x="323" y="1150"/>
                    </a:cubicBezTo>
                    <a:cubicBezTo>
                      <a:pt x="323" y="1144"/>
                      <a:pt x="378" y="1123"/>
                      <a:pt x="399" y="1115"/>
                    </a:cubicBezTo>
                    <a:cubicBezTo>
                      <a:pt x="399" y="1115"/>
                      <a:pt x="389" y="1127"/>
                      <a:pt x="385" y="1128"/>
                    </a:cubicBezTo>
                    <a:cubicBezTo>
                      <a:pt x="387" y="1133"/>
                      <a:pt x="406" y="1155"/>
                      <a:pt x="362" y="1166"/>
                    </a:cubicBezTo>
                    <a:cubicBezTo>
                      <a:pt x="381" y="1213"/>
                      <a:pt x="468" y="1205"/>
                      <a:pt x="468" y="1268"/>
                    </a:cubicBezTo>
                    <a:cubicBezTo>
                      <a:pt x="471" y="1268"/>
                      <a:pt x="471" y="1268"/>
                      <a:pt x="471" y="1268"/>
                    </a:cubicBezTo>
                    <a:cubicBezTo>
                      <a:pt x="476" y="1266"/>
                      <a:pt x="481" y="1264"/>
                      <a:pt x="487" y="1264"/>
                    </a:cubicBezTo>
                    <a:cubicBezTo>
                      <a:pt x="511" y="1264"/>
                      <a:pt x="510" y="1279"/>
                      <a:pt x="518" y="1296"/>
                    </a:cubicBezTo>
                    <a:cubicBezTo>
                      <a:pt x="519" y="1299"/>
                      <a:pt x="534" y="1309"/>
                      <a:pt x="536" y="1309"/>
                    </a:cubicBezTo>
                    <a:cubicBezTo>
                      <a:pt x="549" y="1313"/>
                      <a:pt x="552" y="1337"/>
                      <a:pt x="574" y="1337"/>
                    </a:cubicBezTo>
                    <a:cubicBezTo>
                      <a:pt x="590" y="1337"/>
                      <a:pt x="590" y="1323"/>
                      <a:pt x="601" y="1319"/>
                    </a:cubicBezTo>
                    <a:cubicBezTo>
                      <a:pt x="607" y="1317"/>
                      <a:pt x="606" y="1317"/>
                      <a:pt x="611" y="1317"/>
                    </a:cubicBezTo>
                    <a:cubicBezTo>
                      <a:pt x="614" y="1321"/>
                      <a:pt x="614" y="1328"/>
                      <a:pt x="617" y="1331"/>
                    </a:cubicBezTo>
                    <a:cubicBezTo>
                      <a:pt x="616" y="1333"/>
                      <a:pt x="617" y="1334"/>
                      <a:pt x="617" y="1336"/>
                    </a:cubicBezTo>
                    <a:cubicBezTo>
                      <a:pt x="627" y="1337"/>
                      <a:pt x="627" y="1337"/>
                      <a:pt x="627" y="1337"/>
                    </a:cubicBezTo>
                    <a:cubicBezTo>
                      <a:pt x="636" y="1325"/>
                      <a:pt x="636" y="1305"/>
                      <a:pt x="649" y="1299"/>
                    </a:cubicBezTo>
                    <a:cubicBezTo>
                      <a:pt x="628" y="1287"/>
                      <a:pt x="597" y="1240"/>
                      <a:pt x="597" y="1212"/>
                    </a:cubicBezTo>
                    <a:cubicBezTo>
                      <a:pt x="597" y="1205"/>
                      <a:pt x="580" y="1193"/>
                      <a:pt x="580" y="1181"/>
                    </a:cubicBezTo>
                    <a:cubicBezTo>
                      <a:pt x="580" y="1177"/>
                      <a:pt x="595" y="1147"/>
                      <a:pt x="599" y="1142"/>
                    </a:cubicBezTo>
                    <a:cubicBezTo>
                      <a:pt x="602" y="1145"/>
                      <a:pt x="625" y="1131"/>
                      <a:pt x="627" y="1131"/>
                    </a:cubicBezTo>
                    <a:cubicBezTo>
                      <a:pt x="647" y="1123"/>
                      <a:pt x="659" y="1117"/>
                      <a:pt x="684" y="1117"/>
                    </a:cubicBezTo>
                    <a:cubicBezTo>
                      <a:pt x="725" y="1117"/>
                      <a:pt x="732" y="1138"/>
                      <a:pt x="747" y="1162"/>
                    </a:cubicBezTo>
                    <a:cubicBezTo>
                      <a:pt x="736" y="1171"/>
                      <a:pt x="721" y="1162"/>
                      <a:pt x="707" y="1162"/>
                    </a:cubicBezTo>
                    <a:cubicBezTo>
                      <a:pt x="686" y="1162"/>
                      <a:pt x="656" y="1183"/>
                      <a:pt x="654" y="1182"/>
                    </a:cubicBezTo>
                    <a:cubicBezTo>
                      <a:pt x="655" y="1198"/>
                      <a:pt x="667" y="1197"/>
                      <a:pt x="671" y="1206"/>
                    </a:cubicBezTo>
                    <a:cubicBezTo>
                      <a:pt x="686" y="1232"/>
                      <a:pt x="706" y="1243"/>
                      <a:pt x="706" y="1274"/>
                    </a:cubicBezTo>
                    <a:cubicBezTo>
                      <a:pt x="712" y="1271"/>
                      <a:pt x="727" y="1263"/>
                      <a:pt x="732" y="1262"/>
                    </a:cubicBezTo>
                    <a:cubicBezTo>
                      <a:pt x="733" y="1274"/>
                      <a:pt x="745" y="1280"/>
                      <a:pt x="745" y="1292"/>
                    </a:cubicBezTo>
                    <a:cubicBezTo>
                      <a:pt x="722" y="1292"/>
                      <a:pt x="722" y="1292"/>
                      <a:pt x="722" y="1292"/>
                    </a:cubicBezTo>
                    <a:cubicBezTo>
                      <a:pt x="715" y="1292"/>
                      <a:pt x="708" y="1300"/>
                      <a:pt x="707" y="1312"/>
                    </a:cubicBezTo>
                    <a:cubicBezTo>
                      <a:pt x="723" y="1314"/>
                      <a:pt x="733" y="1330"/>
                      <a:pt x="733" y="1345"/>
                    </a:cubicBezTo>
                    <a:cubicBezTo>
                      <a:pt x="733" y="1354"/>
                      <a:pt x="728" y="1356"/>
                      <a:pt x="728" y="1364"/>
                    </a:cubicBezTo>
                    <a:cubicBezTo>
                      <a:pt x="728" y="1371"/>
                      <a:pt x="735" y="1379"/>
                      <a:pt x="736" y="1380"/>
                    </a:cubicBezTo>
                    <a:cubicBezTo>
                      <a:pt x="736" y="1373"/>
                      <a:pt x="745" y="1373"/>
                      <a:pt x="752" y="1371"/>
                    </a:cubicBezTo>
                    <a:cubicBezTo>
                      <a:pt x="761" y="1367"/>
                      <a:pt x="758" y="1364"/>
                      <a:pt x="766" y="1361"/>
                    </a:cubicBezTo>
                    <a:cubicBezTo>
                      <a:pt x="780" y="1356"/>
                      <a:pt x="789" y="1359"/>
                      <a:pt x="800" y="1350"/>
                    </a:cubicBezTo>
                    <a:cubicBezTo>
                      <a:pt x="817" y="1360"/>
                      <a:pt x="827" y="1361"/>
                      <a:pt x="842" y="1367"/>
                    </a:cubicBezTo>
                    <a:cubicBezTo>
                      <a:pt x="861" y="1373"/>
                      <a:pt x="867" y="1391"/>
                      <a:pt x="889" y="1391"/>
                    </a:cubicBezTo>
                    <a:cubicBezTo>
                      <a:pt x="889" y="1395"/>
                      <a:pt x="894" y="1397"/>
                      <a:pt x="895" y="1400"/>
                    </a:cubicBezTo>
                    <a:cubicBezTo>
                      <a:pt x="897" y="1408"/>
                      <a:pt x="895" y="1418"/>
                      <a:pt x="899" y="1429"/>
                    </a:cubicBezTo>
                    <a:cubicBezTo>
                      <a:pt x="907" y="1419"/>
                      <a:pt x="914" y="1433"/>
                      <a:pt x="921" y="1433"/>
                    </a:cubicBezTo>
                    <a:cubicBezTo>
                      <a:pt x="930" y="1433"/>
                      <a:pt x="934" y="1425"/>
                      <a:pt x="939" y="1420"/>
                    </a:cubicBezTo>
                    <a:cubicBezTo>
                      <a:pt x="945" y="1414"/>
                      <a:pt x="954" y="1414"/>
                      <a:pt x="960" y="1407"/>
                    </a:cubicBezTo>
                    <a:cubicBezTo>
                      <a:pt x="973" y="1394"/>
                      <a:pt x="974" y="1373"/>
                      <a:pt x="993" y="1373"/>
                    </a:cubicBezTo>
                    <a:cubicBezTo>
                      <a:pt x="1001" y="1373"/>
                      <a:pt x="998" y="1376"/>
                      <a:pt x="1005" y="1376"/>
                    </a:cubicBezTo>
                    <a:cubicBezTo>
                      <a:pt x="1007" y="1386"/>
                      <a:pt x="1025" y="1379"/>
                      <a:pt x="1030" y="1379"/>
                    </a:cubicBezTo>
                    <a:cubicBezTo>
                      <a:pt x="1036" y="1379"/>
                      <a:pt x="1038" y="1388"/>
                      <a:pt x="1044" y="1388"/>
                    </a:cubicBezTo>
                    <a:cubicBezTo>
                      <a:pt x="1058" y="1388"/>
                      <a:pt x="1070" y="1379"/>
                      <a:pt x="1076" y="1368"/>
                    </a:cubicBezTo>
                    <a:cubicBezTo>
                      <a:pt x="1078" y="1369"/>
                      <a:pt x="1080" y="1368"/>
                      <a:pt x="1081" y="1368"/>
                    </a:cubicBezTo>
                    <a:cubicBezTo>
                      <a:pt x="1088" y="1368"/>
                      <a:pt x="1091" y="1349"/>
                      <a:pt x="1107" y="1349"/>
                    </a:cubicBezTo>
                    <a:cubicBezTo>
                      <a:pt x="1122" y="1349"/>
                      <a:pt x="1105" y="1391"/>
                      <a:pt x="1123" y="1391"/>
                    </a:cubicBezTo>
                    <a:cubicBezTo>
                      <a:pt x="1140" y="1391"/>
                      <a:pt x="1146" y="1377"/>
                      <a:pt x="1161" y="1377"/>
                    </a:cubicBezTo>
                    <a:cubicBezTo>
                      <a:pt x="1171" y="1377"/>
                      <a:pt x="1177" y="1377"/>
                      <a:pt x="1187" y="1379"/>
                    </a:cubicBezTo>
                    <a:cubicBezTo>
                      <a:pt x="1188" y="1375"/>
                      <a:pt x="1188" y="1375"/>
                      <a:pt x="1188" y="1375"/>
                    </a:cubicBezTo>
                    <a:cubicBezTo>
                      <a:pt x="1185" y="1356"/>
                      <a:pt x="1180" y="1352"/>
                      <a:pt x="1161" y="1348"/>
                    </a:cubicBezTo>
                    <a:cubicBezTo>
                      <a:pt x="1164" y="1332"/>
                      <a:pt x="1179" y="1296"/>
                      <a:pt x="1192" y="1296"/>
                    </a:cubicBezTo>
                    <a:cubicBezTo>
                      <a:pt x="1261" y="1296"/>
                      <a:pt x="1309" y="1258"/>
                      <a:pt x="1309" y="1169"/>
                    </a:cubicBezTo>
                    <a:cubicBezTo>
                      <a:pt x="1348" y="1163"/>
                      <a:pt x="1350" y="1114"/>
                      <a:pt x="1373" y="1117"/>
                    </a:cubicBezTo>
                    <a:cubicBezTo>
                      <a:pt x="1434" y="1125"/>
                      <a:pt x="1410" y="1080"/>
                      <a:pt x="1423" y="1069"/>
                    </a:cubicBezTo>
                    <a:cubicBezTo>
                      <a:pt x="1453" y="1042"/>
                      <a:pt x="1499" y="1041"/>
                      <a:pt x="1536" y="1018"/>
                    </a:cubicBezTo>
                    <a:cubicBezTo>
                      <a:pt x="1542" y="1015"/>
                      <a:pt x="1554" y="998"/>
                      <a:pt x="1566" y="998"/>
                    </a:cubicBezTo>
                    <a:cubicBezTo>
                      <a:pt x="1586" y="998"/>
                      <a:pt x="1618" y="1022"/>
                      <a:pt x="1650" y="1022"/>
                    </a:cubicBezTo>
                    <a:cubicBezTo>
                      <a:pt x="1691" y="1022"/>
                      <a:pt x="1683" y="962"/>
                      <a:pt x="1707" y="962"/>
                    </a:cubicBezTo>
                    <a:cubicBezTo>
                      <a:pt x="1720" y="962"/>
                      <a:pt x="1767" y="970"/>
                      <a:pt x="1771" y="982"/>
                    </a:cubicBezTo>
                    <a:cubicBezTo>
                      <a:pt x="1789" y="1033"/>
                      <a:pt x="1820" y="1006"/>
                      <a:pt x="1839" y="1006"/>
                    </a:cubicBezTo>
                    <a:cubicBezTo>
                      <a:pt x="1886" y="1006"/>
                      <a:pt x="1900" y="1046"/>
                      <a:pt x="1949" y="1046"/>
                    </a:cubicBezTo>
                    <a:cubicBezTo>
                      <a:pt x="1991" y="1046"/>
                      <a:pt x="2046" y="1004"/>
                      <a:pt x="2100" y="1026"/>
                    </a:cubicBezTo>
                    <a:cubicBezTo>
                      <a:pt x="2173" y="1055"/>
                      <a:pt x="2138" y="922"/>
                      <a:pt x="2233" y="922"/>
                    </a:cubicBezTo>
                    <a:cubicBezTo>
                      <a:pt x="2300" y="922"/>
                      <a:pt x="2298" y="979"/>
                      <a:pt x="2324" y="1022"/>
                    </a:cubicBezTo>
                    <a:cubicBezTo>
                      <a:pt x="2334" y="1038"/>
                      <a:pt x="2368" y="1040"/>
                      <a:pt x="2381" y="1054"/>
                    </a:cubicBezTo>
                    <a:cubicBezTo>
                      <a:pt x="2390" y="1064"/>
                      <a:pt x="2400" y="1093"/>
                      <a:pt x="2422" y="1093"/>
                    </a:cubicBezTo>
                    <a:cubicBezTo>
                      <a:pt x="2447" y="1093"/>
                      <a:pt x="2452" y="1069"/>
                      <a:pt x="2483" y="1069"/>
                    </a:cubicBezTo>
                    <a:cubicBezTo>
                      <a:pt x="2483" y="1089"/>
                      <a:pt x="2483" y="1089"/>
                      <a:pt x="2483" y="1089"/>
                    </a:cubicBezTo>
                    <a:cubicBezTo>
                      <a:pt x="2466" y="1107"/>
                      <a:pt x="2460" y="1149"/>
                      <a:pt x="2441" y="1161"/>
                    </a:cubicBezTo>
                    <a:cubicBezTo>
                      <a:pt x="2424" y="1171"/>
                      <a:pt x="2393" y="1174"/>
                      <a:pt x="2403" y="1181"/>
                    </a:cubicBezTo>
                    <a:cubicBezTo>
                      <a:pt x="2429" y="1198"/>
                      <a:pt x="2400" y="1232"/>
                      <a:pt x="2400" y="123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1626;p7">
                <a:extLst>
                  <a:ext uri="{FF2B5EF4-FFF2-40B4-BE49-F238E27FC236}">
                    <a16:creationId xmlns:a16="http://schemas.microsoft.com/office/drawing/2014/main" id="{985D902E-7CF8-6C05-27C1-BB9B1265FA40}"/>
                  </a:ext>
                </a:extLst>
              </p:cNvPr>
              <p:cNvSpPr/>
              <p:nvPr/>
            </p:nvSpPr>
            <p:spPr>
              <a:xfrm>
                <a:off x="7631796" y="2679429"/>
                <a:ext cx="1512074" cy="1002428"/>
              </a:xfrm>
              <a:custGeom>
                <a:avLst/>
                <a:gdLst/>
                <a:ahLst/>
                <a:cxnLst/>
                <a:rect l="l" t="t" r="r" b="b"/>
                <a:pathLst>
                  <a:path w="1322" h="876" extrusionOk="0">
                    <a:moveTo>
                      <a:pt x="1008" y="554"/>
                    </a:moveTo>
                    <a:cubicBezTo>
                      <a:pt x="1006" y="554"/>
                      <a:pt x="1006" y="554"/>
                      <a:pt x="1006" y="554"/>
                    </a:cubicBezTo>
                    <a:cubicBezTo>
                      <a:pt x="1006" y="554"/>
                      <a:pt x="1005" y="541"/>
                      <a:pt x="1005" y="539"/>
                    </a:cubicBezTo>
                    <a:cubicBezTo>
                      <a:pt x="999" y="538"/>
                      <a:pt x="985" y="530"/>
                      <a:pt x="985" y="519"/>
                    </a:cubicBezTo>
                    <a:cubicBezTo>
                      <a:pt x="985" y="509"/>
                      <a:pt x="998" y="508"/>
                      <a:pt x="1001" y="499"/>
                    </a:cubicBezTo>
                    <a:cubicBezTo>
                      <a:pt x="1008" y="477"/>
                      <a:pt x="1040" y="477"/>
                      <a:pt x="1055" y="461"/>
                    </a:cubicBezTo>
                    <a:cubicBezTo>
                      <a:pt x="1049" y="453"/>
                      <a:pt x="1038" y="461"/>
                      <a:pt x="1027" y="454"/>
                    </a:cubicBezTo>
                    <a:cubicBezTo>
                      <a:pt x="1022" y="451"/>
                      <a:pt x="1019" y="445"/>
                      <a:pt x="1011" y="445"/>
                    </a:cubicBezTo>
                    <a:cubicBezTo>
                      <a:pt x="1004" y="445"/>
                      <a:pt x="1004" y="462"/>
                      <a:pt x="1000" y="462"/>
                    </a:cubicBezTo>
                    <a:cubicBezTo>
                      <a:pt x="994" y="462"/>
                      <a:pt x="986" y="465"/>
                      <a:pt x="980" y="461"/>
                    </a:cubicBezTo>
                    <a:cubicBezTo>
                      <a:pt x="971" y="454"/>
                      <a:pt x="974" y="446"/>
                      <a:pt x="965" y="439"/>
                    </a:cubicBezTo>
                    <a:cubicBezTo>
                      <a:pt x="962" y="437"/>
                      <a:pt x="949" y="434"/>
                      <a:pt x="949" y="426"/>
                    </a:cubicBezTo>
                    <a:cubicBezTo>
                      <a:pt x="949" y="409"/>
                      <a:pt x="971" y="414"/>
                      <a:pt x="982" y="407"/>
                    </a:cubicBezTo>
                    <a:cubicBezTo>
                      <a:pt x="991" y="399"/>
                      <a:pt x="1008" y="387"/>
                      <a:pt x="1014" y="377"/>
                    </a:cubicBezTo>
                    <a:cubicBezTo>
                      <a:pt x="1016" y="375"/>
                      <a:pt x="1019" y="367"/>
                      <a:pt x="1027" y="367"/>
                    </a:cubicBezTo>
                    <a:cubicBezTo>
                      <a:pt x="1033" y="367"/>
                      <a:pt x="1041" y="377"/>
                      <a:pt x="1041" y="382"/>
                    </a:cubicBezTo>
                    <a:cubicBezTo>
                      <a:pt x="1041" y="395"/>
                      <a:pt x="1027" y="400"/>
                      <a:pt x="1027" y="414"/>
                    </a:cubicBezTo>
                    <a:cubicBezTo>
                      <a:pt x="1048" y="414"/>
                      <a:pt x="1065" y="391"/>
                      <a:pt x="1089" y="391"/>
                    </a:cubicBezTo>
                    <a:cubicBezTo>
                      <a:pt x="1098" y="391"/>
                      <a:pt x="1102" y="399"/>
                      <a:pt x="1114" y="399"/>
                    </a:cubicBezTo>
                    <a:cubicBezTo>
                      <a:pt x="1110" y="407"/>
                      <a:pt x="1114" y="407"/>
                      <a:pt x="1114" y="417"/>
                    </a:cubicBezTo>
                    <a:cubicBezTo>
                      <a:pt x="1114" y="425"/>
                      <a:pt x="1105" y="424"/>
                      <a:pt x="1105" y="434"/>
                    </a:cubicBezTo>
                    <a:cubicBezTo>
                      <a:pt x="1105" y="438"/>
                      <a:pt x="1108" y="447"/>
                      <a:pt x="1113" y="447"/>
                    </a:cubicBezTo>
                    <a:cubicBezTo>
                      <a:pt x="1115" y="447"/>
                      <a:pt x="1118" y="443"/>
                      <a:pt x="1123" y="443"/>
                    </a:cubicBezTo>
                    <a:cubicBezTo>
                      <a:pt x="1133" y="443"/>
                      <a:pt x="1144" y="449"/>
                      <a:pt x="1144" y="459"/>
                    </a:cubicBezTo>
                    <a:cubicBezTo>
                      <a:pt x="1144" y="465"/>
                      <a:pt x="1138" y="469"/>
                      <a:pt x="1132" y="469"/>
                    </a:cubicBezTo>
                    <a:cubicBezTo>
                      <a:pt x="1132" y="477"/>
                      <a:pt x="1132" y="477"/>
                      <a:pt x="1132" y="477"/>
                    </a:cubicBezTo>
                    <a:cubicBezTo>
                      <a:pt x="1133" y="479"/>
                      <a:pt x="1135" y="482"/>
                      <a:pt x="1139" y="483"/>
                    </a:cubicBezTo>
                    <a:cubicBezTo>
                      <a:pt x="1139" y="488"/>
                      <a:pt x="1143" y="492"/>
                      <a:pt x="1143" y="496"/>
                    </a:cubicBezTo>
                    <a:cubicBezTo>
                      <a:pt x="1143" y="499"/>
                      <a:pt x="1136" y="509"/>
                      <a:pt x="1136" y="515"/>
                    </a:cubicBezTo>
                    <a:cubicBezTo>
                      <a:pt x="1136" y="518"/>
                      <a:pt x="1136" y="522"/>
                      <a:pt x="1140" y="523"/>
                    </a:cubicBezTo>
                    <a:cubicBezTo>
                      <a:pt x="1139" y="527"/>
                      <a:pt x="1136" y="529"/>
                      <a:pt x="1136" y="533"/>
                    </a:cubicBezTo>
                    <a:cubicBezTo>
                      <a:pt x="1147" y="533"/>
                      <a:pt x="1147" y="533"/>
                      <a:pt x="1147" y="533"/>
                    </a:cubicBezTo>
                    <a:cubicBezTo>
                      <a:pt x="1152" y="528"/>
                      <a:pt x="1153" y="528"/>
                      <a:pt x="1162" y="526"/>
                    </a:cubicBezTo>
                    <a:cubicBezTo>
                      <a:pt x="1162" y="519"/>
                      <a:pt x="1181" y="518"/>
                      <a:pt x="1186" y="516"/>
                    </a:cubicBezTo>
                    <a:cubicBezTo>
                      <a:pt x="1196" y="513"/>
                      <a:pt x="1201" y="504"/>
                      <a:pt x="1201" y="486"/>
                    </a:cubicBezTo>
                    <a:cubicBezTo>
                      <a:pt x="1201" y="455"/>
                      <a:pt x="1189" y="437"/>
                      <a:pt x="1173" y="419"/>
                    </a:cubicBezTo>
                    <a:cubicBezTo>
                      <a:pt x="1166" y="412"/>
                      <a:pt x="1158" y="405"/>
                      <a:pt x="1160" y="391"/>
                    </a:cubicBezTo>
                    <a:cubicBezTo>
                      <a:pt x="1169" y="391"/>
                      <a:pt x="1176" y="386"/>
                      <a:pt x="1182" y="380"/>
                    </a:cubicBezTo>
                    <a:cubicBezTo>
                      <a:pt x="1188" y="374"/>
                      <a:pt x="1201" y="366"/>
                      <a:pt x="1204" y="360"/>
                    </a:cubicBezTo>
                    <a:cubicBezTo>
                      <a:pt x="1214" y="338"/>
                      <a:pt x="1220" y="325"/>
                      <a:pt x="1239" y="310"/>
                    </a:cubicBezTo>
                    <a:cubicBezTo>
                      <a:pt x="1239" y="310"/>
                      <a:pt x="1268" y="276"/>
                      <a:pt x="1242" y="259"/>
                    </a:cubicBezTo>
                    <a:cubicBezTo>
                      <a:pt x="1232" y="252"/>
                      <a:pt x="1263" y="249"/>
                      <a:pt x="1280" y="239"/>
                    </a:cubicBezTo>
                    <a:cubicBezTo>
                      <a:pt x="1299" y="227"/>
                      <a:pt x="1305" y="185"/>
                      <a:pt x="1322" y="167"/>
                    </a:cubicBezTo>
                    <a:cubicBezTo>
                      <a:pt x="1322" y="147"/>
                      <a:pt x="1322" y="147"/>
                      <a:pt x="1322" y="147"/>
                    </a:cubicBezTo>
                    <a:cubicBezTo>
                      <a:pt x="1291" y="147"/>
                      <a:pt x="1286" y="171"/>
                      <a:pt x="1261" y="171"/>
                    </a:cubicBezTo>
                    <a:cubicBezTo>
                      <a:pt x="1239" y="171"/>
                      <a:pt x="1229" y="142"/>
                      <a:pt x="1220" y="132"/>
                    </a:cubicBezTo>
                    <a:cubicBezTo>
                      <a:pt x="1207" y="118"/>
                      <a:pt x="1173" y="116"/>
                      <a:pt x="1163" y="100"/>
                    </a:cubicBezTo>
                    <a:cubicBezTo>
                      <a:pt x="1137" y="57"/>
                      <a:pt x="1139" y="0"/>
                      <a:pt x="1072" y="0"/>
                    </a:cubicBezTo>
                    <a:cubicBezTo>
                      <a:pt x="977" y="0"/>
                      <a:pt x="1012" y="133"/>
                      <a:pt x="939" y="104"/>
                    </a:cubicBezTo>
                    <a:cubicBezTo>
                      <a:pt x="885" y="82"/>
                      <a:pt x="830" y="124"/>
                      <a:pt x="788" y="124"/>
                    </a:cubicBezTo>
                    <a:cubicBezTo>
                      <a:pt x="739" y="124"/>
                      <a:pt x="725" y="84"/>
                      <a:pt x="678" y="84"/>
                    </a:cubicBezTo>
                    <a:cubicBezTo>
                      <a:pt x="659" y="84"/>
                      <a:pt x="628" y="111"/>
                      <a:pt x="610" y="60"/>
                    </a:cubicBezTo>
                    <a:cubicBezTo>
                      <a:pt x="606" y="48"/>
                      <a:pt x="559" y="40"/>
                      <a:pt x="546" y="40"/>
                    </a:cubicBezTo>
                    <a:cubicBezTo>
                      <a:pt x="522" y="40"/>
                      <a:pt x="530" y="100"/>
                      <a:pt x="489" y="100"/>
                    </a:cubicBezTo>
                    <a:cubicBezTo>
                      <a:pt x="457" y="100"/>
                      <a:pt x="425" y="76"/>
                      <a:pt x="405" y="76"/>
                    </a:cubicBezTo>
                    <a:cubicBezTo>
                      <a:pt x="393" y="76"/>
                      <a:pt x="381" y="93"/>
                      <a:pt x="375" y="96"/>
                    </a:cubicBezTo>
                    <a:cubicBezTo>
                      <a:pt x="338" y="119"/>
                      <a:pt x="292" y="120"/>
                      <a:pt x="262" y="147"/>
                    </a:cubicBezTo>
                    <a:cubicBezTo>
                      <a:pt x="249" y="158"/>
                      <a:pt x="273" y="203"/>
                      <a:pt x="212" y="195"/>
                    </a:cubicBezTo>
                    <a:cubicBezTo>
                      <a:pt x="189" y="192"/>
                      <a:pt x="187" y="241"/>
                      <a:pt x="148" y="247"/>
                    </a:cubicBezTo>
                    <a:cubicBezTo>
                      <a:pt x="148" y="336"/>
                      <a:pt x="100" y="374"/>
                      <a:pt x="31" y="374"/>
                    </a:cubicBezTo>
                    <a:cubicBezTo>
                      <a:pt x="18" y="374"/>
                      <a:pt x="3" y="410"/>
                      <a:pt x="0" y="426"/>
                    </a:cubicBezTo>
                    <a:cubicBezTo>
                      <a:pt x="19" y="430"/>
                      <a:pt x="24" y="434"/>
                      <a:pt x="27" y="453"/>
                    </a:cubicBezTo>
                    <a:cubicBezTo>
                      <a:pt x="26" y="457"/>
                      <a:pt x="26" y="457"/>
                      <a:pt x="26" y="457"/>
                    </a:cubicBezTo>
                    <a:cubicBezTo>
                      <a:pt x="26" y="471"/>
                      <a:pt x="33" y="467"/>
                      <a:pt x="44" y="471"/>
                    </a:cubicBezTo>
                    <a:cubicBezTo>
                      <a:pt x="53" y="473"/>
                      <a:pt x="49" y="484"/>
                      <a:pt x="53" y="488"/>
                    </a:cubicBezTo>
                    <a:cubicBezTo>
                      <a:pt x="65" y="500"/>
                      <a:pt x="73" y="500"/>
                      <a:pt x="87" y="505"/>
                    </a:cubicBezTo>
                    <a:cubicBezTo>
                      <a:pt x="100" y="503"/>
                      <a:pt x="106" y="491"/>
                      <a:pt x="118" y="491"/>
                    </a:cubicBezTo>
                    <a:cubicBezTo>
                      <a:pt x="125" y="491"/>
                      <a:pt x="143" y="505"/>
                      <a:pt x="143" y="513"/>
                    </a:cubicBezTo>
                    <a:cubicBezTo>
                      <a:pt x="143" y="534"/>
                      <a:pt x="115" y="531"/>
                      <a:pt x="115" y="552"/>
                    </a:cubicBezTo>
                    <a:cubicBezTo>
                      <a:pt x="115" y="561"/>
                      <a:pt x="126" y="563"/>
                      <a:pt x="126" y="572"/>
                    </a:cubicBezTo>
                    <a:cubicBezTo>
                      <a:pt x="126" y="582"/>
                      <a:pt x="117" y="581"/>
                      <a:pt x="109" y="581"/>
                    </a:cubicBezTo>
                    <a:cubicBezTo>
                      <a:pt x="109" y="588"/>
                      <a:pt x="109" y="588"/>
                      <a:pt x="109" y="588"/>
                    </a:cubicBezTo>
                    <a:cubicBezTo>
                      <a:pt x="111" y="597"/>
                      <a:pt x="110" y="604"/>
                      <a:pt x="113" y="613"/>
                    </a:cubicBezTo>
                    <a:cubicBezTo>
                      <a:pt x="115" y="618"/>
                      <a:pt x="122" y="617"/>
                      <a:pt x="125" y="618"/>
                    </a:cubicBezTo>
                    <a:cubicBezTo>
                      <a:pt x="139" y="623"/>
                      <a:pt x="143" y="633"/>
                      <a:pt x="156" y="636"/>
                    </a:cubicBezTo>
                    <a:cubicBezTo>
                      <a:pt x="173" y="640"/>
                      <a:pt x="181" y="635"/>
                      <a:pt x="190" y="645"/>
                    </a:cubicBezTo>
                    <a:cubicBezTo>
                      <a:pt x="199" y="655"/>
                      <a:pt x="207" y="651"/>
                      <a:pt x="218" y="657"/>
                    </a:cubicBezTo>
                    <a:cubicBezTo>
                      <a:pt x="224" y="660"/>
                      <a:pt x="224" y="666"/>
                      <a:pt x="227" y="672"/>
                    </a:cubicBezTo>
                    <a:cubicBezTo>
                      <a:pt x="230" y="678"/>
                      <a:pt x="236" y="671"/>
                      <a:pt x="240" y="674"/>
                    </a:cubicBezTo>
                    <a:cubicBezTo>
                      <a:pt x="251" y="682"/>
                      <a:pt x="258" y="694"/>
                      <a:pt x="275" y="694"/>
                    </a:cubicBezTo>
                    <a:cubicBezTo>
                      <a:pt x="286" y="694"/>
                      <a:pt x="296" y="694"/>
                      <a:pt x="307" y="694"/>
                    </a:cubicBezTo>
                    <a:cubicBezTo>
                      <a:pt x="314" y="694"/>
                      <a:pt x="316" y="690"/>
                      <a:pt x="321" y="690"/>
                    </a:cubicBezTo>
                    <a:cubicBezTo>
                      <a:pt x="324" y="690"/>
                      <a:pt x="328" y="701"/>
                      <a:pt x="328" y="707"/>
                    </a:cubicBezTo>
                    <a:cubicBezTo>
                      <a:pt x="339" y="701"/>
                      <a:pt x="342" y="687"/>
                      <a:pt x="361" y="687"/>
                    </a:cubicBezTo>
                    <a:cubicBezTo>
                      <a:pt x="377" y="687"/>
                      <a:pt x="385" y="697"/>
                      <a:pt x="398" y="697"/>
                    </a:cubicBezTo>
                    <a:cubicBezTo>
                      <a:pt x="409" y="697"/>
                      <a:pt x="434" y="674"/>
                      <a:pt x="439" y="671"/>
                    </a:cubicBezTo>
                    <a:cubicBezTo>
                      <a:pt x="443" y="668"/>
                      <a:pt x="445" y="665"/>
                      <a:pt x="448" y="662"/>
                    </a:cubicBezTo>
                    <a:cubicBezTo>
                      <a:pt x="454" y="655"/>
                      <a:pt x="464" y="664"/>
                      <a:pt x="473" y="661"/>
                    </a:cubicBezTo>
                    <a:cubicBezTo>
                      <a:pt x="480" y="654"/>
                      <a:pt x="480" y="654"/>
                      <a:pt x="480" y="654"/>
                    </a:cubicBezTo>
                    <a:cubicBezTo>
                      <a:pt x="484" y="654"/>
                      <a:pt x="484" y="654"/>
                      <a:pt x="484" y="654"/>
                    </a:cubicBezTo>
                    <a:cubicBezTo>
                      <a:pt x="490" y="679"/>
                      <a:pt x="506" y="678"/>
                      <a:pt x="525" y="687"/>
                    </a:cubicBezTo>
                    <a:cubicBezTo>
                      <a:pt x="532" y="699"/>
                      <a:pt x="543" y="705"/>
                      <a:pt x="543" y="721"/>
                    </a:cubicBezTo>
                    <a:cubicBezTo>
                      <a:pt x="543" y="753"/>
                      <a:pt x="523" y="754"/>
                      <a:pt x="523" y="783"/>
                    </a:cubicBezTo>
                    <a:cubicBezTo>
                      <a:pt x="523" y="786"/>
                      <a:pt x="524" y="791"/>
                      <a:pt x="526" y="791"/>
                    </a:cubicBezTo>
                    <a:cubicBezTo>
                      <a:pt x="532" y="791"/>
                      <a:pt x="536" y="787"/>
                      <a:pt x="542" y="787"/>
                    </a:cubicBezTo>
                    <a:cubicBezTo>
                      <a:pt x="548" y="787"/>
                      <a:pt x="549" y="810"/>
                      <a:pt x="558" y="811"/>
                    </a:cubicBezTo>
                    <a:cubicBezTo>
                      <a:pt x="558" y="827"/>
                      <a:pt x="567" y="845"/>
                      <a:pt x="582" y="845"/>
                    </a:cubicBezTo>
                    <a:cubicBezTo>
                      <a:pt x="587" y="845"/>
                      <a:pt x="590" y="843"/>
                      <a:pt x="594" y="843"/>
                    </a:cubicBezTo>
                    <a:cubicBezTo>
                      <a:pt x="599" y="843"/>
                      <a:pt x="599" y="843"/>
                      <a:pt x="599" y="843"/>
                    </a:cubicBezTo>
                    <a:cubicBezTo>
                      <a:pt x="599" y="849"/>
                      <a:pt x="602" y="852"/>
                      <a:pt x="603" y="852"/>
                    </a:cubicBezTo>
                    <a:cubicBezTo>
                      <a:pt x="605" y="852"/>
                      <a:pt x="607" y="847"/>
                      <a:pt x="607" y="845"/>
                    </a:cubicBezTo>
                    <a:cubicBezTo>
                      <a:pt x="607" y="837"/>
                      <a:pt x="607" y="832"/>
                      <a:pt x="607" y="824"/>
                    </a:cubicBezTo>
                    <a:cubicBezTo>
                      <a:pt x="607" y="824"/>
                      <a:pt x="624" y="818"/>
                      <a:pt x="627" y="819"/>
                    </a:cubicBezTo>
                    <a:cubicBezTo>
                      <a:pt x="652" y="819"/>
                      <a:pt x="652" y="819"/>
                      <a:pt x="652" y="819"/>
                    </a:cubicBezTo>
                    <a:cubicBezTo>
                      <a:pt x="662" y="825"/>
                      <a:pt x="671" y="808"/>
                      <a:pt x="682" y="808"/>
                    </a:cubicBezTo>
                    <a:cubicBezTo>
                      <a:pt x="694" y="808"/>
                      <a:pt x="702" y="817"/>
                      <a:pt x="714" y="817"/>
                    </a:cubicBezTo>
                    <a:cubicBezTo>
                      <a:pt x="714" y="837"/>
                      <a:pt x="730" y="844"/>
                      <a:pt x="741" y="848"/>
                    </a:cubicBezTo>
                    <a:cubicBezTo>
                      <a:pt x="741" y="848"/>
                      <a:pt x="741" y="848"/>
                      <a:pt x="741" y="848"/>
                    </a:cubicBezTo>
                    <a:cubicBezTo>
                      <a:pt x="754" y="854"/>
                      <a:pt x="763" y="849"/>
                      <a:pt x="777" y="856"/>
                    </a:cubicBezTo>
                    <a:cubicBezTo>
                      <a:pt x="777" y="861"/>
                      <a:pt x="774" y="876"/>
                      <a:pt x="781" y="876"/>
                    </a:cubicBezTo>
                    <a:cubicBezTo>
                      <a:pt x="789" y="876"/>
                      <a:pt x="785" y="866"/>
                      <a:pt x="791" y="860"/>
                    </a:cubicBezTo>
                    <a:cubicBezTo>
                      <a:pt x="796" y="854"/>
                      <a:pt x="811" y="852"/>
                      <a:pt x="817" y="849"/>
                    </a:cubicBezTo>
                    <a:cubicBezTo>
                      <a:pt x="832" y="841"/>
                      <a:pt x="846" y="845"/>
                      <a:pt x="855" y="835"/>
                    </a:cubicBezTo>
                    <a:cubicBezTo>
                      <a:pt x="855" y="835"/>
                      <a:pt x="863" y="820"/>
                      <a:pt x="864" y="820"/>
                    </a:cubicBezTo>
                    <a:cubicBezTo>
                      <a:pt x="872" y="820"/>
                      <a:pt x="876" y="826"/>
                      <a:pt x="883" y="826"/>
                    </a:cubicBezTo>
                    <a:cubicBezTo>
                      <a:pt x="918" y="826"/>
                      <a:pt x="927" y="804"/>
                      <a:pt x="948" y="791"/>
                    </a:cubicBezTo>
                    <a:cubicBezTo>
                      <a:pt x="954" y="788"/>
                      <a:pt x="958" y="785"/>
                      <a:pt x="959" y="777"/>
                    </a:cubicBezTo>
                    <a:cubicBezTo>
                      <a:pt x="977" y="777"/>
                      <a:pt x="983" y="748"/>
                      <a:pt x="989" y="732"/>
                    </a:cubicBezTo>
                    <a:cubicBezTo>
                      <a:pt x="994" y="723"/>
                      <a:pt x="1014" y="691"/>
                      <a:pt x="1026" y="689"/>
                    </a:cubicBezTo>
                    <a:cubicBezTo>
                      <a:pt x="1026" y="671"/>
                      <a:pt x="1037" y="663"/>
                      <a:pt x="1037" y="640"/>
                    </a:cubicBezTo>
                    <a:cubicBezTo>
                      <a:pt x="1037" y="606"/>
                      <a:pt x="1030" y="593"/>
                      <a:pt x="1016" y="572"/>
                    </a:cubicBezTo>
                    <a:cubicBezTo>
                      <a:pt x="1014" y="568"/>
                      <a:pt x="1014" y="558"/>
                      <a:pt x="1007" y="554"/>
                    </a:cubicBezTo>
                    <a:lnTo>
                      <a:pt x="1008" y="554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1627;p7">
                <a:extLst>
                  <a:ext uri="{FF2B5EF4-FFF2-40B4-BE49-F238E27FC236}">
                    <a16:creationId xmlns:a16="http://schemas.microsoft.com/office/drawing/2014/main" id="{8BCE2C14-674E-8A8D-BE1D-B49A350AB498}"/>
                  </a:ext>
                </a:extLst>
              </p:cNvPr>
              <p:cNvSpPr/>
              <p:nvPr/>
            </p:nvSpPr>
            <p:spPr>
              <a:xfrm>
                <a:off x="10219769" y="1931051"/>
                <a:ext cx="87235" cy="38261"/>
              </a:xfrm>
              <a:custGeom>
                <a:avLst/>
                <a:gdLst/>
                <a:ahLst/>
                <a:cxnLst/>
                <a:rect l="l" t="t" r="r" b="b"/>
                <a:pathLst>
                  <a:path w="76" h="34" extrusionOk="0">
                    <a:moveTo>
                      <a:pt x="8" y="34"/>
                    </a:moveTo>
                    <a:cubicBezTo>
                      <a:pt x="3" y="34"/>
                      <a:pt x="0" y="30"/>
                      <a:pt x="0" y="26"/>
                    </a:cubicBezTo>
                    <a:cubicBezTo>
                      <a:pt x="0" y="14"/>
                      <a:pt x="23" y="0"/>
                      <a:pt x="36" y="0"/>
                    </a:cubicBezTo>
                    <a:cubicBezTo>
                      <a:pt x="47" y="0"/>
                      <a:pt x="76" y="8"/>
                      <a:pt x="76" y="20"/>
                    </a:cubicBezTo>
                    <a:cubicBezTo>
                      <a:pt x="76" y="30"/>
                      <a:pt x="16" y="34"/>
                      <a:pt x="8" y="3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1628;p7">
                <a:extLst>
                  <a:ext uri="{FF2B5EF4-FFF2-40B4-BE49-F238E27FC236}">
                    <a16:creationId xmlns:a16="http://schemas.microsoft.com/office/drawing/2014/main" id="{95CDCACE-23AC-2079-9D4F-93700ACDED19}"/>
                  </a:ext>
                </a:extLst>
              </p:cNvPr>
              <p:cNvSpPr/>
              <p:nvPr/>
            </p:nvSpPr>
            <p:spPr>
              <a:xfrm>
                <a:off x="9958064" y="2006042"/>
                <a:ext cx="33670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30" h="18" extrusionOk="0">
                    <a:moveTo>
                      <a:pt x="22" y="18"/>
                    </a:moveTo>
                    <a:cubicBezTo>
                      <a:pt x="26" y="18"/>
                      <a:pt x="30" y="14"/>
                      <a:pt x="30" y="10"/>
                    </a:cubicBezTo>
                    <a:cubicBezTo>
                      <a:pt x="30" y="5"/>
                      <a:pt x="26" y="3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0"/>
                      <a:pt x="12" y="18"/>
                      <a:pt x="22" y="1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1629;p7">
                <a:extLst>
                  <a:ext uri="{FF2B5EF4-FFF2-40B4-BE49-F238E27FC236}">
                    <a16:creationId xmlns:a16="http://schemas.microsoft.com/office/drawing/2014/main" id="{15D03D59-9207-6578-856A-8FFE19500083}"/>
                  </a:ext>
                </a:extLst>
              </p:cNvPr>
              <p:cNvSpPr/>
              <p:nvPr/>
            </p:nvSpPr>
            <p:spPr>
              <a:xfrm>
                <a:off x="9151522" y="1716791"/>
                <a:ext cx="15304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14" h="19" extrusionOk="0">
                    <a:moveTo>
                      <a:pt x="14" y="8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4"/>
                      <a:pt x="0" y="7"/>
                      <a:pt x="0" y="12"/>
                    </a:cubicBezTo>
                    <a:cubicBezTo>
                      <a:pt x="0" y="17"/>
                      <a:pt x="3" y="19"/>
                      <a:pt x="6" y="19"/>
                    </a:cubicBezTo>
                    <a:cubicBezTo>
                      <a:pt x="13" y="19"/>
                      <a:pt x="13" y="11"/>
                      <a:pt x="14" y="7"/>
                    </a:cubicBezTo>
                    <a:cubicBezTo>
                      <a:pt x="12" y="7"/>
                      <a:pt x="12" y="7"/>
                      <a:pt x="12" y="7"/>
                    </a:cubicBezTo>
                    <a:lnTo>
                      <a:pt x="14" y="8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Google Shape;1630;p7">
                <a:extLst>
                  <a:ext uri="{FF2B5EF4-FFF2-40B4-BE49-F238E27FC236}">
                    <a16:creationId xmlns:a16="http://schemas.microsoft.com/office/drawing/2014/main" id="{8964EFC1-574B-4159-5FBF-E22258D1C8C5}"/>
                  </a:ext>
                </a:extLst>
              </p:cNvPr>
              <p:cNvSpPr/>
              <p:nvPr/>
            </p:nvSpPr>
            <p:spPr>
              <a:xfrm>
                <a:off x="8569955" y="1782600"/>
                <a:ext cx="39791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34" h="22" extrusionOk="0">
                    <a:moveTo>
                      <a:pt x="34" y="16"/>
                    </a:moveTo>
                    <a:cubicBezTo>
                      <a:pt x="28" y="19"/>
                      <a:pt x="23" y="22"/>
                      <a:pt x="16" y="22"/>
                    </a:cubicBezTo>
                    <a:cubicBezTo>
                      <a:pt x="8" y="22"/>
                      <a:pt x="0" y="19"/>
                      <a:pt x="0" y="12"/>
                    </a:cubicBezTo>
                    <a:cubicBezTo>
                      <a:pt x="0" y="4"/>
                      <a:pt x="9" y="0"/>
                      <a:pt x="16" y="0"/>
                    </a:cubicBezTo>
                    <a:cubicBezTo>
                      <a:pt x="27" y="0"/>
                      <a:pt x="34" y="3"/>
                      <a:pt x="34" y="12"/>
                    </a:cubicBezTo>
                    <a:cubicBezTo>
                      <a:pt x="34" y="17"/>
                      <a:pt x="30" y="19"/>
                      <a:pt x="28" y="22"/>
                    </a:cubicBezTo>
                    <a:lnTo>
                      <a:pt x="34" y="16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5" name="Google Shape;1631;p7">
                <a:extLst>
                  <a:ext uri="{FF2B5EF4-FFF2-40B4-BE49-F238E27FC236}">
                    <a16:creationId xmlns:a16="http://schemas.microsoft.com/office/drawing/2014/main" id="{3C3602D0-241C-4F8C-BB51-053624709CF6}"/>
                  </a:ext>
                </a:extLst>
              </p:cNvPr>
              <p:cNvSpPr/>
              <p:nvPr/>
            </p:nvSpPr>
            <p:spPr>
              <a:xfrm>
                <a:off x="8263867" y="1519367"/>
                <a:ext cx="149983" cy="88765"/>
              </a:xfrm>
              <a:custGeom>
                <a:avLst/>
                <a:gdLst/>
                <a:ahLst/>
                <a:cxnLst/>
                <a:rect l="l" t="t" r="r" b="b"/>
                <a:pathLst>
                  <a:path w="131" h="77" extrusionOk="0">
                    <a:moveTo>
                      <a:pt x="12" y="77"/>
                    </a:moveTo>
                    <a:cubicBezTo>
                      <a:pt x="2" y="77"/>
                      <a:pt x="0" y="73"/>
                      <a:pt x="0" y="65"/>
                    </a:cubicBezTo>
                    <a:cubicBezTo>
                      <a:pt x="0" y="52"/>
                      <a:pt x="9" y="52"/>
                      <a:pt x="14" y="47"/>
                    </a:cubicBezTo>
                    <a:cubicBezTo>
                      <a:pt x="31" y="29"/>
                      <a:pt x="38" y="0"/>
                      <a:pt x="68" y="0"/>
                    </a:cubicBezTo>
                    <a:cubicBezTo>
                      <a:pt x="75" y="0"/>
                      <a:pt x="75" y="0"/>
                      <a:pt x="78" y="0"/>
                    </a:cubicBezTo>
                    <a:cubicBezTo>
                      <a:pt x="78" y="11"/>
                      <a:pt x="82" y="11"/>
                      <a:pt x="76" y="17"/>
                    </a:cubicBezTo>
                    <a:cubicBezTo>
                      <a:pt x="81" y="16"/>
                      <a:pt x="84" y="9"/>
                      <a:pt x="90" y="9"/>
                    </a:cubicBezTo>
                    <a:cubicBezTo>
                      <a:pt x="100" y="9"/>
                      <a:pt x="131" y="30"/>
                      <a:pt x="131" y="41"/>
                    </a:cubicBezTo>
                    <a:cubicBezTo>
                      <a:pt x="131" y="60"/>
                      <a:pt x="92" y="63"/>
                      <a:pt x="78" y="61"/>
                    </a:cubicBezTo>
                    <a:cubicBezTo>
                      <a:pt x="75" y="61"/>
                      <a:pt x="52" y="65"/>
                      <a:pt x="52" y="65"/>
                    </a:cubicBezTo>
                    <a:lnTo>
                      <a:pt x="12" y="77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1632;p7">
                <a:extLst>
                  <a:ext uri="{FF2B5EF4-FFF2-40B4-BE49-F238E27FC236}">
                    <a16:creationId xmlns:a16="http://schemas.microsoft.com/office/drawing/2014/main" id="{1DC1B4FD-6D6E-D562-AD3B-19C45FCE3398}"/>
                  </a:ext>
                </a:extLst>
              </p:cNvPr>
              <p:cNvSpPr/>
              <p:nvPr/>
            </p:nvSpPr>
            <p:spPr>
              <a:xfrm>
                <a:off x="8054197" y="1476515"/>
                <a:ext cx="58157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51" h="27" extrusionOk="0">
                    <a:moveTo>
                      <a:pt x="20" y="0"/>
                    </a:moveTo>
                    <a:cubicBezTo>
                      <a:pt x="24" y="0"/>
                      <a:pt x="45" y="10"/>
                      <a:pt x="51" y="11"/>
                    </a:cubicBezTo>
                    <a:cubicBezTo>
                      <a:pt x="49" y="26"/>
                      <a:pt x="24" y="27"/>
                      <a:pt x="15" y="27"/>
                    </a:cubicBezTo>
                    <a:cubicBezTo>
                      <a:pt x="11" y="27"/>
                      <a:pt x="0" y="15"/>
                      <a:pt x="0" y="8"/>
                    </a:cubicBezTo>
                    <a:cubicBezTo>
                      <a:pt x="0" y="0"/>
                      <a:pt x="16" y="0"/>
                      <a:pt x="20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1633;p7">
                <a:extLst>
                  <a:ext uri="{FF2B5EF4-FFF2-40B4-BE49-F238E27FC236}">
                    <a16:creationId xmlns:a16="http://schemas.microsoft.com/office/drawing/2014/main" id="{57594F2A-87BE-C855-210F-18FAC912567C}"/>
                  </a:ext>
                </a:extLst>
              </p:cNvPr>
              <p:cNvSpPr/>
              <p:nvPr/>
            </p:nvSpPr>
            <p:spPr>
              <a:xfrm>
                <a:off x="8074093" y="1407646"/>
                <a:ext cx="205079" cy="153042"/>
              </a:xfrm>
              <a:custGeom>
                <a:avLst/>
                <a:gdLst/>
                <a:ahLst/>
                <a:cxnLst/>
                <a:rect l="l" t="t" r="r" b="b"/>
                <a:pathLst>
                  <a:path w="180" h="133" extrusionOk="0">
                    <a:moveTo>
                      <a:pt x="170" y="122"/>
                    </a:moveTo>
                    <a:cubicBezTo>
                      <a:pt x="170" y="129"/>
                      <a:pt x="162" y="133"/>
                      <a:pt x="155" y="133"/>
                    </a:cubicBezTo>
                    <a:cubicBezTo>
                      <a:pt x="121" y="133"/>
                      <a:pt x="97" y="119"/>
                      <a:pt x="70" y="119"/>
                    </a:cubicBezTo>
                    <a:cubicBezTo>
                      <a:pt x="61" y="119"/>
                      <a:pt x="41" y="97"/>
                      <a:pt x="30" y="91"/>
                    </a:cubicBezTo>
                    <a:cubicBezTo>
                      <a:pt x="55" y="82"/>
                      <a:pt x="62" y="73"/>
                      <a:pt x="87" y="65"/>
                    </a:cubicBezTo>
                    <a:cubicBezTo>
                      <a:pt x="79" y="65"/>
                      <a:pt x="59" y="64"/>
                      <a:pt x="55" y="64"/>
                    </a:cubicBezTo>
                    <a:cubicBezTo>
                      <a:pt x="34" y="64"/>
                      <a:pt x="19" y="57"/>
                      <a:pt x="0" y="47"/>
                    </a:cubicBezTo>
                    <a:cubicBezTo>
                      <a:pt x="31" y="37"/>
                      <a:pt x="43" y="0"/>
                      <a:pt x="79" y="0"/>
                    </a:cubicBezTo>
                    <a:cubicBezTo>
                      <a:pt x="100" y="0"/>
                      <a:pt x="112" y="21"/>
                      <a:pt x="125" y="31"/>
                    </a:cubicBezTo>
                    <a:cubicBezTo>
                      <a:pt x="117" y="34"/>
                      <a:pt x="118" y="33"/>
                      <a:pt x="115" y="32"/>
                    </a:cubicBezTo>
                    <a:cubicBezTo>
                      <a:pt x="116" y="41"/>
                      <a:pt x="115" y="44"/>
                      <a:pt x="115" y="48"/>
                    </a:cubicBezTo>
                    <a:cubicBezTo>
                      <a:pt x="115" y="52"/>
                      <a:pt x="107" y="59"/>
                      <a:pt x="101" y="62"/>
                    </a:cubicBezTo>
                    <a:cubicBezTo>
                      <a:pt x="109" y="60"/>
                      <a:pt x="111" y="62"/>
                      <a:pt x="117" y="62"/>
                    </a:cubicBezTo>
                    <a:cubicBezTo>
                      <a:pt x="126" y="62"/>
                      <a:pt x="131" y="70"/>
                      <a:pt x="140" y="70"/>
                    </a:cubicBezTo>
                    <a:cubicBezTo>
                      <a:pt x="145" y="70"/>
                      <a:pt x="150" y="70"/>
                      <a:pt x="155" y="70"/>
                    </a:cubicBezTo>
                    <a:cubicBezTo>
                      <a:pt x="170" y="70"/>
                      <a:pt x="170" y="75"/>
                      <a:pt x="180" y="86"/>
                    </a:cubicBezTo>
                    <a:cubicBezTo>
                      <a:pt x="172" y="92"/>
                      <a:pt x="174" y="94"/>
                      <a:pt x="174" y="102"/>
                    </a:cubicBezTo>
                    <a:cubicBezTo>
                      <a:pt x="174" y="110"/>
                      <a:pt x="163" y="110"/>
                      <a:pt x="159" y="112"/>
                    </a:cubicBezTo>
                    <a:cubicBezTo>
                      <a:pt x="164" y="114"/>
                      <a:pt x="170" y="116"/>
                      <a:pt x="170" y="12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1634;p7">
                <a:extLst>
                  <a:ext uri="{FF2B5EF4-FFF2-40B4-BE49-F238E27FC236}">
                    <a16:creationId xmlns:a16="http://schemas.microsoft.com/office/drawing/2014/main" id="{71884CEF-7FBB-7BE1-C0B5-2681EAF396E3}"/>
                  </a:ext>
                </a:extLst>
              </p:cNvPr>
              <p:cNvSpPr/>
              <p:nvPr/>
            </p:nvSpPr>
            <p:spPr>
              <a:xfrm>
                <a:off x="8162858" y="1649453"/>
                <a:ext cx="26017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22" h="16" extrusionOk="0">
                    <a:moveTo>
                      <a:pt x="0" y="8"/>
                    </a:moveTo>
                    <a:cubicBezTo>
                      <a:pt x="4" y="5"/>
                      <a:pt x="8" y="2"/>
                      <a:pt x="1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11"/>
                      <a:pt x="16" y="16"/>
                      <a:pt x="7" y="16"/>
                    </a:cubicBezTo>
                    <a:cubicBezTo>
                      <a:pt x="3" y="16"/>
                      <a:pt x="0" y="11"/>
                      <a:pt x="0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1635;p7">
                <a:extLst>
                  <a:ext uri="{FF2B5EF4-FFF2-40B4-BE49-F238E27FC236}">
                    <a16:creationId xmlns:a16="http://schemas.microsoft.com/office/drawing/2014/main" id="{39932D5E-5B1E-006E-74FA-6613EE16BDAA}"/>
                  </a:ext>
                </a:extLst>
              </p:cNvPr>
              <p:cNvSpPr/>
              <p:nvPr/>
            </p:nvSpPr>
            <p:spPr>
              <a:xfrm>
                <a:off x="8032771" y="1412237"/>
                <a:ext cx="33670" cy="12243"/>
              </a:xfrm>
              <a:custGeom>
                <a:avLst/>
                <a:gdLst/>
                <a:ahLst/>
                <a:cxnLst/>
                <a:rect l="l" t="t" r="r" b="b"/>
                <a:pathLst>
                  <a:path w="30" h="10" extrusionOk="0">
                    <a:moveTo>
                      <a:pt x="30" y="6"/>
                    </a:moveTo>
                    <a:cubicBezTo>
                      <a:pt x="19" y="8"/>
                      <a:pt x="4" y="1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30" y="6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1636;p7">
                <a:extLst>
                  <a:ext uri="{FF2B5EF4-FFF2-40B4-BE49-F238E27FC236}">
                    <a16:creationId xmlns:a16="http://schemas.microsoft.com/office/drawing/2014/main" id="{9FA9C101-2024-6D42-4E58-B21D8C452FF1}"/>
                  </a:ext>
                </a:extLst>
              </p:cNvPr>
              <p:cNvSpPr/>
              <p:nvPr/>
            </p:nvSpPr>
            <p:spPr>
              <a:xfrm>
                <a:off x="8441398" y="1588236"/>
                <a:ext cx="27548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25" h="12" extrusionOk="0">
                    <a:moveTo>
                      <a:pt x="25" y="0"/>
                    </a:moveTo>
                    <a:cubicBezTo>
                      <a:pt x="25" y="6"/>
                      <a:pt x="21" y="12"/>
                      <a:pt x="16" y="12"/>
                    </a:cubicBezTo>
                    <a:cubicBezTo>
                      <a:pt x="6" y="12"/>
                      <a:pt x="3" y="7"/>
                      <a:pt x="0" y="3"/>
                    </a:cubicBezTo>
                    <a:cubicBezTo>
                      <a:pt x="16" y="0"/>
                      <a:pt x="19" y="4"/>
                      <a:pt x="25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1637;p7">
                <a:extLst>
                  <a:ext uri="{FF2B5EF4-FFF2-40B4-BE49-F238E27FC236}">
                    <a16:creationId xmlns:a16="http://schemas.microsoft.com/office/drawing/2014/main" id="{6CF6ACF7-0D08-54E2-DF15-6F261963EB26}"/>
                  </a:ext>
                </a:extLst>
              </p:cNvPr>
              <p:cNvSpPr/>
              <p:nvPr/>
            </p:nvSpPr>
            <p:spPr>
              <a:xfrm>
                <a:off x="6903307" y="1435193"/>
                <a:ext cx="174470" cy="55095"/>
              </a:xfrm>
              <a:custGeom>
                <a:avLst/>
                <a:gdLst/>
                <a:ahLst/>
                <a:cxnLst/>
                <a:rect l="l" t="t" r="r" b="b"/>
                <a:pathLst>
                  <a:path w="153" h="48" extrusionOk="0">
                    <a:moveTo>
                      <a:pt x="130" y="24"/>
                    </a:moveTo>
                    <a:cubicBezTo>
                      <a:pt x="117" y="34"/>
                      <a:pt x="110" y="23"/>
                      <a:pt x="98" y="30"/>
                    </a:cubicBezTo>
                    <a:cubicBezTo>
                      <a:pt x="91" y="34"/>
                      <a:pt x="90" y="48"/>
                      <a:pt x="83" y="47"/>
                    </a:cubicBezTo>
                    <a:cubicBezTo>
                      <a:pt x="79" y="47"/>
                      <a:pt x="77" y="43"/>
                      <a:pt x="75" y="40"/>
                    </a:cubicBezTo>
                    <a:cubicBezTo>
                      <a:pt x="75" y="40"/>
                      <a:pt x="75" y="40"/>
                      <a:pt x="75" y="40"/>
                    </a:cubicBezTo>
                    <a:cubicBezTo>
                      <a:pt x="64" y="40"/>
                      <a:pt x="56" y="37"/>
                      <a:pt x="54" y="30"/>
                    </a:cubicBezTo>
                    <a:cubicBezTo>
                      <a:pt x="60" y="27"/>
                      <a:pt x="64" y="25"/>
                      <a:pt x="70" y="24"/>
                    </a:cubicBezTo>
                    <a:cubicBezTo>
                      <a:pt x="63" y="24"/>
                      <a:pt x="59" y="23"/>
                      <a:pt x="56" y="22"/>
                    </a:cubicBezTo>
                    <a:cubicBezTo>
                      <a:pt x="60" y="20"/>
                      <a:pt x="64" y="18"/>
                      <a:pt x="68" y="15"/>
                    </a:cubicBezTo>
                    <a:cubicBezTo>
                      <a:pt x="61" y="13"/>
                      <a:pt x="57" y="8"/>
                      <a:pt x="50" y="8"/>
                    </a:cubicBezTo>
                    <a:cubicBezTo>
                      <a:pt x="42" y="8"/>
                      <a:pt x="28" y="18"/>
                      <a:pt x="16" y="18"/>
                    </a:cubicBezTo>
                    <a:cubicBezTo>
                      <a:pt x="10" y="18"/>
                      <a:pt x="6" y="16"/>
                      <a:pt x="0" y="15"/>
                    </a:cubicBezTo>
                    <a:cubicBezTo>
                      <a:pt x="6" y="2"/>
                      <a:pt x="42" y="0"/>
                      <a:pt x="58" y="0"/>
                    </a:cubicBezTo>
                    <a:cubicBezTo>
                      <a:pt x="77" y="0"/>
                      <a:pt x="87" y="10"/>
                      <a:pt x="102" y="10"/>
                    </a:cubicBezTo>
                    <a:cubicBezTo>
                      <a:pt x="113" y="10"/>
                      <a:pt x="119" y="0"/>
                      <a:pt x="130" y="0"/>
                    </a:cubicBezTo>
                    <a:cubicBezTo>
                      <a:pt x="139" y="0"/>
                      <a:pt x="148" y="6"/>
                      <a:pt x="153" y="8"/>
                    </a:cubicBezTo>
                    <a:cubicBezTo>
                      <a:pt x="151" y="22"/>
                      <a:pt x="141" y="15"/>
                      <a:pt x="132" y="22"/>
                    </a:cubicBezTo>
                    <a:cubicBezTo>
                      <a:pt x="130" y="23"/>
                      <a:pt x="127" y="23"/>
                      <a:pt x="125" y="22"/>
                    </a:cubicBezTo>
                    <a:cubicBezTo>
                      <a:pt x="125" y="30"/>
                      <a:pt x="125" y="30"/>
                      <a:pt x="125" y="30"/>
                    </a:cubicBezTo>
                    <a:lnTo>
                      <a:pt x="130" y="24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1638;p7">
                <a:extLst>
                  <a:ext uri="{FF2B5EF4-FFF2-40B4-BE49-F238E27FC236}">
                    <a16:creationId xmlns:a16="http://schemas.microsoft.com/office/drawing/2014/main" id="{DB4AEE51-1B6B-7BEC-4D7B-0C7E85AD2812}"/>
                  </a:ext>
                </a:extLst>
              </p:cNvPr>
              <p:cNvSpPr/>
              <p:nvPr/>
            </p:nvSpPr>
            <p:spPr>
              <a:xfrm>
                <a:off x="7356317" y="1398463"/>
                <a:ext cx="61218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53" h="36" extrusionOk="0">
                    <a:moveTo>
                      <a:pt x="13" y="36"/>
                    </a:moveTo>
                    <a:cubicBezTo>
                      <a:pt x="4" y="36"/>
                      <a:pt x="0" y="32"/>
                      <a:pt x="0" y="24"/>
                    </a:cubicBezTo>
                    <a:cubicBezTo>
                      <a:pt x="0" y="13"/>
                      <a:pt x="31" y="0"/>
                      <a:pt x="43" y="0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48" y="29"/>
                      <a:pt x="18" y="36"/>
                      <a:pt x="13" y="3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1639;p7">
                <a:extLst>
                  <a:ext uri="{FF2B5EF4-FFF2-40B4-BE49-F238E27FC236}">
                    <a16:creationId xmlns:a16="http://schemas.microsoft.com/office/drawing/2014/main" id="{ECD6FB5D-AD4C-A281-281D-8033877E7977}"/>
                  </a:ext>
                </a:extLst>
              </p:cNvPr>
              <p:cNvSpPr/>
              <p:nvPr/>
            </p:nvSpPr>
            <p:spPr>
              <a:xfrm>
                <a:off x="7276734" y="1426011"/>
                <a:ext cx="64278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57" h="36" extrusionOk="0">
                    <a:moveTo>
                      <a:pt x="57" y="6"/>
                    </a:moveTo>
                    <a:cubicBezTo>
                      <a:pt x="57" y="13"/>
                      <a:pt x="57" y="15"/>
                      <a:pt x="57" y="18"/>
                    </a:cubicBezTo>
                    <a:cubicBezTo>
                      <a:pt x="52" y="25"/>
                      <a:pt x="44" y="22"/>
                      <a:pt x="38" y="2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37" y="34"/>
                      <a:pt x="0" y="36"/>
                      <a:pt x="0" y="32"/>
                    </a:cubicBezTo>
                    <a:cubicBezTo>
                      <a:pt x="0" y="20"/>
                      <a:pt x="6" y="13"/>
                      <a:pt x="15" y="10"/>
                    </a:cubicBezTo>
                    <a:cubicBezTo>
                      <a:pt x="14" y="4"/>
                      <a:pt x="15" y="1"/>
                      <a:pt x="15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8" y="4"/>
                      <a:pt x="34" y="6"/>
                      <a:pt x="32" y="6"/>
                    </a:cubicBezTo>
                    <a:cubicBezTo>
                      <a:pt x="37" y="7"/>
                      <a:pt x="50" y="8"/>
                      <a:pt x="57" y="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1640;p7">
                <a:extLst>
                  <a:ext uri="{FF2B5EF4-FFF2-40B4-BE49-F238E27FC236}">
                    <a16:creationId xmlns:a16="http://schemas.microsoft.com/office/drawing/2014/main" id="{C6A7CDDD-60FC-B7F8-69D3-3EAB1522B8FD}"/>
                  </a:ext>
                </a:extLst>
              </p:cNvPr>
              <p:cNvSpPr/>
              <p:nvPr/>
            </p:nvSpPr>
            <p:spPr>
              <a:xfrm>
                <a:off x="7189499" y="1461210"/>
                <a:ext cx="67339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59" h="22" extrusionOk="0">
                    <a:moveTo>
                      <a:pt x="34" y="22"/>
                    </a:moveTo>
                    <a:cubicBezTo>
                      <a:pt x="30" y="22"/>
                      <a:pt x="24" y="14"/>
                      <a:pt x="19" y="14"/>
                    </a:cubicBezTo>
                    <a:cubicBezTo>
                      <a:pt x="18" y="22"/>
                      <a:pt x="14" y="22"/>
                      <a:pt x="8" y="22"/>
                    </a:cubicBezTo>
                    <a:cubicBezTo>
                      <a:pt x="4" y="22"/>
                      <a:pt x="0" y="19"/>
                      <a:pt x="0" y="16"/>
                    </a:cubicBezTo>
                    <a:cubicBezTo>
                      <a:pt x="0" y="5"/>
                      <a:pt x="30" y="0"/>
                      <a:pt x="38" y="0"/>
                    </a:cubicBezTo>
                    <a:cubicBezTo>
                      <a:pt x="48" y="0"/>
                      <a:pt x="55" y="4"/>
                      <a:pt x="59" y="10"/>
                    </a:cubicBezTo>
                    <a:cubicBezTo>
                      <a:pt x="44" y="10"/>
                      <a:pt x="45" y="22"/>
                      <a:pt x="34" y="2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1641;p7">
                <a:extLst>
                  <a:ext uri="{FF2B5EF4-FFF2-40B4-BE49-F238E27FC236}">
                    <a16:creationId xmlns:a16="http://schemas.microsoft.com/office/drawing/2014/main" id="{552C085A-7DD0-BEBF-86A7-C542B7FA44CA}"/>
                  </a:ext>
                </a:extLst>
              </p:cNvPr>
              <p:cNvSpPr/>
              <p:nvPr/>
            </p:nvSpPr>
            <p:spPr>
              <a:xfrm>
                <a:off x="7151238" y="1378568"/>
                <a:ext cx="104070" cy="74991"/>
              </a:xfrm>
              <a:custGeom>
                <a:avLst/>
                <a:gdLst/>
                <a:ahLst/>
                <a:cxnLst/>
                <a:rect l="l" t="t" r="r" b="b"/>
                <a:pathLst>
                  <a:path w="91" h="66" extrusionOk="0">
                    <a:moveTo>
                      <a:pt x="68" y="56"/>
                    </a:moveTo>
                    <a:cubicBezTo>
                      <a:pt x="59" y="56"/>
                      <a:pt x="47" y="66"/>
                      <a:pt x="38" y="66"/>
                    </a:cubicBezTo>
                    <a:cubicBezTo>
                      <a:pt x="33" y="66"/>
                      <a:pt x="1" y="51"/>
                      <a:pt x="0" y="51"/>
                    </a:cubicBezTo>
                    <a:cubicBezTo>
                      <a:pt x="5" y="47"/>
                      <a:pt x="6" y="45"/>
                      <a:pt x="10" y="42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3" y="39"/>
                      <a:pt x="36" y="36"/>
                      <a:pt x="29" y="4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52" y="30"/>
                      <a:pt x="52" y="14"/>
                      <a:pt x="74" y="14"/>
                    </a:cubicBezTo>
                    <a:cubicBezTo>
                      <a:pt x="75" y="7"/>
                      <a:pt x="80" y="0"/>
                      <a:pt x="87" y="0"/>
                    </a:cubicBezTo>
                    <a:cubicBezTo>
                      <a:pt x="89" y="0"/>
                      <a:pt x="89" y="8"/>
                      <a:pt x="89" y="10"/>
                    </a:cubicBezTo>
                    <a:cubicBezTo>
                      <a:pt x="86" y="12"/>
                      <a:pt x="83" y="16"/>
                      <a:pt x="83" y="20"/>
                    </a:cubicBezTo>
                    <a:cubicBezTo>
                      <a:pt x="70" y="28"/>
                      <a:pt x="55" y="33"/>
                      <a:pt x="48" y="41"/>
                    </a:cubicBezTo>
                    <a:cubicBezTo>
                      <a:pt x="69" y="44"/>
                      <a:pt x="74" y="46"/>
                      <a:pt x="91" y="53"/>
                    </a:cubicBezTo>
                    <a:cubicBezTo>
                      <a:pt x="85" y="58"/>
                      <a:pt x="76" y="56"/>
                      <a:pt x="68" y="5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1642;p7">
                <a:extLst>
                  <a:ext uri="{FF2B5EF4-FFF2-40B4-BE49-F238E27FC236}">
                    <a16:creationId xmlns:a16="http://schemas.microsoft.com/office/drawing/2014/main" id="{A3C9EA2E-05BD-BEDA-6CBA-4CF88D5B527F}"/>
                  </a:ext>
                </a:extLst>
              </p:cNvPr>
              <p:cNvSpPr/>
              <p:nvPr/>
            </p:nvSpPr>
            <p:spPr>
              <a:xfrm>
                <a:off x="6076870" y="1488758"/>
                <a:ext cx="344349" cy="198955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75" extrusionOk="0">
                    <a:moveTo>
                      <a:pt x="254" y="143"/>
                    </a:moveTo>
                    <a:cubicBezTo>
                      <a:pt x="252" y="137"/>
                      <a:pt x="252" y="133"/>
                      <a:pt x="254" y="129"/>
                    </a:cubicBezTo>
                    <a:cubicBezTo>
                      <a:pt x="245" y="127"/>
                      <a:pt x="229" y="128"/>
                      <a:pt x="220" y="127"/>
                    </a:cubicBezTo>
                    <a:cubicBezTo>
                      <a:pt x="221" y="113"/>
                      <a:pt x="229" y="117"/>
                      <a:pt x="231" y="105"/>
                    </a:cubicBezTo>
                    <a:cubicBezTo>
                      <a:pt x="226" y="103"/>
                      <a:pt x="219" y="89"/>
                      <a:pt x="216" y="83"/>
                    </a:cubicBezTo>
                    <a:cubicBezTo>
                      <a:pt x="220" y="82"/>
                      <a:pt x="222" y="81"/>
                      <a:pt x="226" y="81"/>
                    </a:cubicBezTo>
                    <a:cubicBezTo>
                      <a:pt x="214" y="79"/>
                      <a:pt x="208" y="69"/>
                      <a:pt x="208" y="69"/>
                    </a:cubicBezTo>
                    <a:cubicBezTo>
                      <a:pt x="182" y="69"/>
                      <a:pt x="174" y="104"/>
                      <a:pt x="167" y="125"/>
                    </a:cubicBezTo>
                    <a:cubicBezTo>
                      <a:pt x="165" y="129"/>
                      <a:pt x="159" y="128"/>
                      <a:pt x="155" y="131"/>
                    </a:cubicBezTo>
                    <a:cubicBezTo>
                      <a:pt x="142" y="141"/>
                      <a:pt x="144" y="164"/>
                      <a:pt x="133" y="175"/>
                    </a:cubicBezTo>
                    <a:cubicBezTo>
                      <a:pt x="115" y="162"/>
                      <a:pt x="74" y="152"/>
                      <a:pt x="74" y="125"/>
                    </a:cubicBezTo>
                    <a:cubicBezTo>
                      <a:pt x="85" y="123"/>
                      <a:pt x="102" y="126"/>
                      <a:pt x="102" y="126"/>
                    </a:cubicBezTo>
                    <a:cubicBezTo>
                      <a:pt x="110" y="119"/>
                      <a:pt x="118" y="121"/>
                      <a:pt x="127" y="119"/>
                    </a:cubicBezTo>
                    <a:cubicBezTo>
                      <a:pt x="123" y="116"/>
                      <a:pt x="98" y="115"/>
                      <a:pt x="93" y="115"/>
                    </a:cubicBezTo>
                    <a:cubicBezTo>
                      <a:pt x="84" y="115"/>
                      <a:pt x="64" y="124"/>
                      <a:pt x="64" y="105"/>
                    </a:cubicBezTo>
                    <a:cubicBezTo>
                      <a:pt x="64" y="98"/>
                      <a:pt x="82" y="98"/>
                      <a:pt x="85" y="97"/>
                    </a:cubicBezTo>
                    <a:cubicBezTo>
                      <a:pt x="95" y="94"/>
                      <a:pt x="116" y="84"/>
                      <a:pt x="124" y="77"/>
                    </a:cubicBezTo>
                    <a:cubicBezTo>
                      <a:pt x="113" y="77"/>
                      <a:pt x="107" y="77"/>
                      <a:pt x="104" y="77"/>
                    </a:cubicBezTo>
                    <a:cubicBezTo>
                      <a:pt x="103" y="77"/>
                      <a:pt x="96" y="72"/>
                      <a:pt x="93" y="70"/>
                    </a:cubicBezTo>
                    <a:cubicBezTo>
                      <a:pt x="91" y="70"/>
                      <a:pt x="89" y="70"/>
                      <a:pt x="87" y="70"/>
                    </a:cubicBezTo>
                    <a:cubicBezTo>
                      <a:pt x="80" y="74"/>
                      <a:pt x="80" y="91"/>
                      <a:pt x="64" y="91"/>
                    </a:cubicBezTo>
                    <a:cubicBezTo>
                      <a:pt x="52" y="91"/>
                      <a:pt x="44" y="87"/>
                      <a:pt x="40" y="79"/>
                    </a:cubicBezTo>
                    <a:cubicBezTo>
                      <a:pt x="42" y="78"/>
                      <a:pt x="44" y="77"/>
                      <a:pt x="46" y="77"/>
                    </a:cubicBezTo>
                    <a:cubicBezTo>
                      <a:pt x="33" y="70"/>
                      <a:pt x="22" y="63"/>
                      <a:pt x="25" y="51"/>
                    </a:cubicBezTo>
                    <a:cubicBezTo>
                      <a:pt x="23" y="50"/>
                      <a:pt x="21" y="48"/>
                      <a:pt x="19" y="48"/>
                    </a:cubicBezTo>
                    <a:cubicBezTo>
                      <a:pt x="14" y="48"/>
                      <a:pt x="5" y="34"/>
                      <a:pt x="0" y="28"/>
                    </a:cubicBezTo>
                    <a:cubicBezTo>
                      <a:pt x="3" y="25"/>
                      <a:pt x="19" y="9"/>
                      <a:pt x="26" y="9"/>
                    </a:cubicBezTo>
                    <a:cubicBezTo>
                      <a:pt x="38" y="9"/>
                      <a:pt x="47" y="9"/>
                      <a:pt x="64" y="13"/>
                    </a:cubicBezTo>
                    <a:cubicBezTo>
                      <a:pt x="60" y="17"/>
                      <a:pt x="57" y="20"/>
                      <a:pt x="55" y="24"/>
                    </a:cubicBezTo>
                    <a:cubicBezTo>
                      <a:pt x="63" y="30"/>
                      <a:pt x="70" y="30"/>
                      <a:pt x="76" y="36"/>
                    </a:cubicBezTo>
                    <a:cubicBezTo>
                      <a:pt x="73" y="34"/>
                      <a:pt x="70" y="30"/>
                      <a:pt x="70" y="25"/>
                    </a:cubicBezTo>
                    <a:cubicBezTo>
                      <a:pt x="70" y="18"/>
                      <a:pt x="76" y="12"/>
                      <a:pt x="83" y="12"/>
                    </a:cubicBezTo>
                    <a:cubicBezTo>
                      <a:pt x="104" y="12"/>
                      <a:pt x="98" y="40"/>
                      <a:pt x="117" y="47"/>
                    </a:cubicBezTo>
                    <a:cubicBezTo>
                      <a:pt x="113" y="34"/>
                      <a:pt x="108" y="27"/>
                      <a:pt x="108" y="12"/>
                    </a:cubicBezTo>
                    <a:cubicBezTo>
                      <a:pt x="108" y="0"/>
                      <a:pt x="113" y="0"/>
                      <a:pt x="123" y="0"/>
                    </a:cubicBezTo>
                    <a:cubicBezTo>
                      <a:pt x="133" y="0"/>
                      <a:pt x="154" y="8"/>
                      <a:pt x="154" y="16"/>
                    </a:cubicBezTo>
                    <a:cubicBezTo>
                      <a:pt x="154" y="21"/>
                      <a:pt x="151" y="26"/>
                      <a:pt x="151" y="32"/>
                    </a:cubicBezTo>
                    <a:cubicBezTo>
                      <a:pt x="157" y="28"/>
                      <a:pt x="159" y="21"/>
                      <a:pt x="165" y="21"/>
                    </a:cubicBezTo>
                    <a:cubicBezTo>
                      <a:pt x="177" y="21"/>
                      <a:pt x="176" y="34"/>
                      <a:pt x="174" y="40"/>
                    </a:cubicBezTo>
                    <a:cubicBezTo>
                      <a:pt x="176" y="40"/>
                      <a:pt x="179" y="41"/>
                      <a:pt x="182" y="41"/>
                    </a:cubicBezTo>
                    <a:cubicBezTo>
                      <a:pt x="194" y="41"/>
                      <a:pt x="235" y="65"/>
                      <a:pt x="242" y="75"/>
                    </a:cubicBezTo>
                    <a:cubicBezTo>
                      <a:pt x="240" y="75"/>
                      <a:pt x="237" y="75"/>
                      <a:pt x="235" y="75"/>
                    </a:cubicBezTo>
                    <a:cubicBezTo>
                      <a:pt x="241" y="77"/>
                      <a:pt x="243" y="76"/>
                      <a:pt x="248" y="75"/>
                    </a:cubicBezTo>
                    <a:cubicBezTo>
                      <a:pt x="250" y="79"/>
                      <a:pt x="251" y="84"/>
                      <a:pt x="248" y="87"/>
                    </a:cubicBezTo>
                    <a:cubicBezTo>
                      <a:pt x="260" y="87"/>
                      <a:pt x="263" y="87"/>
                      <a:pt x="273" y="87"/>
                    </a:cubicBezTo>
                    <a:cubicBezTo>
                      <a:pt x="273" y="112"/>
                      <a:pt x="295" y="106"/>
                      <a:pt x="301" y="116"/>
                    </a:cubicBezTo>
                    <a:cubicBezTo>
                      <a:pt x="281" y="123"/>
                      <a:pt x="273" y="137"/>
                      <a:pt x="254" y="143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Google Shape;1643;p7">
                <a:extLst>
                  <a:ext uri="{FF2B5EF4-FFF2-40B4-BE49-F238E27FC236}">
                    <a16:creationId xmlns:a16="http://schemas.microsoft.com/office/drawing/2014/main" id="{ADF19F04-47CA-2BF9-BAB6-23426BA4FE26}"/>
                  </a:ext>
                </a:extLst>
              </p:cNvPr>
              <p:cNvSpPr/>
              <p:nvPr/>
            </p:nvSpPr>
            <p:spPr>
              <a:xfrm>
                <a:off x="6255931" y="1458150"/>
                <a:ext cx="224975" cy="84173"/>
              </a:xfrm>
              <a:custGeom>
                <a:avLst/>
                <a:gdLst/>
                <a:ahLst/>
                <a:cxnLst/>
                <a:rect l="l" t="t" r="r" b="b"/>
                <a:pathLst>
                  <a:path w="197" h="74" extrusionOk="0">
                    <a:moveTo>
                      <a:pt x="197" y="33"/>
                    </a:moveTo>
                    <a:cubicBezTo>
                      <a:pt x="179" y="46"/>
                      <a:pt x="141" y="74"/>
                      <a:pt x="119" y="74"/>
                    </a:cubicBezTo>
                    <a:cubicBezTo>
                      <a:pt x="106" y="74"/>
                      <a:pt x="98" y="69"/>
                      <a:pt x="93" y="59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43" y="57"/>
                      <a:pt x="41" y="53"/>
                      <a:pt x="40" y="47"/>
                    </a:cubicBezTo>
                    <a:cubicBezTo>
                      <a:pt x="45" y="46"/>
                      <a:pt x="53" y="46"/>
                      <a:pt x="55" y="46"/>
                    </a:cubicBezTo>
                    <a:cubicBezTo>
                      <a:pt x="62" y="43"/>
                      <a:pt x="70" y="43"/>
                      <a:pt x="74" y="42"/>
                    </a:cubicBezTo>
                    <a:cubicBezTo>
                      <a:pt x="71" y="42"/>
                      <a:pt x="40" y="39"/>
                      <a:pt x="38" y="39"/>
                    </a:cubicBezTo>
                    <a:cubicBezTo>
                      <a:pt x="25" y="39"/>
                      <a:pt x="10" y="49"/>
                      <a:pt x="12" y="31"/>
                    </a:cubicBezTo>
                    <a:cubicBezTo>
                      <a:pt x="6" y="26"/>
                      <a:pt x="1" y="20"/>
                      <a:pt x="0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6" y="15"/>
                      <a:pt x="22" y="16"/>
                      <a:pt x="27" y="14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62" y="7"/>
                      <a:pt x="84" y="18"/>
                      <a:pt x="88" y="18"/>
                    </a:cubicBezTo>
                    <a:cubicBezTo>
                      <a:pt x="97" y="18"/>
                      <a:pt x="103" y="3"/>
                      <a:pt x="106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10"/>
                      <a:pt x="114" y="14"/>
                      <a:pt x="116" y="20"/>
                    </a:cubicBezTo>
                    <a:cubicBezTo>
                      <a:pt x="122" y="20"/>
                      <a:pt x="127" y="12"/>
                      <a:pt x="138" y="12"/>
                    </a:cubicBezTo>
                    <a:cubicBezTo>
                      <a:pt x="156" y="12"/>
                      <a:pt x="152" y="12"/>
                      <a:pt x="163" y="12"/>
                    </a:cubicBezTo>
                    <a:cubicBezTo>
                      <a:pt x="178" y="12"/>
                      <a:pt x="193" y="24"/>
                      <a:pt x="197" y="33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8" name="Google Shape;1644;p7">
                <a:extLst>
                  <a:ext uri="{FF2B5EF4-FFF2-40B4-BE49-F238E27FC236}">
                    <a16:creationId xmlns:a16="http://schemas.microsoft.com/office/drawing/2014/main" id="{BCDBD4BD-836C-8E11-A5E8-49E056E018C1}"/>
                  </a:ext>
                </a:extLst>
              </p:cNvPr>
              <p:cNvSpPr/>
              <p:nvPr/>
            </p:nvSpPr>
            <p:spPr>
              <a:xfrm>
                <a:off x="6061565" y="1553036"/>
                <a:ext cx="44383" cy="39791"/>
              </a:xfrm>
              <a:custGeom>
                <a:avLst/>
                <a:gdLst/>
                <a:ahLst/>
                <a:cxnLst/>
                <a:rect l="l" t="t" r="r" b="b"/>
                <a:pathLst>
                  <a:path w="39" h="34" extrusionOk="0">
                    <a:moveTo>
                      <a:pt x="13" y="0"/>
                    </a:moveTo>
                    <a:cubicBezTo>
                      <a:pt x="23" y="14"/>
                      <a:pt x="33" y="17"/>
                      <a:pt x="39" y="34"/>
                    </a:cubicBezTo>
                    <a:cubicBezTo>
                      <a:pt x="23" y="30"/>
                      <a:pt x="0" y="6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1645;p7">
                <a:extLst>
                  <a:ext uri="{FF2B5EF4-FFF2-40B4-BE49-F238E27FC236}">
                    <a16:creationId xmlns:a16="http://schemas.microsoft.com/office/drawing/2014/main" id="{E4B8E089-262D-146C-8B89-DE816B178D83}"/>
                  </a:ext>
                </a:extLst>
              </p:cNvPr>
              <p:cNvSpPr/>
              <p:nvPr/>
            </p:nvSpPr>
            <p:spPr>
              <a:xfrm>
                <a:off x="5573355" y="2621272"/>
                <a:ext cx="108661" cy="136208"/>
              </a:xfrm>
              <a:custGeom>
                <a:avLst/>
                <a:gdLst/>
                <a:ahLst/>
                <a:cxnLst/>
                <a:rect l="l" t="t" r="r" b="b"/>
                <a:pathLst>
                  <a:path w="95" h="119" extrusionOk="0">
                    <a:moveTo>
                      <a:pt x="16" y="35"/>
                    </a:moveTo>
                    <a:cubicBezTo>
                      <a:pt x="20" y="35"/>
                      <a:pt x="33" y="31"/>
                      <a:pt x="38" y="26"/>
                    </a:cubicBezTo>
                    <a:cubicBezTo>
                      <a:pt x="35" y="21"/>
                      <a:pt x="33" y="19"/>
                      <a:pt x="33" y="16"/>
                    </a:cubicBezTo>
                    <a:cubicBezTo>
                      <a:pt x="33" y="10"/>
                      <a:pt x="48" y="0"/>
                      <a:pt x="56" y="0"/>
                    </a:cubicBezTo>
                    <a:cubicBezTo>
                      <a:pt x="60" y="0"/>
                      <a:pt x="64" y="0"/>
                      <a:pt x="69" y="0"/>
                    </a:cubicBezTo>
                    <a:cubicBezTo>
                      <a:pt x="86" y="0"/>
                      <a:pt x="95" y="19"/>
                      <a:pt x="95" y="33"/>
                    </a:cubicBezTo>
                    <a:cubicBezTo>
                      <a:pt x="95" y="39"/>
                      <a:pt x="81" y="39"/>
                      <a:pt x="81" y="45"/>
                    </a:cubicBezTo>
                    <a:cubicBezTo>
                      <a:pt x="81" y="50"/>
                      <a:pt x="81" y="71"/>
                      <a:pt x="81" y="72"/>
                    </a:cubicBezTo>
                    <a:cubicBezTo>
                      <a:pt x="81" y="78"/>
                      <a:pt x="86" y="88"/>
                      <a:pt x="80" y="94"/>
                    </a:cubicBezTo>
                    <a:cubicBezTo>
                      <a:pt x="76" y="99"/>
                      <a:pt x="68" y="98"/>
                      <a:pt x="60" y="98"/>
                    </a:cubicBezTo>
                    <a:cubicBezTo>
                      <a:pt x="48" y="98"/>
                      <a:pt x="39" y="112"/>
                      <a:pt x="33" y="116"/>
                    </a:cubicBezTo>
                    <a:cubicBezTo>
                      <a:pt x="29" y="118"/>
                      <a:pt x="23" y="119"/>
                      <a:pt x="19" y="119"/>
                    </a:cubicBezTo>
                    <a:cubicBezTo>
                      <a:pt x="10" y="119"/>
                      <a:pt x="0" y="110"/>
                      <a:pt x="0" y="101"/>
                    </a:cubicBezTo>
                    <a:cubicBezTo>
                      <a:pt x="0" y="81"/>
                      <a:pt x="19" y="79"/>
                      <a:pt x="22" y="60"/>
                    </a:cubicBezTo>
                    <a:cubicBezTo>
                      <a:pt x="14" y="56"/>
                      <a:pt x="7" y="51"/>
                      <a:pt x="7" y="43"/>
                    </a:cubicBezTo>
                    <a:cubicBezTo>
                      <a:pt x="7" y="33"/>
                      <a:pt x="13" y="35"/>
                      <a:pt x="16" y="3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1646;p7">
                <a:extLst>
                  <a:ext uri="{FF2B5EF4-FFF2-40B4-BE49-F238E27FC236}">
                    <a16:creationId xmlns:a16="http://schemas.microsoft.com/office/drawing/2014/main" id="{2FD42EED-A338-A744-333A-3BD481739E7E}"/>
                  </a:ext>
                </a:extLst>
              </p:cNvPr>
              <p:cNvSpPr/>
              <p:nvPr/>
            </p:nvSpPr>
            <p:spPr>
              <a:xfrm>
                <a:off x="5645286" y="2504960"/>
                <a:ext cx="21426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19" h="19" extrusionOk="0">
                    <a:moveTo>
                      <a:pt x="5" y="19"/>
                    </a:moveTo>
                    <a:cubicBezTo>
                      <a:pt x="3" y="19"/>
                      <a:pt x="0" y="12"/>
                      <a:pt x="0" y="9"/>
                    </a:cubicBezTo>
                    <a:cubicBezTo>
                      <a:pt x="0" y="4"/>
                      <a:pt x="13" y="0"/>
                      <a:pt x="19" y="0"/>
                    </a:cubicBezTo>
                    <a:cubicBezTo>
                      <a:pt x="19" y="9"/>
                      <a:pt x="13" y="19"/>
                      <a:pt x="5" y="1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1647;p7">
                <a:extLst>
                  <a:ext uri="{FF2B5EF4-FFF2-40B4-BE49-F238E27FC236}">
                    <a16:creationId xmlns:a16="http://schemas.microsoft.com/office/drawing/2014/main" id="{254E7E67-1506-FDE1-5998-895F4168329D}"/>
                  </a:ext>
                </a:extLst>
              </p:cNvPr>
              <p:cNvSpPr/>
              <p:nvPr/>
            </p:nvSpPr>
            <p:spPr>
              <a:xfrm>
                <a:off x="5659060" y="2495778"/>
                <a:ext cx="205079" cy="312207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73" extrusionOk="0">
                    <a:moveTo>
                      <a:pt x="154" y="186"/>
                    </a:moveTo>
                    <a:cubicBezTo>
                      <a:pt x="159" y="182"/>
                      <a:pt x="157" y="183"/>
                      <a:pt x="163" y="183"/>
                    </a:cubicBezTo>
                    <a:cubicBezTo>
                      <a:pt x="172" y="183"/>
                      <a:pt x="179" y="190"/>
                      <a:pt x="179" y="198"/>
                    </a:cubicBezTo>
                    <a:cubicBezTo>
                      <a:pt x="179" y="212"/>
                      <a:pt x="161" y="219"/>
                      <a:pt x="155" y="230"/>
                    </a:cubicBezTo>
                    <a:cubicBezTo>
                      <a:pt x="163" y="232"/>
                      <a:pt x="166" y="233"/>
                      <a:pt x="170" y="233"/>
                    </a:cubicBezTo>
                    <a:cubicBezTo>
                      <a:pt x="170" y="238"/>
                      <a:pt x="170" y="238"/>
                      <a:pt x="170" y="238"/>
                    </a:cubicBezTo>
                    <a:cubicBezTo>
                      <a:pt x="163" y="246"/>
                      <a:pt x="158" y="250"/>
                      <a:pt x="149" y="250"/>
                    </a:cubicBezTo>
                    <a:cubicBezTo>
                      <a:pt x="140" y="250"/>
                      <a:pt x="123" y="250"/>
                      <a:pt x="119" y="250"/>
                    </a:cubicBezTo>
                    <a:cubicBezTo>
                      <a:pt x="111" y="250"/>
                      <a:pt x="91" y="257"/>
                      <a:pt x="79" y="257"/>
                    </a:cubicBezTo>
                    <a:cubicBezTo>
                      <a:pt x="74" y="257"/>
                      <a:pt x="71" y="253"/>
                      <a:pt x="66" y="253"/>
                    </a:cubicBezTo>
                    <a:cubicBezTo>
                      <a:pt x="58" y="253"/>
                      <a:pt x="54" y="260"/>
                      <a:pt x="54" y="266"/>
                    </a:cubicBezTo>
                    <a:cubicBezTo>
                      <a:pt x="43" y="266"/>
                      <a:pt x="43" y="266"/>
                      <a:pt x="43" y="266"/>
                    </a:cubicBezTo>
                    <a:cubicBezTo>
                      <a:pt x="38" y="266"/>
                      <a:pt x="35" y="269"/>
                      <a:pt x="32" y="273"/>
                    </a:cubicBezTo>
                    <a:cubicBezTo>
                      <a:pt x="27" y="273"/>
                      <a:pt x="27" y="273"/>
                      <a:pt x="27" y="273"/>
                    </a:cubicBezTo>
                    <a:cubicBezTo>
                      <a:pt x="27" y="268"/>
                      <a:pt x="27" y="268"/>
                      <a:pt x="27" y="268"/>
                    </a:cubicBezTo>
                    <a:cubicBezTo>
                      <a:pt x="29" y="265"/>
                      <a:pt x="51" y="239"/>
                      <a:pt x="54" y="238"/>
                    </a:cubicBezTo>
                    <a:cubicBezTo>
                      <a:pt x="64" y="235"/>
                      <a:pt x="79" y="239"/>
                      <a:pt x="79" y="228"/>
                    </a:cubicBezTo>
                    <a:cubicBezTo>
                      <a:pt x="79" y="226"/>
                      <a:pt x="78" y="224"/>
                      <a:pt x="78" y="222"/>
                    </a:cubicBezTo>
                    <a:cubicBezTo>
                      <a:pt x="75" y="227"/>
                      <a:pt x="70" y="230"/>
                      <a:pt x="64" y="230"/>
                    </a:cubicBezTo>
                    <a:cubicBezTo>
                      <a:pt x="54" y="230"/>
                      <a:pt x="51" y="221"/>
                      <a:pt x="43" y="221"/>
                    </a:cubicBezTo>
                    <a:cubicBezTo>
                      <a:pt x="38" y="221"/>
                      <a:pt x="39" y="225"/>
                      <a:pt x="35" y="225"/>
                    </a:cubicBezTo>
                    <a:cubicBezTo>
                      <a:pt x="34" y="225"/>
                      <a:pt x="32" y="222"/>
                      <a:pt x="32" y="221"/>
                    </a:cubicBezTo>
                    <a:cubicBezTo>
                      <a:pt x="32" y="209"/>
                      <a:pt x="53" y="208"/>
                      <a:pt x="53" y="196"/>
                    </a:cubicBezTo>
                    <a:cubicBezTo>
                      <a:pt x="53" y="186"/>
                      <a:pt x="47" y="182"/>
                      <a:pt x="47" y="173"/>
                    </a:cubicBezTo>
                    <a:cubicBezTo>
                      <a:pt x="60" y="173"/>
                      <a:pt x="77" y="166"/>
                      <a:pt x="81" y="158"/>
                    </a:cubicBezTo>
                    <a:cubicBezTo>
                      <a:pt x="81" y="146"/>
                      <a:pt x="81" y="146"/>
                      <a:pt x="81" y="146"/>
                    </a:cubicBezTo>
                    <a:cubicBezTo>
                      <a:pt x="73" y="147"/>
                      <a:pt x="63" y="145"/>
                      <a:pt x="63" y="137"/>
                    </a:cubicBezTo>
                    <a:cubicBezTo>
                      <a:pt x="63" y="131"/>
                      <a:pt x="66" y="129"/>
                      <a:pt x="68" y="126"/>
                    </a:cubicBezTo>
                    <a:cubicBezTo>
                      <a:pt x="66" y="126"/>
                      <a:pt x="63" y="126"/>
                      <a:pt x="61" y="126"/>
                    </a:cubicBezTo>
                    <a:cubicBezTo>
                      <a:pt x="54" y="126"/>
                      <a:pt x="50" y="129"/>
                      <a:pt x="44" y="129"/>
                    </a:cubicBezTo>
                    <a:cubicBezTo>
                      <a:pt x="37" y="129"/>
                      <a:pt x="32" y="129"/>
                      <a:pt x="32" y="123"/>
                    </a:cubicBezTo>
                    <a:cubicBezTo>
                      <a:pt x="32" y="117"/>
                      <a:pt x="39" y="113"/>
                      <a:pt x="39" y="106"/>
                    </a:cubicBezTo>
                    <a:cubicBezTo>
                      <a:pt x="39" y="99"/>
                      <a:pt x="37" y="98"/>
                      <a:pt x="39" y="91"/>
                    </a:cubicBezTo>
                    <a:cubicBezTo>
                      <a:pt x="33" y="91"/>
                      <a:pt x="29" y="89"/>
                      <a:pt x="26" y="87"/>
                    </a:cubicBezTo>
                    <a:cubicBezTo>
                      <a:pt x="23" y="94"/>
                      <a:pt x="25" y="96"/>
                      <a:pt x="26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3"/>
                      <a:pt x="20" y="91"/>
                      <a:pt x="20" y="87"/>
                    </a:cubicBezTo>
                    <a:cubicBezTo>
                      <a:pt x="20" y="84"/>
                      <a:pt x="21" y="83"/>
                      <a:pt x="23" y="81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19" y="73"/>
                      <a:pt x="12" y="71"/>
                      <a:pt x="12" y="67"/>
                    </a:cubicBezTo>
                    <a:cubicBezTo>
                      <a:pt x="12" y="64"/>
                      <a:pt x="17" y="58"/>
                      <a:pt x="17" y="57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6" y="48"/>
                      <a:pt x="0" y="46"/>
                      <a:pt x="0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0"/>
                      <a:pt x="16" y="43"/>
                      <a:pt x="17" y="43"/>
                    </a:cubicBezTo>
                    <a:cubicBezTo>
                      <a:pt x="19" y="43"/>
                      <a:pt x="20" y="40"/>
                      <a:pt x="20" y="38"/>
                    </a:cubicBezTo>
                    <a:cubicBezTo>
                      <a:pt x="19" y="37"/>
                      <a:pt x="17" y="35"/>
                      <a:pt x="17" y="33"/>
                    </a:cubicBezTo>
                    <a:cubicBezTo>
                      <a:pt x="17" y="27"/>
                      <a:pt x="22" y="24"/>
                      <a:pt x="27" y="24"/>
                    </a:cubicBezTo>
                    <a:cubicBezTo>
                      <a:pt x="27" y="17"/>
                      <a:pt x="30" y="14"/>
                      <a:pt x="30" y="10"/>
                    </a:cubicBezTo>
                    <a:cubicBezTo>
                      <a:pt x="30" y="6"/>
                      <a:pt x="38" y="0"/>
                      <a:pt x="42" y="0"/>
                    </a:cubicBezTo>
                    <a:cubicBezTo>
                      <a:pt x="51" y="0"/>
                      <a:pt x="59" y="0"/>
                      <a:pt x="64" y="0"/>
                    </a:cubicBezTo>
                    <a:cubicBezTo>
                      <a:pt x="67" y="0"/>
                      <a:pt x="72" y="5"/>
                      <a:pt x="72" y="7"/>
                    </a:cubicBezTo>
                    <a:cubicBezTo>
                      <a:pt x="72" y="18"/>
                      <a:pt x="55" y="17"/>
                      <a:pt x="53" y="28"/>
                    </a:cubicBezTo>
                    <a:cubicBezTo>
                      <a:pt x="53" y="30"/>
                      <a:pt x="54" y="32"/>
                      <a:pt x="55" y="34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3" y="56"/>
                      <a:pt x="79" y="66"/>
                      <a:pt x="79" y="83"/>
                    </a:cubicBezTo>
                    <a:cubicBezTo>
                      <a:pt x="76" y="83"/>
                      <a:pt x="74" y="86"/>
                      <a:pt x="73" y="89"/>
                    </a:cubicBezTo>
                    <a:cubicBezTo>
                      <a:pt x="81" y="91"/>
                      <a:pt x="85" y="88"/>
                      <a:pt x="91" y="90"/>
                    </a:cubicBezTo>
                    <a:cubicBezTo>
                      <a:pt x="105" y="95"/>
                      <a:pt x="103" y="114"/>
                      <a:pt x="112" y="123"/>
                    </a:cubicBezTo>
                    <a:cubicBezTo>
                      <a:pt x="124" y="136"/>
                      <a:pt x="144" y="141"/>
                      <a:pt x="144" y="160"/>
                    </a:cubicBezTo>
                    <a:cubicBezTo>
                      <a:pt x="144" y="167"/>
                      <a:pt x="152" y="171"/>
                      <a:pt x="152" y="177"/>
                    </a:cubicBezTo>
                    <a:cubicBezTo>
                      <a:pt x="152" y="180"/>
                      <a:pt x="151" y="182"/>
                      <a:pt x="148" y="183"/>
                    </a:cubicBezTo>
                    <a:cubicBezTo>
                      <a:pt x="148" y="188"/>
                      <a:pt x="148" y="188"/>
                      <a:pt x="148" y="188"/>
                    </a:cubicBezTo>
                    <a:cubicBezTo>
                      <a:pt x="154" y="187"/>
                      <a:pt x="154" y="184"/>
                      <a:pt x="157" y="183"/>
                    </a:cubicBezTo>
                    <a:lnTo>
                      <a:pt x="154" y="186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1648;p7">
                <a:extLst>
                  <a:ext uri="{FF2B5EF4-FFF2-40B4-BE49-F238E27FC236}">
                    <a16:creationId xmlns:a16="http://schemas.microsoft.com/office/drawing/2014/main" id="{5140A98F-C47C-0EF2-056C-77A04022B05E}"/>
                  </a:ext>
                </a:extLst>
              </p:cNvPr>
              <p:cNvSpPr/>
              <p:nvPr/>
            </p:nvSpPr>
            <p:spPr>
              <a:xfrm>
                <a:off x="5703442" y="2656472"/>
                <a:ext cx="9183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9" h="9" extrusionOk="0">
                    <a:moveTo>
                      <a:pt x="5" y="0"/>
                    </a:moveTo>
                    <a:cubicBezTo>
                      <a:pt x="0" y="2"/>
                      <a:pt x="0" y="5"/>
                      <a:pt x="0" y="9"/>
                    </a:cubicBezTo>
                    <a:cubicBezTo>
                      <a:pt x="4" y="9"/>
                      <a:pt x="7" y="9"/>
                      <a:pt x="8" y="9"/>
                    </a:cubicBezTo>
                    <a:cubicBezTo>
                      <a:pt x="8" y="5"/>
                      <a:pt x="9" y="2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3" name="Google Shape;1649;p7">
                <a:extLst>
                  <a:ext uri="{FF2B5EF4-FFF2-40B4-BE49-F238E27FC236}">
                    <a16:creationId xmlns:a16="http://schemas.microsoft.com/office/drawing/2014/main" id="{F1AA103B-EA85-1CB5-33E4-D63E4AA44F87}"/>
                  </a:ext>
                </a:extLst>
              </p:cNvPr>
              <p:cNvSpPr/>
              <p:nvPr/>
            </p:nvSpPr>
            <p:spPr>
              <a:xfrm>
                <a:off x="5235128" y="2175919"/>
                <a:ext cx="250992" cy="119373"/>
              </a:xfrm>
              <a:custGeom>
                <a:avLst/>
                <a:gdLst/>
                <a:ahLst/>
                <a:cxnLst/>
                <a:rect l="l" t="t" r="r" b="b"/>
                <a:pathLst>
                  <a:path w="219" h="104" extrusionOk="0">
                    <a:moveTo>
                      <a:pt x="218" y="56"/>
                    </a:moveTo>
                    <a:cubicBezTo>
                      <a:pt x="212" y="67"/>
                      <a:pt x="194" y="81"/>
                      <a:pt x="184" y="84"/>
                    </a:cubicBezTo>
                    <a:cubicBezTo>
                      <a:pt x="166" y="91"/>
                      <a:pt x="151" y="104"/>
                      <a:pt x="125" y="104"/>
                    </a:cubicBezTo>
                    <a:cubicBezTo>
                      <a:pt x="97" y="104"/>
                      <a:pt x="78" y="97"/>
                      <a:pt x="57" y="90"/>
                    </a:cubicBezTo>
                    <a:cubicBezTo>
                      <a:pt x="47" y="87"/>
                      <a:pt x="41" y="75"/>
                      <a:pt x="24" y="75"/>
                    </a:cubicBezTo>
                    <a:cubicBezTo>
                      <a:pt x="26" y="74"/>
                      <a:pt x="29" y="71"/>
                      <a:pt x="31" y="71"/>
                    </a:cubicBezTo>
                    <a:cubicBezTo>
                      <a:pt x="31" y="61"/>
                      <a:pt x="33" y="56"/>
                      <a:pt x="35" y="48"/>
                    </a:cubicBezTo>
                    <a:cubicBezTo>
                      <a:pt x="22" y="44"/>
                      <a:pt x="10" y="52"/>
                      <a:pt x="2" y="44"/>
                    </a:cubicBezTo>
                    <a:cubicBezTo>
                      <a:pt x="13" y="44"/>
                      <a:pt x="33" y="40"/>
                      <a:pt x="41" y="37"/>
                    </a:cubicBezTo>
                    <a:cubicBezTo>
                      <a:pt x="39" y="36"/>
                      <a:pt x="38" y="33"/>
                      <a:pt x="38" y="31"/>
                    </a:cubicBezTo>
                    <a:cubicBezTo>
                      <a:pt x="29" y="31"/>
                      <a:pt x="1" y="22"/>
                      <a:pt x="0" y="13"/>
                    </a:cubicBezTo>
                    <a:cubicBezTo>
                      <a:pt x="7" y="11"/>
                      <a:pt x="10" y="13"/>
                      <a:pt x="15" y="15"/>
                    </a:cubicBezTo>
                    <a:cubicBezTo>
                      <a:pt x="15" y="13"/>
                      <a:pt x="15" y="11"/>
                      <a:pt x="15" y="9"/>
                    </a:cubicBezTo>
                    <a:cubicBezTo>
                      <a:pt x="21" y="9"/>
                      <a:pt x="22" y="0"/>
                      <a:pt x="29" y="0"/>
                    </a:cubicBezTo>
                    <a:cubicBezTo>
                      <a:pt x="31" y="0"/>
                      <a:pt x="32" y="0"/>
                      <a:pt x="35" y="0"/>
                    </a:cubicBezTo>
                    <a:cubicBezTo>
                      <a:pt x="35" y="5"/>
                      <a:pt x="38" y="7"/>
                      <a:pt x="39" y="12"/>
                    </a:cubicBezTo>
                    <a:cubicBezTo>
                      <a:pt x="38" y="17"/>
                      <a:pt x="45" y="28"/>
                      <a:pt x="50" y="28"/>
                    </a:cubicBezTo>
                    <a:cubicBezTo>
                      <a:pt x="56" y="28"/>
                      <a:pt x="60" y="24"/>
                      <a:pt x="64" y="23"/>
                    </a:cubicBezTo>
                    <a:cubicBezTo>
                      <a:pt x="63" y="17"/>
                      <a:pt x="62" y="16"/>
                      <a:pt x="64" y="13"/>
                    </a:cubicBezTo>
                    <a:cubicBezTo>
                      <a:pt x="67" y="16"/>
                      <a:pt x="69" y="20"/>
                      <a:pt x="74" y="20"/>
                    </a:cubicBezTo>
                    <a:cubicBezTo>
                      <a:pt x="92" y="15"/>
                      <a:pt x="92" y="15"/>
                      <a:pt x="92" y="15"/>
                    </a:cubicBezTo>
                    <a:cubicBezTo>
                      <a:pt x="98" y="17"/>
                      <a:pt x="100" y="19"/>
                      <a:pt x="103" y="21"/>
                    </a:cubicBezTo>
                    <a:cubicBezTo>
                      <a:pt x="102" y="18"/>
                      <a:pt x="103" y="15"/>
                      <a:pt x="103" y="13"/>
                    </a:cubicBezTo>
                    <a:cubicBezTo>
                      <a:pt x="114" y="13"/>
                      <a:pt x="120" y="15"/>
                      <a:pt x="127" y="15"/>
                    </a:cubicBezTo>
                    <a:cubicBezTo>
                      <a:pt x="137" y="15"/>
                      <a:pt x="146" y="5"/>
                      <a:pt x="153" y="13"/>
                    </a:cubicBezTo>
                    <a:cubicBezTo>
                      <a:pt x="153" y="6"/>
                      <a:pt x="154" y="4"/>
                      <a:pt x="156" y="1"/>
                    </a:cubicBezTo>
                    <a:cubicBezTo>
                      <a:pt x="161" y="2"/>
                      <a:pt x="161" y="3"/>
                      <a:pt x="164" y="1"/>
                    </a:cubicBezTo>
                    <a:cubicBezTo>
                      <a:pt x="164" y="10"/>
                      <a:pt x="170" y="11"/>
                      <a:pt x="178" y="11"/>
                    </a:cubicBezTo>
                    <a:cubicBezTo>
                      <a:pt x="185" y="11"/>
                      <a:pt x="189" y="7"/>
                      <a:pt x="196" y="7"/>
                    </a:cubicBezTo>
                    <a:cubicBezTo>
                      <a:pt x="194" y="9"/>
                      <a:pt x="191" y="12"/>
                      <a:pt x="191" y="14"/>
                    </a:cubicBezTo>
                    <a:cubicBezTo>
                      <a:pt x="191" y="37"/>
                      <a:pt x="219" y="32"/>
                      <a:pt x="219" y="54"/>
                    </a:cubicBezTo>
                    <a:lnTo>
                      <a:pt x="218" y="56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4" name="Google Shape;1650;p7">
                <a:extLst>
                  <a:ext uri="{FF2B5EF4-FFF2-40B4-BE49-F238E27FC236}">
                    <a16:creationId xmlns:a16="http://schemas.microsoft.com/office/drawing/2014/main" id="{56412FF4-DF8A-30FF-FE61-0C52EFAFB10F}"/>
                  </a:ext>
                </a:extLst>
              </p:cNvPr>
              <p:cNvSpPr/>
              <p:nvPr/>
            </p:nvSpPr>
            <p:spPr>
              <a:xfrm>
                <a:off x="3732236" y="3623701"/>
                <a:ext cx="257114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81" extrusionOk="0">
                    <a:moveTo>
                      <a:pt x="225" y="71"/>
                    </a:moveTo>
                    <a:cubicBezTo>
                      <a:pt x="220" y="81"/>
                      <a:pt x="206" y="81"/>
                      <a:pt x="197" y="81"/>
                    </a:cubicBezTo>
                    <a:cubicBezTo>
                      <a:pt x="179" y="81"/>
                      <a:pt x="167" y="75"/>
                      <a:pt x="153" y="75"/>
                    </a:cubicBezTo>
                    <a:cubicBezTo>
                      <a:pt x="153" y="74"/>
                      <a:pt x="153" y="72"/>
                      <a:pt x="153" y="70"/>
                    </a:cubicBezTo>
                    <a:cubicBezTo>
                      <a:pt x="156" y="70"/>
                      <a:pt x="160" y="67"/>
                      <a:pt x="160" y="63"/>
                    </a:cubicBezTo>
                    <a:cubicBezTo>
                      <a:pt x="149" y="58"/>
                      <a:pt x="137" y="59"/>
                      <a:pt x="135" y="47"/>
                    </a:cubicBezTo>
                    <a:cubicBezTo>
                      <a:pt x="128" y="47"/>
                      <a:pt x="129" y="41"/>
                      <a:pt x="126" y="39"/>
                    </a:cubicBezTo>
                    <a:cubicBezTo>
                      <a:pt x="120" y="36"/>
                      <a:pt x="116" y="39"/>
                      <a:pt x="110" y="39"/>
                    </a:cubicBezTo>
                    <a:cubicBezTo>
                      <a:pt x="100" y="39"/>
                      <a:pt x="94" y="27"/>
                      <a:pt x="84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57" y="24"/>
                      <a:pt x="58" y="20"/>
                      <a:pt x="60" y="18"/>
                    </a:cubicBezTo>
                    <a:cubicBezTo>
                      <a:pt x="57" y="15"/>
                      <a:pt x="54" y="16"/>
                      <a:pt x="50" y="16"/>
                    </a:cubicBezTo>
                    <a:cubicBezTo>
                      <a:pt x="35" y="16"/>
                      <a:pt x="15" y="27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3" y="13"/>
                      <a:pt x="29" y="0"/>
                      <a:pt x="63" y="0"/>
                    </a:cubicBezTo>
                    <a:cubicBezTo>
                      <a:pt x="96" y="0"/>
                      <a:pt x="112" y="20"/>
                      <a:pt x="137" y="20"/>
                    </a:cubicBezTo>
                    <a:cubicBezTo>
                      <a:pt x="142" y="20"/>
                      <a:pt x="148" y="28"/>
                      <a:pt x="150" y="29"/>
                    </a:cubicBezTo>
                    <a:cubicBezTo>
                      <a:pt x="160" y="40"/>
                      <a:pt x="179" y="49"/>
                      <a:pt x="197" y="49"/>
                    </a:cubicBezTo>
                    <a:cubicBezTo>
                      <a:pt x="197" y="51"/>
                      <a:pt x="196" y="53"/>
                      <a:pt x="197" y="55"/>
                    </a:cubicBezTo>
                    <a:cubicBezTo>
                      <a:pt x="208" y="55"/>
                      <a:pt x="208" y="55"/>
                      <a:pt x="208" y="55"/>
                    </a:cubicBezTo>
                    <a:cubicBezTo>
                      <a:pt x="216" y="58"/>
                      <a:pt x="220" y="69"/>
                      <a:pt x="225" y="7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5" name="Google Shape;1651;p7">
                <a:extLst>
                  <a:ext uri="{FF2B5EF4-FFF2-40B4-BE49-F238E27FC236}">
                    <a16:creationId xmlns:a16="http://schemas.microsoft.com/office/drawing/2014/main" id="{A4D5E363-DA8F-984C-C8AB-69A10BACA248}"/>
                  </a:ext>
                </a:extLst>
              </p:cNvPr>
              <p:cNvSpPr/>
              <p:nvPr/>
            </p:nvSpPr>
            <p:spPr>
              <a:xfrm>
                <a:off x="3768967" y="3657370"/>
                <a:ext cx="13774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12" h="14" extrusionOk="0">
                    <a:moveTo>
                      <a:pt x="10" y="1"/>
                    </a:moveTo>
                    <a:cubicBezTo>
                      <a:pt x="11" y="5"/>
                      <a:pt x="12" y="9"/>
                      <a:pt x="10" y="13"/>
                    </a:cubicBezTo>
                    <a:cubicBezTo>
                      <a:pt x="9" y="13"/>
                      <a:pt x="0" y="14"/>
                      <a:pt x="0" y="13"/>
                    </a:cubicBezTo>
                    <a:cubicBezTo>
                      <a:pt x="0" y="7"/>
                      <a:pt x="4" y="6"/>
                      <a:pt x="6" y="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0" y="1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6" name="Google Shape;1652;p7">
                <a:extLst>
                  <a:ext uri="{FF2B5EF4-FFF2-40B4-BE49-F238E27FC236}">
                    <a16:creationId xmlns:a16="http://schemas.microsoft.com/office/drawing/2014/main" id="{338ED70A-D88B-E332-E628-E81EE73EECE6}"/>
                  </a:ext>
                </a:extLst>
              </p:cNvPr>
              <p:cNvSpPr/>
              <p:nvPr/>
            </p:nvSpPr>
            <p:spPr>
              <a:xfrm>
                <a:off x="3895993" y="3749195"/>
                <a:ext cx="42852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37" h="17" extrusionOk="0">
                    <a:moveTo>
                      <a:pt x="31" y="5"/>
                    </a:moveTo>
                    <a:cubicBezTo>
                      <a:pt x="35" y="7"/>
                      <a:pt x="37" y="9"/>
                      <a:pt x="37" y="12"/>
                    </a:cubicBezTo>
                    <a:cubicBezTo>
                      <a:pt x="28" y="14"/>
                      <a:pt x="22" y="17"/>
                      <a:pt x="12" y="17"/>
                    </a:cubicBezTo>
                    <a:cubicBezTo>
                      <a:pt x="6" y="17"/>
                      <a:pt x="0" y="11"/>
                      <a:pt x="0" y="5"/>
                    </a:cubicBezTo>
                    <a:cubicBezTo>
                      <a:pt x="0" y="2"/>
                      <a:pt x="5" y="0"/>
                      <a:pt x="8" y="0"/>
                    </a:cubicBezTo>
                    <a:cubicBezTo>
                      <a:pt x="17" y="0"/>
                      <a:pt x="28" y="5"/>
                      <a:pt x="32" y="7"/>
                    </a:cubicBezTo>
                    <a:lnTo>
                      <a:pt x="31" y="5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1653;p7">
                <a:extLst>
                  <a:ext uri="{FF2B5EF4-FFF2-40B4-BE49-F238E27FC236}">
                    <a16:creationId xmlns:a16="http://schemas.microsoft.com/office/drawing/2014/main" id="{CD91E800-70E2-3203-7976-2EE503252A54}"/>
                  </a:ext>
                </a:extLst>
              </p:cNvPr>
              <p:cNvSpPr/>
              <p:nvPr/>
            </p:nvSpPr>
            <p:spPr>
              <a:xfrm>
                <a:off x="4169942" y="3747665"/>
                <a:ext cx="35200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31" h="13" extrusionOk="0">
                    <a:moveTo>
                      <a:pt x="31" y="8"/>
                    </a:moveTo>
                    <a:cubicBezTo>
                      <a:pt x="29" y="13"/>
                      <a:pt x="23" y="13"/>
                      <a:pt x="19" y="13"/>
                    </a:cubicBezTo>
                    <a:cubicBezTo>
                      <a:pt x="10" y="13"/>
                      <a:pt x="0" y="12"/>
                      <a:pt x="0" y="4"/>
                    </a:cubicBezTo>
                    <a:cubicBezTo>
                      <a:pt x="0" y="0"/>
                      <a:pt x="6" y="0"/>
                      <a:pt x="8" y="0"/>
                    </a:cubicBezTo>
                    <a:cubicBezTo>
                      <a:pt x="11" y="0"/>
                      <a:pt x="29" y="4"/>
                      <a:pt x="31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1654;p7">
                <a:extLst>
                  <a:ext uri="{FF2B5EF4-FFF2-40B4-BE49-F238E27FC236}">
                    <a16:creationId xmlns:a16="http://schemas.microsoft.com/office/drawing/2014/main" id="{68AB9656-912E-A2BE-5E6D-6F4BF794CEAF}"/>
                  </a:ext>
                </a:extLst>
              </p:cNvPr>
              <p:cNvSpPr/>
              <p:nvPr/>
            </p:nvSpPr>
            <p:spPr>
              <a:xfrm>
                <a:off x="3990881" y="3709404"/>
                <a:ext cx="148453" cy="61217"/>
              </a:xfrm>
              <a:custGeom>
                <a:avLst/>
                <a:gdLst/>
                <a:ahLst/>
                <a:cxnLst/>
                <a:rect l="l" t="t" r="r" b="b"/>
                <a:pathLst>
                  <a:path w="129" h="54" extrusionOk="0">
                    <a:moveTo>
                      <a:pt x="108" y="20"/>
                    </a:moveTo>
                    <a:cubicBezTo>
                      <a:pt x="116" y="26"/>
                      <a:pt x="123" y="30"/>
                      <a:pt x="129" y="38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95" y="41"/>
                      <a:pt x="92" y="44"/>
                      <a:pt x="87" y="44"/>
                    </a:cubicBezTo>
                    <a:cubicBezTo>
                      <a:pt x="82" y="44"/>
                      <a:pt x="83" y="40"/>
                      <a:pt x="79" y="40"/>
                    </a:cubicBezTo>
                    <a:cubicBezTo>
                      <a:pt x="70" y="40"/>
                      <a:pt x="70" y="54"/>
                      <a:pt x="62" y="54"/>
                    </a:cubicBezTo>
                    <a:cubicBezTo>
                      <a:pt x="55" y="54"/>
                      <a:pt x="57" y="46"/>
                      <a:pt x="53" y="44"/>
                    </a:cubicBezTo>
                    <a:cubicBezTo>
                      <a:pt x="46" y="39"/>
                      <a:pt x="28" y="42"/>
                      <a:pt x="19" y="42"/>
                    </a:cubicBezTo>
                    <a:cubicBezTo>
                      <a:pt x="14" y="42"/>
                      <a:pt x="14" y="44"/>
                      <a:pt x="10" y="42"/>
                    </a:cubicBezTo>
                    <a:cubicBezTo>
                      <a:pt x="10" y="44"/>
                      <a:pt x="9" y="46"/>
                      <a:pt x="9" y="48"/>
                    </a:cubicBezTo>
                    <a:cubicBezTo>
                      <a:pt x="4" y="47"/>
                      <a:pt x="0" y="40"/>
                      <a:pt x="0" y="35"/>
                    </a:cubicBezTo>
                    <a:cubicBezTo>
                      <a:pt x="1" y="35"/>
                      <a:pt x="3" y="33"/>
                      <a:pt x="4" y="32"/>
                    </a:cubicBezTo>
                    <a:cubicBezTo>
                      <a:pt x="21" y="32"/>
                      <a:pt x="29" y="36"/>
                      <a:pt x="38" y="31"/>
                    </a:cubicBezTo>
                    <a:cubicBezTo>
                      <a:pt x="33" y="26"/>
                      <a:pt x="33" y="21"/>
                      <a:pt x="33" y="15"/>
                    </a:cubicBezTo>
                    <a:cubicBezTo>
                      <a:pt x="28" y="15"/>
                      <a:pt x="23" y="11"/>
                      <a:pt x="23" y="6"/>
                    </a:cubicBezTo>
                    <a:cubicBezTo>
                      <a:pt x="23" y="3"/>
                      <a:pt x="26" y="0"/>
                      <a:pt x="29" y="0"/>
                    </a:cubicBezTo>
                    <a:cubicBezTo>
                      <a:pt x="36" y="0"/>
                      <a:pt x="40" y="6"/>
                      <a:pt x="47" y="6"/>
                    </a:cubicBezTo>
                    <a:cubicBezTo>
                      <a:pt x="57" y="6"/>
                      <a:pt x="61" y="3"/>
                      <a:pt x="70" y="3"/>
                    </a:cubicBezTo>
                    <a:cubicBezTo>
                      <a:pt x="94" y="3"/>
                      <a:pt x="98" y="16"/>
                      <a:pt x="112" y="23"/>
                    </a:cubicBezTo>
                    <a:lnTo>
                      <a:pt x="108" y="2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" name="Google Shape;1655;p7">
                <a:extLst>
                  <a:ext uri="{FF2B5EF4-FFF2-40B4-BE49-F238E27FC236}">
                    <a16:creationId xmlns:a16="http://schemas.microsoft.com/office/drawing/2014/main" id="{914D7BF9-C6F4-E7BA-9CDB-0C61633EB55B}"/>
                  </a:ext>
                </a:extLst>
              </p:cNvPr>
              <p:cNvSpPr/>
              <p:nvPr/>
            </p:nvSpPr>
            <p:spPr>
              <a:xfrm>
                <a:off x="4303090" y="3957333"/>
                <a:ext cx="18365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16" h="19" extrusionOk="0">
                    <a:moveTo>
                      <a:pt x="16" y="6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2" y="0"/>
                      <a:pt x="9" y="0"/>
                    </a:cubicBezTo>
                    <a:cubicBezTo>
                      <a:pt x="5" y="0"/>
                      <a:pt x="0" y="8"/>
                      <a:pt x="0" y="16"/>
                    </a:cubicBezTo>
                    <a:cubicBezTo>
                      <a:pt x="0" y="19"/>
                      <a:pt x="5" y="16"/>
                      <a:pt x="7" y="16"/>
                    </a:cubicBezTo>
                    <a:cubicBezTo>
                      <a:pt x="12" y="16"/>
                      <a:pt x="15" y="9"/>
                      <a:pt x="16" y="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1656;p7">
                <a:extLst>
                  <a:ext uri="{FF2B5EF4-FFF2-40B4-BE49-F238E27FC236}">
                    <a16:creationId xmlns:a16="http://schemas.microsoft.com/office/drawing/2014/main" id="{238D9C73-3A42-0A32-A64F-6F2BD2E0C5D6}"/>
                  </a:ext>
                </a:extLst>
              </p:cNvPr>
              <p:cNvSpPr/>
              <p:nvPr/>
            </p:nvSpPr>
            <p:spPr>
              <a:xfrm>
                <a:off x="4573978" y="4232810"/>
                <a:ext cx="58157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51" h="42" extrusionOk="0">
                    <a:moveTo>
                      <a:pt x="18" y="0"/>
                    </a:moveTo>
                    <a:cubicBezTo>
                      <a:pt x="23" y="3"/>
                      <a:pt x="28" y="7"/>
                      <a:pt x="34" y="7"/>
                    </a:cubicBezTo>
                    <a:cubicBezTo>
                      <a:pt x="35" y="18"/>
                      <a:pt x="42" y="9"/>
                      <a:pt x="46" y="9"/>
                    </a:cubicBezTo>
                    <a:cubicBezTo>
                      <a:pt x="49" y="9"/>
                      <a:pt x="51" y="15"/>
                      <a:pt x="51" y="16"/>
                    </a:cubicBezTo>
                    <a:cubicBezTo>
                      <a:pt x="51" y="23"/>
                      <a:pt x="40" y="42"/>
                      <a:pt x="31" y="42"/>
                    </a:cubicBezTo>
                    <a:cubicBezTo>
                      <a:pt x="20" y="42"/>
                      <a:pt x="0" y="27"/>
                      <a:pt x="0" y="20"/>
                    </a:cubicBezTo>
                    <a:cubicBezTo>
                      <a:pt x="0" y="8"/>
                      <a:pt x="6" y="0"/>
                      <a:pt x="15" y="0"/>
                    </a:cubicBezTo>
                    <a:cubicBezTo>
                      <a:pt x="16" y="0"/>
                      <a:pt x="18" y="1"/>
                      <a:pt x="18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1657;p7">
                <a:extLst>
                  <a:ext uri="{FF2B5EF4-FFF2-40B4-BE49-F238E27FC236}">
                    <a16:creationId xmlns:a16="http://schemas.microsoft.com/office/drawing/2014/main" id="{09AEA038-BC81-1AD0-2358-E3CEAB5E258D}"/>
                  </a:ext>
                </a:extLst>
              </p:cNvPr>
              <p:cNvSpPr/>
              <p:nvPr/>
            </p:nvSpPr>
            <p:spPr>
              <a:xfrm>
                <a:off x="3995472" y="5402054"/>
                <a:ext cx="22957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9" h="46" extrusionOk="0">
                    <a:moveTo>
                      <a:pt x="0" y="24"/>
                    </a:moveTo>
                    <a:cubicBezTo>
                      <a:pt x="0" y="24"/>
                      <a:pt x="5" y="0"/>
                      <a:pt x="10" y="0"/>
                    </a:cubicBezTo>
                    <a:cubicBezTo>
                      <a:pt x="16" y="0"/>
                      <a:pt x="19" y="7"/>
                      <a:pt x="19" y="13"/>
                    </a:cubicBezTo>
                    <a:cubicBezTo>
                      <a:pt x="19" y="18"/>
                      <a:pt x="16" y="20"/>
                      <a:pt x="16" y="2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4" y="45"/>
                      <a:pt x="0" y="38"/>
                      <a:pt x="0" y="35"/>
                    </a:cubicBezTo>
                    <a:cubicBezTo>
                      <a:pt x="0" y="31"/>
                      <a:pt x="0" y="24"/>
                      <a:pt x="0" y="2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1658;p7">
                <a:extLst>
                  <a:ext uri="{FF2B5EF4-FFF2-40B4-BE49-F238E27FC236}">
                    <a16:creationId xmlns:a16="http://schemas.microsoft.com/office/drawing/2014/main" id="{2E76BCC9-C394-AB3C-05CE-430305109A07}"/>
                  </a:ext>
                </a:extLst>
              </p:cNvPr>
              <p:cNvSpPr/>
              <p:nvPr/>
            </p:nvSpPr>
            <p:spPr>
              <a:xfrm>
                <a:off x="3819472" y="3914481"/>
                <a:ext cx="1150890" cy="1948231"/>
              </a:xfrm>
              <a:custGeom>
                <a:avLst/>
                <a:gdLst/>
                <a:ahLst/>
                <a:cxnLst/>
                <a:rect l="l" t="t" r="r" b="b"/>
                <a:pathLst>
                  <a:path w="1007" h="1703" extrusionOk="0">
                    <a:moveTo>
                      <a:pt x="84" y="185"/>
                    </a:moveTo>
                    <a:cubicBezTo>
                      <a:pt x="84" y="184"/>
                      <a:pt x="84" y="182"/>
                      <a:pt x="84" y="181"/>
                    </a:cubicBezTo>
                    <a:cubicBezTo>
                      <a:pt x="84" y="174"/>
                      <a:pt x="80" y="169"/>
                      <a:pt x="80" y="163"/>
                    </a:cubicBezTo>
                    <a:cubicBezTo>
                      <a:pt x="80" y="153"/>
                      <a:pt x="84" y="150"/>
                      <a:pt x="84" y="142"/>
                    </a:cubicBezTo>
                    <a:cubicBezTo>
                      <a:pt x="84" y="126"/>
                      <a:pt x="70" y="128"/>
                      <a:pt x="70" y="114"/>
                    </a:cubicBezTo>
                    <a:cubicBezTo>
                      <a:pt x="70" y="103"/>
                      <a:pt x="85" y="98"/>
                      <a:pt x="89" y="91"/>
                    </a:cubicBezTo>
                    <a:cubicBezTo>
                      <a:pt x="95" y="93"/>
                      <a:pt x="93" y="93"/>
                      <a:pt x="98" y="91"/>
                    </a:cubicBezTo>
                    <a:cubicBezTo>
                      <a:pt x="98" y="90"/>
                      <a:pt x="98" y="88"/>
                      <a:pt x="98" y="87"/>
                    </a:cubicBezTo>
                    <a:cubicBezTo>
                      <a:pt x="98" y="85"/>
                      <a:pt x="101" y="83"/>
                      <a:pt x="102" y="83"/>
                    </a:cubicBezTo>
                    <a:cubicBezTo>
                      <a:pt x="102" y="75"/>
                      <a:pt x="110" y="72"/>
                      <a:pt x="115" y="69"/>
                    </a:cubicBezTo>
                    <a:cubicBezTo>
                      <a:pt x="119" y="66"/>
                      <a:pt x="120" y="56"/>
                      <a:pt x="121" y="49"/>
                    </a:cubicBezTo>
                    <a:cubicBezTo>
                      <a:pt x="125" y="37"/>
                      <a:pt x="132" y="34"/>
                      <a:pt x="142" y="31"/>
                    </a:cubicBezTo>
                    <a:cubicBezTo>
                      <a:pt x="160" y="25"/>
                      <a:pt x="172" y="22"/>
                      <a:pt x="191" y="15"/>
                    </a:cubicBezTo>
                    <a:cubicBezTo>
                      <a:pt x="201" y="12"/>
                      <a:pt x="203" y="0"/>
                      <a:pt x="213" y="0"/>
                    </a:cubicBezTo>
                    <a:cubicBezTo>
                      <a:pt x="217" y="0"/>
                      <a:pt x="220" y="9"/>
                      <a:pt x="220" y="10"/>
                    </a:cubicBezTo>
                    <a:cubicBezTo>
                      <a:pt x="220" y="16"/>
                      <a:pt x="215" y="19"/>
                      <a:pt x="212" y="19"/>
                    </a:cubicBezTo>
                    <a:cubicBezTo>
                      <a:pt x="210" y="31"/>
                      <a:pt x="205" y="45"/>
                      <a:pt x="205" y="52"/>
                    </a:cubicBezTo>
                    <a:cubicBezTo>
                      <a:pt x="205" y="60"/>
                      <a:pt x="210" y="76"/>
                      <a:pt x="218" y="76"/>
                    </a:cubicBezTo>
                    <a:cubicBezTo>
                      <a:pt x="221" y="76"/>
                      <a:pt x="225" y="66"/>
                      <a:pt x="225" y="63"/>
                    </a:cubicBezTo>
                    <a:cubicBezTo>
                      <a:pt x="225" y="53"/>
                      <a:pt x="216" y="48"/>
                      <a:pt x="216" y="38"/>
                    </a:cubicBezTo>
                    <a:cubicBezTo>
                      <a:pt x="216" y="26"/>
                      <a:pt x="228" y="28"/>
                      <a:pt x="235" y="23"/>
                    </a:cubicBezTo>
                    <a:cubicBezTo>
                      <a:pt x="253" y="23"/>
                      <a:pt x="253" y="23"/>
                      <a:pt x="253" y="23"/>
                    </a:cubicBezTo>
                    <a:cubicBezTo>
                      <a:pt x="250" y="14"/>
                      <a:pt x="239" y="18"/>
                      <a:pt x="239" y="8"/>
                    </a:cubicBezTo>
                    <a:cubicBezTo>
                      <a:pt x="252" y="8"/>
                      <a:pt x="252" y="8"/>
                      <a:pt x="252" y="8"/>
                    </a:cubicBezTo>
                    <a:cubicBezTo>
                      <a:pt x="255" y="21"/>
                      <a:pt x="272" y="25"/>
                      <a:pt x="283" y="28"/>
                    </a:cubicBezTo>
                    <a:cubicBezTo>
                      <a:pt x="283" y="36"/>
                      <a:pt x="288" y="41"/>
                      <a:pt x="293" y="42"/>
                    </a:cubicBezTo>
                    <a:cubicBezTo>
                      <a:pt x="305" y="42"/>
                      <a:pt x="327" y="42"/>
                      <a:pt x="333" y="42"/>
                    </a:cubicBezTo>
                    <a:cubicBezTo>
                      <a:pt x="333" y="49"/>
                      <a:pt x="343" y="51"/>
                      <a:pt x="349" y="51"/>
                    </a:cubicBezTo>
                    <a:cubicBezTo>
                      <a:pt x="360" y="49"/>
                      <a:pt x="368" y="49"/>
                      <a:pt x="372" y="40"/>
                    </a:cubicBezTo>
                    <a:cubicBezTo>
                      <a:pt x="373" y="37"/>
                      <a:pt x="389" y="37"/>
                      <a:pt x="391" y="36"/>
                    </a:cubicBezTo>
                    <a:cubicBezTo>
                      <a:pt x="399" y="36"/>
                      <a:pt x="412" y="38"/>
                      <a:pt x="412" y="38"/>
                    </a:cubicBezTo>
                    <a:cubicBezTo>
                      <a:pt x="409" y="41"/>
                      <a:pt x="403" y="41"/>
                      <a:pt x="401" y="40"/>
                    </a:cubicBezTo>
                    <a:cubicBezTo>
                      <a:pt x="401" y="46"/>
                      <a:pt x="401" y="46"/>
                      <a:pt x="401" y="46"/>
                    </a:cubicBezTo>
                    <a:cubicBezTo>
                      <a:pt x="406" y="57"/>
                      <a:pt x="422" y="60"/>
                      <a:pt x="433" y="64"/>
                    </a:cubicBezTo>
                    <a:cubicBezTo>
                      <a:pt x="443" y="67"/>
                      <a:pt x="441" y="79"/>
                      <a:pt x="444" y="89"/>
                    </a:cubicBezTo>
                    <a:cubicBezTo>
                      <a:pt x="465" y="89"/>
                      <a:pt x="465" y="89"/>
                      <a:pt x="465" y="89"/>
                    </a:cubicBezTo>
                    <a:cubicBezTo>
                      <a:pt x="480" y="104"/>
                      <a:pt x="486" y="102"/>
                      <a:pt x="496" y="122"/>
                    </a:cubicBezTo>
                    <a:cubicBezTo>
                      <a:pt x="497" y="125"/>
                      <a:pt x="503" y="126"/>
                      <a:pt x="507" y="126"/>
                    </a:cubicBezTo>
                    <a:cubicBezTo>
                      <a:pt x="512" y="149"/>
                      <a:pt x="544" y="146"/>
                      <a:pt x="564" y="150"/>
                    </a:cubicBezTo>
                    <a:cubicBezTo>
                      <a:pt x="584" y="150"/>
                      <a:pt x="584" y="150"/>
                      <a:pt x="584" y="150"/>
                    </a:cubicBezTo>
                    <a:cubicBezTo>
                      <a:pt x="589" y="153"/>
                      <a:pt x="602" y="159"/>
                      <a:pt x="609" y="159"/>
                    </a:cubicBezTo>
                    <a:cubicBezTo>
                      <a:pt x="609" y="161"/>
                      <a:pt x="609" y="161"/>
                      <a:pt x="609" y="161"/>
                    </a:cubicBezTo>
                    <a:cubicBezTo>
                      <a:pt x="611" y="161"/>
                      <a:pt x="612" y="161"/>
                      <a:pt x="614" y="161"/>
                    </a:cubicBezTo>
                    <a:cubicBezTo>
                      <a:pt x="626" y="161"/>
                      <a:pt x="642" y="187"/>
                      <a:pt x="655" y="190"/>
                    </a:cubicBezTo>
                    <a:cubicBezTo>
                      <a:pt x="655" y="200"/>
                      <a:pt x="664" y="225"/>
                      <a:pt x="668" y="234"/>
                    </a:cubicBezTo>
                    <a:cubicBezTo>
                      <a:pt x="672" y="242"/>
                      <a:pt x="682" y="242"/>
                      <a:pt x="682" y="250"/>
                    </a:cubicBezTo>
                    <a:cubicBezTo>
                      <a:pt x="670" y="266"/>
                      <a:pt x="648" y="274"/>
                      <a:pt x="648" y="297"/>
                    </a:cubicBezTo>
                    <a:cubicBezTo>
                      <a:pt x="648" y="305"/>
                      <a:pt x="655" y="305"/>
                      <a:pt x="658" y="306"/>
                    </a:cubicBezTo>
                    <a:cubicBezTo>
                      <a:pt x="666" y="310"/>
                      <a:pt x="670" y="316"/>
                      <a:pt x="671" y="324"/>
                    </a:cubicBezTo>
                    <a:cubicBezTo>
                      <a:pt x="689" y="324"/>
                      <a:pt x="689" y="324"/>
                      <a:pt x="689" y="324"/>
                    </a:cubicBezTo>
                    <a:cubicBezTo>
                      <a:pt x="689" y="327"/>
                      <a:pt x="691" y="333"/>
                      <a:pt x="693" y="333"/>
                    </a:cubicBezTo>
                    <a:cubicBezTo>
                      <a:pt x="696" y="333"/>
                      <a:pt x="699" y="328"/>
                      <a:pt x="702" y="324"/>
                    </a:cubicBezTo>
                    <a:cubicBezTo>
                      <a:pt x="709" y="311"/>
                      <a:pt x="718" y="294"/>
                      <a:pt x="730" y="294"/>
                    </a:cubicBezTo>
                    <a:cubicBezTo>
                      <a:pt x="744" y="294"/>
                      <a:pt x="771" y="309"/>
                      <a:pt x="781" y="316"/>
                    </a:cubicBezTo>
                    <a:cubicBezTo>
                      <a:pt x="787" y="320"/>
                      <a:pt x="794" y="318"/>
                      <a:pt x="795" y="324"/>
                    </a:cubicBezTo>
                    <a:cubicBezTo>
                      <a:pt x="798" y="332"/>
                      <a:pt x="797" y="337"/>
                      <a:pt x="797" y="344"/>
                    </a:cubicBezTo>
                    <a:cubicBezTo>
                      <a:pt x="802" y="344"/>
                      <a:pt x="802" y="344"/>
                      <a:pt x="802" y="344"/>
                    </a:cubicBezTo>
                    <a:cubicBezTo>
                      <a:pt x="809" y="341"/>
                      <a:pt x="812" y="336"/>
                      <a:pt x="819" y="336"/>
                    </a:cubicBezTo>
                    <a:cubicBezTo>
                      <a:pt x="835" y="336"/>
                      <a:pt x="838" y="348"/>
                      <a:pt x="853" y="348"/>
                    </a:cubicBezTo>
                    <a:cubicBezTo>
                      <a:pt x="882" y="344"/>
                      <a:pt x="882" y="344"/>
                      <a:pt x="882" y="344"/>
                    </a:cubicBezTo>
                    <a:cubicBezTo>
                      <a:pt x="896" y="347"/>
                      <a:pt x="909" y="353"/>
                      <a:pt x="917" y="357"/>
                    </a:cubicBezTo>
                    <a:cubicBezTo>
                      <a:pt x="924" y="369"/>
                      <a:pt x="948" y="391"/>
                      <a:pt x="960" y="395"/>
                    </a:cubicBezTo>
                    <a:cubicBezTo>
                      <a:pt x="970" y="398"/>
                      <a:pt x="977" y="394"/>
                      <a:pt x="988" y="397"/>
                    </a:cubicBezTo>
                    <a:cubicBezTo>
                      <a:pt x="1003" y="402"/>
                      <a:pt x="1007" y="418"/>
                      <a:pt x="1007" y="435"/>
                    </a:cubicBezTo>
                    <a:cubicBezTo>
                      <a:pt x="1007" y="494"/>
                      <a:pt x="976" y="509"/>
                      <a:pt x="956" y="542"/>
                    </a:cubicBezTo>
                    <a:cubicBezTo>
                      <a:pt x="951" y="549"/>
                      <a:pt x="948" y="551"/>
                      <a:pt x="943" y="558"/>
                    </a:cubicBezTo>
                    <a:cubicBezTo>
                      <a:pt x="936" y="570"/>
                      <a:pt x="927" y="572"/>
                      <a:pt x="920" y="580"/>
                    </a:cubicBezTo>
                    <a:cubicBezTo>
                      <a:pt x="908" y="592"/>
                      <a:pt x="920" y="617"/>
                      <a:pt x="920" y="636"/>
                    </a:cubicBezTo>
                    <a:cubicBezTo>
                      <a:pt x="920" y="651"/>
                      <a:pt x="914" y="664"/>
                      <a:pt x="914" y="674"/>
                    </a:cubicBezTo>
                    <a:cubicBezTo>
                      <a:pt x="914" y="678"/>
                      <a:pt x="911" y="681"/>
                      <a:pt x="911" y="684"/>
                    </a:cubicBezTo>
                    <a:cubicBezTo>
                      <a:pt x="908" y="688"/>
                      <a:pt x="901" y="696"/>
                      <a:pt x="901" y="702"/>
                    </a:cubicBezTo>
                    <a:cubicBezTo>
                      <a:pt x="901" y="710"/>
                      <a:pt x="898" y="726"/>
                      <a:pt x="897" y="729"/>
                    </a:cubicBezTo>
                    <a:cubicBezTo>
                      <a:pt x="886" y="747"/>
                      <a:pt x="882" y="755"/>
                      <a:pt x="870" y="771"/>
                    </a:cubicBezTo>
                    <a:cubicBezTo>
                      <a:pt x="867" y="776"/>
                      <a:pt x="868" y="786"/>
                      <a:pt x="867" y="789"/>
                    </a:cubicBezTo>
                    <a:cubicBezTo>
                      <a:pt x="862" y="798"/>
                      <a:pt x="846" y="809"/>
                      <a:pt x="833" y="809"/>
                    </a:cubicBezTo>
                    <a:cubicBezTo>
                      <a:pt x="819" y="809"/>
                      <a:pt x="808" y="809"/>
                      <a:pt x="796" y="814"/>
                    </a:cubicBezTo>
                    <a:cubicBezTo>
                      <a:pt x="792" y="817"/>
                      <a:pt x="791" y="820"/>
                      <a:pt x="789" y="823"/>
                    </a:cubicBezTo>
                    <a:cubicBezTo>
                      <a:pt x="770" y="842"/>
                      <a:pt x="752" y="831"/>
                      <a:pt x="738" y="853"/>
                    </a:cubicBezTo>
                    <a:cubicBezTo>
                      <a:pt x="732" y="863"/>
                      <a:pt x="722" y="863"/>
                      <a:pt x="716" y="870"/>
                    </a:cubicBezTo>
                    <a:cubicBezTo>
                      <a:pt x="706" y="880"/>
                      <a:pt x="708" y="891"/>
                      <a:pt x="708" y="906"/>
                    </a:cubicBezTo>
                    <a:cubicBezTo>
                      <a:pt x="708" y="944"/>
                      <a:pt x="708" y="944"/>
                      <a:pt x="708" y="944"/>
                    </a:cubicBezTo>
                    <a:cubicBezTo>
                      <a:pt x="692" y="952"/>
                      <a:pt x="685" y="965"/>
                      <a:pt x="677" y="982"/>
                    </a:cubicBezTo>
                    <a:cubicBezTo>
                      <a:pt x="677" y="981"/>
                      <a:pt x="677" y="981"/>
                      <a:pt x="677" y="981"/>
                    </a:cubicBezTo>
                    <a:cubicBezTo>
                      <a:pt x="672" y="991"/>
                      <a:pt x="673" y="997"/>
                      <a:pt x="667" y="1007"/>
                    </a:cubicBezTo>
                    <a:cubicBezTo>
                      <a:pt x="653" y="1029"/>
                      <a:pt x="638" y="1031"/>
                      <a:pt x="625" y="1052"/>
                    </a:cubicBezTo>
                    <a:cubicBezTo>
                      <a:pt x="610" y="1076"/>
                      <a:pt x="604" y="1115"/>
                      <a:pt x="569" y="1115"/>
                    </a:cubicBezTo>
                    <a:cubicBezTo>
                      <a:pt x="557" y="1115"/>
                      <a:pt x="540" y="1107"/>
                      <a:pt x="535" y="1107"/>
                    </a:cubicBezTo>
                    <a:cubicBezTo>
                      <a:pt x="524" y="1107"/>
                      <a:pt x="514" y="1097"/>
                      <a:pt x="503" y="1097"/>
                    </a:cubicBezTo>
                    <a:cubicBezTo>
                      <a:pt x="501" y="1097"/>
                      <a:pt x="497" y="1099"/>
                      <a:pt x="497" y="1101"/>
                    </a:cubicBezTo>
                    <a:cubicBezTo>
                      <a:pt x="497" y="1108"/>
                      <a:pt x="508" y="1112"/>
                      <a:pt x="511" y="1115"/>
                    </a:cubicBezTo>
                    <a:cubicBezTo>
                      <a:pt x="517" y="1121"/>
                      <a:pt x="517" y="1130"/>
                      <a:pt x="520" y="1139"/>
                    </a:cubicBezTo>
                    <a:cubicBezTo>
                      <a:pt x="522" y="1148"/>
                      <a:pt x="534" y="1148"/>
                      <a:pt x="534" y="1157"/>
                    </a:cubicBezTo>
                    <a:cubicBezTo>
                      <a:pt x="534" y="1166"/>
                      <a:pt x="534" y="1172"/>
                      <a:pt x="530" y="1178"/>
                    </a:cubicBezTo>
                    <a:cubicBezTo>
                      <a:pt x="524" y="1189"/>
                      <a:pt x="518" y="1194"/>
                      <a:pt x="511" y="1202"/>
                    </a:cubicBezTo>
                    <a:cubicBezTo>
                      <a:pt x="498" y="1216"/>
                      <a:pt x="482" y="1212"/>
                      <a:pt x="464" y="1218"/>
                    </a:cubicBezTo>
                    <a:cubicBezTo>
                      <a:pt x="452" y="1222"/>
                      <a:pt x="427" y="1213"/>
                      <a:pt x="420" y="1220"/>
                    </a:cubicBezTo>
                    <a:cubicBezTo>
                      <a:pt x="410" y="1231"/>
                      <a:pt x="418" y="1255"/>
                      <a:pt x="412" y="1266"/>
                    </a:cubicBezTo>
                    <a:cubicBezTo>
                      <a:pt x="412" y="1264"/>
                      <a:pt x="412" y="1264"/>
                      <a:pt x="412" y="1264"/>
                    </a:cubicBezTo>
                    <a:cubicBezTo>
                      <a:pt x="412" y="1266"/>
                      <a:pt x="412" y="1271"/>
                      <a:pt x="412" y="1274"/>
                    </a:cubicBezTo>
                    <a:cubicBezTo>
                      <a:pt x="412" y="1278"/>
                      <a:pt x="400" y="1283"/>
                      <a:pt x="395" y="1283"/>
                    </a:cubicBezTo>
                    <a:cubicBezTo>
                      <a:pt x="379" y="1283"/>
                      <a:pt x="376" y="1272"/>
                      <a:pt x="361" y="1272"/>
                    </a:cubicBezTo>
                    <a:cubicBezTo>
                      <a:pt x="355" y="1272"/>
                      <a:pt x="353" y="1278"/>
                      <a:pt x="353" y="1282"/>
                    </a:cubicBezTo>
                    <a:cubicBezTo>
                      <a:pt x="353" y="1293"/>
                      <a:pt x="362" y="1313"/>
                      <a:pt x="369" y="1313"/>
                    </a:cubicBezTo>
                    <a:cubicBezTo>
                      <a:pt x="373" y="1313"/>
                      <a:pt x="377" y="1309"/>
                      <a:pt x="380" y="1308"/>
                    </a:cubicBezTo>
                    <a:cubicBezTo>
                      <a:pt x="383" y="1311"/>
                      <a:pt x="386" y="1312"/>
                      <a:pt x="386" y="1316"/>
                    </a:cubicBezTo>
                    <a:cubicBezTo>
                      <a:pt x="386" y="1321"/>
                      <a:pt x="380" y="1326"/>
                      <a:pt x="379" y="1326"/>
                    </a:cubicBezTo>
                    <a:cubicBezTo>
                      <a:pt x="370" y="1326"/>
                      <a:pt x="367" y="1319"/>
                      <a:pt x="359" y="1319"/>
                    </a:cubicBezTo>
                    <a:cubicBezTo>
                      <a:pt x="359" y="1328"/>
                      <a:pt x="364" y="1329"/>
                      <a:pt x="368" y="1331"/>
                    </a:cubicBezTo>
                    <a:cubicBezTo>
                      <a:pt x="354" y="1345"/>
                      <a:pt x="354" y="1359"/>
                      <a:pt x="349" y="1379"/>
                    </a:cubicBezTo>
                    <a:cubicBezTo>
                      <a:pt x="348" y="1388"/>
                      <a:pt x="334" y="1389"/>
                      <a:pt x="329" y="1390"/>
                    </a:cubicBezTo>
                    <a:cubicBezTo>
                      <a:pt x="317" y="1393"/>
                      <a:pt x="306" y="1404"/>
                      <a:pt x="306" y="1418"/>
                    </a:cubicBezTo>
                    <a:cubicBezTo>
                      <a:pt x="306" y="1449"/>
                      <a:pt x="340" y="1437"/>
                      <a:pt x="340" y="1462"/>
                    </a:cubicBezTo>
                    <a:cubicBezTo>
                      <a:pt x="340" y="1484"/>
                      <a:pt x="321" y="1487"/>
                      <a:pt x="311" y="1498"/>
                    </a:cubicBezTo>
                    <a:cubicBezTo>
                      <a:pt x="305" y="1504"/>
                      <a:pt x="307" y="1514"/>
                      <a:pt x="302" y="1525"/>
                    </a:cubicBezTo>
                    <a:cubicBezTo>
                      <a:pt x="297" y="1536"/>
                      <a:pt x="285" y="1531"/>
                      <a:pt x="278" y="1538"/>
                    </a:cubicBezTo>
                    <a:cubicBezTo>
                      <a:pt x="269" y="1548"/>
                      <a:pt x="265" y="1559"/>
                      <a:pt x="265" y="1574"/>
                    </a:cubicBezTo>
                    <a:cubicBezTo>
                      <a:pt x="265" y="1582"/>
                      <a:pt x="272" y="1592"/>
                      <a:pt x="277" y="1592"/>
                    </a:cubicBezTo>
                    <a:cubicBezTo>
                      <a:pt x="290" y="1600"/>
                      <a:pt x="290" y="1637"/>
                      <a:pt x="299" y="1647"/>
                    </a:cubicBezTo>
                    <a:cubicBezTo>
                      <a:pt x="316" y="1665"/>
                      <a:pt x="336" y="1672"/>
                      <a:pt x="357" y="1682"/>
                    </a:cubicBezTo>
                    <a:cubicBezTo>
                      <a:pt x="354" y="1687"/>
                      <a:pt x="349" y="1685"/>
                      <a:pt x="345" y="1685"/>
                    </a:cubicBezTo>
                    <a:cubicBezTo>
                      <a:pt x="333" y="1685"/>
                      <a:pt x="315" y="1700"/>
                      <a:pt x="308" y="1700"/>
                    </a:cubicBezTo>
                    <a:cubicBezTo>
                      <a:pt x="302" y="1700"/>
                      <a:pt x="303" y="1700"/>
                      <a:pt x="299" y="1700"/>
                    </a:cubicBezTo>
                    <a:cubicBezTo>
                      <a:pt x="297" y="1700"/>
                      <a:pt x="294" y="1703"/>
                      <a:pt x="292" y="1703"/>
                    </a:cubicBezTo>
                    <a:cubicBezTo>
                      <a:pt x="284" y="1703"/>
                      <a:pt x="278" y="1703"/>
                      <a:pt x="271" y="1703"/>
                    </a:cubicBezTo>
                    <a:cubicBezTo>
                      <a:pt x="253" y="1703"/>
                      <a:pt x="259" y="1681"/>
                      <a:pt x="247" y="1677"/>
                    </a:cubicBezTo>
                    <a:cubicBezTo>
                      <a:pt x="236" y="1673"/>
                      <a:pt x="219" y="1673"/>
                      <a:pt x="219" y="1659"/>
                    </a:cubicBezTo>
                    <a:cubicBezTo>
                      <a:pt x="213" y="1659"/>
                      <a:pt x="210" y="1659"/>
                      <a:pt x="205" y="1659"/>
                    </a:cubicBezTo>
                    <a:cubicBezTo>
                      <a:pt x="199" y="1659"/>
                      <a:pt x="197" y="1653"/>
                      <a:pt x="196" y="1649"/>
                    </a:cubicBezTo>
                    <a:cubicBezTo>
                      <a:pt x="175" y="1649"/>
                      <a:pt x="169" y="1638"/>
                      <a:pt x="159" y="1627"/>
                    </a:cubicBezTo>
                    <a:cubicBezTo>
                      <a:pt x="157" y="1625"/>
                      <a:pt x="152" y="1621"/>
                      <a:pt x="152" y="1619"/>
                    </a:cubicBezTo>
                    <a:cubicBezTo>
                      <a:pt x="152" y="1612"/>
                      <a:pt x="166" y="1613"/>
                      <a:pt x="167" y="1606"/>
                    </a:cubicBezTo>
                    <a:cubicBezTo>
                      <a:pt x="165" y="1605"/>
                      <a:pt x="163" y="1604"/>
                      <a:pt x="161" y="1602"/>
                    </a:cubicBezTo>
                    <a:cubicBezTo>
                      <a:pt x="163" y="1598"/>
                      <a:pt x="166" y="1593"/>
                      <a:pt x="166" y="1588"/>
                    </a:cubicBezTo>
                    <a:cubicBezTo>
                      <a:pt x="166" y="1569"/>
                      <a:pt x="146" y="1573"/>
                      <a:pt x="146" y="1556"/>
                    </a:cubicBezTo>
                    <a:cubicBezTo>
                      <a:pt x="146" y="1550"/>
                      <a:pt x="146" y="1548"/>
                      <a:pt x="146" y="1545"/>
                    </a:cubicBezTo>
                    <a:cubicBezTo>
                      <a:pt x="146" y="1527"/>
                      <a:pt x="134" y="1499"/>
                      <a:pt x="134" y="1486"/>
                    </a:cubicBezTo>
                    <a:cubicBezTo>
                      <a:pt x="134" y="1472"/>
                      <a:pt x="152" y="1466"/>
                      <a:pt x="152" y="1453"/>
                    </a:cubicBezTo>
                    <a:cubicBezTo>
                      <a:pt x="152" y="1447"/>
                      <a:pt x="143" y="1434"/>
                      <a:pt x="141" y="1425"/>
                    </a:cubicBezTo>
                    <a:cubicBezTo>
                      <a:pt x="141" y="1418"/>
                      <a:pt x="141" y="1418"/>
                      <a:pt x="141" y="1418"/>
                    </a:cubicBezTo>
                    <a:cubicBezTo>
                      <a:pt x="142" y="1418"/>
                      <a:pt x="142" y="1418"/>
                      <a:pt x="142" y="1418"/>
                    </a:cubicBezTo>
                    <a:cubicBezTo>
                      <a:pt x="142" y="1413"/>
                      <a:pt x="145" y="1409"/>
                      <a:pt x="149" y="1409"/>
                    </a:cubicBezTo>
                    <a:cubicBezTo>
                      <a:pt x="162" y="1409"/>
                      <a:pt x="157" y="1423"/>
                      <a:pt x="168" y="1423"/>
                    </a:cubicBezTo>
                    <a:cubicBezTo>
                      <a:pt x="193" y="1305"/>
                      <a:pt x="193" y="1305"/>
                      <a:pt x="193" y="1305"/>
                    </a:cubicBezTo>
                    <a:cubicBezTo>
                      <a:pt x="193" y="1293"/>
                      <a:pt x="193" y="1293"/>
                      <a:pt x="193" y="1293"/>
                    </a:cubicBezTo>
                    <a:cubicBezTo>
                      <a:pt x="191" y="1293"/>
                      <a:pt x="189" y="1293"/>
                      <a:pt x="187" y="1293"/>
                    </a:cubicBezTo>
                    <a:cubicBezTo>
                      <a:pt x="181" y="1296"/>
                      <a:pt x="180" y="1302"/>
                      <a:pt x="175" y="1302"/>
                    </a:cubicBezTo>
                    <a:cubicBezTo>
                      <a:pt x="169" y="1302"/>
                      <a:pt x="165" y="1284"/>
                      <a:pt x="165" y="1275"/>
                    </a:cubicBezTo>
                    <a:cubicBezTo>
                      <a:pt x="165" y="1260"/>
                      <a:pt x="170" y="1254"/>
                      <a:pt x="172" y="1239"/>
                    </a:cubicBezTo>
                    <a:cubicBezTo>
                      <a:pt x="177" y="1239"/>
                      <a:pt x="180" y="1237"/>
                      <a:pt x="180" y="1235"/>
                    </a:cubicBezTo>
                    <a:cubicBezTo>
                      <a:pt x="180" y="1230"/>
                      <a:pt x="175" y="1226"/>
                      <a:pt x="175" y="1226"/>
                    </a:cubicBezTo>
                    <a:cubicBezTo>
                      <a:pt x="172" y="1226"/>
                      <a:pt x="171" y="1204"/>
                      <a:pt x="171" y="1198"/>
                    </a:cubicBezTo>
                    <a:cubicBezTo>
                      <a:pt x="171" y="1180"/>
                      <a:pt x="182" y="1162"/>
                      <a:pt x="189" y="1150"/>
                    </a:cubicBezTo>
                    <a:cubicBezTo>
                      <a:pt x="192" y="1145"/>
                      <a:pt x="193" y="1134"/>
                      <a:pt x="197" y="1128"/>
                    </a:cubicBezTo>
                    <a:cubicBezTo>
                      <a:pt x="199" y="1125"/>
                      <a:pt x="203" y="1126"/>
                      <a:pt x="204" y="1123"/>
                    </a:cubicBezTo>
                    <a:cubicBezTo>
                      <a:pt x="209" y="1104"/>
                      <a:pt x="209" y="1091"/>
                      <a:pt x="214" y="1072"/>
                    </a:cubicBezTo>
                    <a:cubicBezTo>
                      <a:pt x="213" y="1012"/>
                      <a:pt x="213" y="1012"/>
                      <a:pt x="213" y="1012"/>
                    </a:cubicBezTo>
                    <a:cubicBezTo>
                      <a:pt x="208" y="998"/>
                      <a:pt x="217" y="987"/>
                      <a:pt x="217" y="974"/>
                    </a:cubicBezTo>
                    <a:cubicBezTo>
                      <a:pt x="217" y="944"/>
                      <a:pt x="234" y="924"/>
                      <a:pt x="234" y="897"/>
                    </a:cubicBezTo>
                    <a:cubicBezTo>
                      <a:pt x="234" y="894"/>
                      <a:pt x="234" y="892"/>
                      <a:pt x="234" y="890"/>
                    </a:cubicBezTo>
                    <a:cubicBezTo>
                      <a:pt x="234" y="884"/>
                      <a:pt x="238" y="870"/>
                      <a:pt x="240" y="862"/>
                    </a:cubicBezTo>
                    <a:cubicBezTo>
                      <a:pt x="240" y="837"/>
                      <a:pt x="240" y="837"/>
                      <a:pt x="240" y="827"/>
                    </a:cubicBezTo>
                    <a:cubicBezTo>
                      <a:pt x="240" y="816"/>
                      <a:pt x="246" y="794"/>
                      <a:pt x="246" y="782"/>
                    </a:cubicBezTo>
                    <a:cubicBezTo>
                      <a:pt x="246" y="774"/>
                      <a:pt x="243" y="727"/>
                      <a:pt x="240" y="718"/>
                    </a:cubicBezTo>
                    <a:cubicBezTo>
                      <a:pt x="233" y="699"/>
                      <a:pt x="221" y="687"/>
                      <a:pt x="208" y="680"/>
                    </a:cubicBezTo>
                    <a:cubicBezTo>
                      <a:pt x="196" y="674"/>
                      <a:pt x="188" y="676"/>
                      <a:pt x="180" y="667"/>
                    </a:cubicBezTo>
                    <a:cubicBezTo>
                      <a:pt x="171" y="658"/>
                      <a:pt x="166" y="654"/>
                      <a:pt x="155" y="651"/>
                    </a:cubicBezTo>
                    <a:cubicBezTo>
                      <a:pt x="134" y="644"/>
                      <a:pt x="124" y="633"/>
                      <a:pt x="110" y="619"/>
                    </a:cubicBezTo>
                    <a:cubicBezTo>
                      <a:pt x="104" y="612"/>
                      <a:pt x="107" y="603"/>
                      <a:pt x="107" y="594"/>
                    </a:cubicBezTo>
                    <a:cubicBezTo>
                      <a:pt x="107" y="581"/>
                      <a:pt x="96" y="575"/>
                      <a:pt x="93" y="564"/>
                    </a:cubicBezTo>
                    <a:cubicBezTo>
                      <a:pt x="87" y="545"/>
                      <a:pt x="71" y="530"/>
                      <a:pt x="66" y="513"/>
                    </a:cubicBezTo>
                    <a:cubicBezTo>
                      <a:pt x="61" y="495"/>
                      <a:pt x="56" y="484"/>
                      <a:pt x="49" y="469"/>
                    </a:cubicBezTo>
                    <a:cubicBezTo>
                      <a:pt x="47" y="464"/>
                      <a:pt x="42" y="466"/>
                      <a:pt x="40" y="464"/>
                    </a:cubicBezTo>
                    <a:cubicBezTo>
                      <a:pt x="34" y="458"/>
                      <a:pt x="33" y="447"/>
                      <a:pt x="30" y="441"/>
                    </a:cubicBezTo>
                    <a:cubicBezTo>
                      <a:pt x="28" y="436"/>
                      <a:pt x="22" y="438"/>
                      <a:pt x="19" y="435"/>
                    </a:cubicBezTo>
                    <a:cubicBezTo>
                      <a:pt x="11" y="426"/>
                      <a:pt x="0" y="410"/>
                      <a:pt x="0" y="396"/>
                    </a:cubicBezTo>
                    <a:cubicBezTo>
                      <a:pt x="0" y="386"/>
                      <a:pt x="6" y="375"/>
                      <a:pt x="9" y="372"/>
                    </a:cubicBezTo>
                    <a:cubicBezTo>
                      <a:pt x="15" y="360"/>
                      <a:pt x="29" y="357"/>
                      <a:pt x="32" y="344"/>
                    </a:cubicBezTo>
                    <a:cubicBezTo>
                      <a:pt x="25" y="340"/>
                      <a:pt x="26" y="343"/>
                      <a:pt x="21" y="343"/>
                    </a:cubicBezTo>
                    <a:cubicBezTo>
                      <a:pt x="10" y="343"/>
                      <a:pt x="9" y="328"/>
                      <a:pt x="9" y="316"/>
                    </a:cubicBezTo>
                    <a:cubicBezTo>
                      <a:pt x="9" y="298"/>
                      <a:pt x="28" y="301"/>
                      <a:pt x="24" y="266"/>
                    </a:cubicBezTo>
                    <a:cubicBezTo>
                      <a:pt x="45" y="266"/>
                      <a:pt x="50" y="245"/>
                      <a:pt x="56" y="232"/>
                    </a:cubicBezTo>
                    <a:cubicBezTo>
                      <a:pt x="65" y="215"/>
                      <a:pt x="84" y="220"/>
                      <a:pt x="89" y="199"/>
                    </a:cubicBezTo>
                    <a:cubicBezTo>
                      <a:pt x="85" y="197"/>
                      <a:pt x="81" y="193"/>
                      <a:pt x="81" y="191"/>
                    </a:cubicBezTo>
                    <a:cubicBezTo>
                      <a:pt x="84" y="185"/>
                      <a:pt x="84" y="185"/>
                      <a:pt x="84" y="18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" name="Google Shape;1659;p7">
                <a:extLst>
                  <a:ext uri="{FF2B5EF4-FFF2-40B4-BE49-F238E27FC236}">
                    <a16:creationId xmlns:a16="http://schemas.microsoft.com/office/drawing/2014/main" id="{17E7B1B3-536B-803F-8D0B-503A293CA6BA}"/>
                  </a:ext>
                </a:extLst>
              </p:cNvPr>
              <p:cNvSpPr/>
              <p:nvPr/>
            </p:nvSpPr>
            <p:spPr>
              <a:xfrm>
                <a:off x="3889872" y="3571666"/>
                <a:ext cx="12244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11" h="16" extrusionOk="0">
                    <a:moveTo>
                      <a:pt x="3" y="1"/>
                    </a:moveTo>
                    <a:cubicBezTo>
                      <a:pt x="9" y="2"/>
                      <a:pt x="11" y="7"/>
                      <a:pt x="11" y="12"/>
                    </a:cubicBezTo>
                    <a:cubicBezTo>
                      <a:pt x="11" y="14"/>
                      <a:pt x="9" y="16"/>
                      <a:pt x="7" y="16"/>
                    </a:cubicBezTo>
                    <a:cubicBezTo>
                      <a:pt x="0" y="16"/>
                      <a:pt x="0" y="7"/>
                      <a:pt x="0" y="1"/>
                    </a:cubicBezTo>
                    <a:cubicBezTo>
                      <a:pt x="0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Google Shape;1660;p7">
                <a:extLst>
                  <a:ext uri="{FF2B5EF4-FFF2-40B4-BE49-F238E27FC236}">
                    <a16:creationId xmlns:a16="http://schemas.microsoft.com/office/drawing/2014/main" id="{BA426549-1D1E-5DB2-2E3D-89AB91E599EC}"/>
                  </a:ext>
                </a:extLst>
              </p:cNvPr>
              <p:cNvSpPr/>
              <p:nvPr/>
            </p:nvSpPr>
            <p:spPr>
              <a:xfrm>
                <a:off x="3876098" y="3521162"/>
                <a:ext cx="22957" cy="7652"/>
              </a:xfrm>
              <a:custGeom>
                <a:avLst/>
                <a:gdLst/>
                <a:ahLst/>
                <a:cxnLst/>
                <a:rect l="l" t="t" r="r" b="b"/>
                <a:pathLst>
                  <a:path w="20" h="7" extrusionOk="0">
                    <a:moveTo>
                      <a:pt x="0" y="6"/>
                    </a:moveTo>
                    <a:cubicBezTo>
                      <a:pt x="2" y="3"/>
                      <a:pt x="7" y="0"/>
                      <a:pt x="11" y="0"/>
                    </a:cubicBezTo>
                    <a:cubicBezTo>
                      <a:pt x="16" y="0"/>
                      <a:pt x="18" y="4"/>
                      <a:pt x="20" y="6"/>
                    </a:cubicBezTo>
                    <a:cubicBezTo>
                      <a:pt x="12" y="7"/>
                      <a:pt x="5" y="6"/>
                      <a:pt x="0" y="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Google Shape;1661;p7">
                <a:extLst>
                  <a:ext uri="{FF2B5EF4-FFF2-40B4-BE49-F238E27FC236}">
                    <a16:creationId xmlns:a16="http://schemas.microsoft.com/office/drawing/2014/main" id="{E82D8960-698B-941E-4722-46043C270BC6}"/>
                  </a:ext>
                </a:extLst>
              </p:cNvPr>
              <p:cNvSpPr/>
              <p:nvPr/>
            </p:nvSpPr>
            <p:spPr>
              <a:xfrm>
                <a:off x="3914359" y="3531875"/>
                <a:ext cx="4591" cy="7652"/>
              </a:xfrm>
              <a:custGeom>
                <a:avLst/>
                <a:gdLst/>
                <a:ahLst/>
                <a:cxnLst/>
                <a:rect l="l" t="t" r="r" b="b"/>
                <a:pathLst>
                  <a:path w="4" h="7" extrusionOk="0">
                    <a:moveTo>
                      <a:pt x="4" y="7"/>
                    </a:moveTo>
                    <a:cubicBezTo>
                      <a:pt x="2" y="7"/>
                      <a:pt x="0" y="3"/>
                      <a:pt x="0" y="0"/>
                    </a:cubicBezTo>
                    <a:lnTo>
                      <a:pt x="4" y="7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Google Shape;1662;p7">
                <a:extLst>
                  <a:ext uri="{FF2B5EF4-FFF2-40B4-BE49-F238E27FC236}">
                    <a16:creationId xmlns:a16="http://schemas.microsoft.com/office/drawing/2014/main" id="{74F82DFD-E371-B35A-6069-D08DBB207D17}"/>
                  </a:ext>
                </a:extLst>
              </p:cNvPr>
              <p:cNvSpPr/>
              <p:nvPr/>
            </p:nvSpPr>
            <p:spPr>
              <a:xfrm>
                <a:off x="4003124" y="3668083"/>
                <a:ext cx="16835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3" extrusionOk="0">
                    <a:moveTo>
                      <a:pt x="0" y="8"/>
                    </a:moveTo>
                    <a:cubicBezTo>
                      <a:pt x="0" y="9"/>
                      <a:pt x="0" y="11"/>
                      <a:pt x="0" y="12"/>
                    </a:cubicBezTo>
                    <a:cubicBezTo>
                      <a:pt x="0" y="13"/>
                      <a:pt x="2" y="12"/>
                      <a:pt x="3" y="12"/>
                    </a:cubicBezTo>
                    <a:cubicBezTo>
                      <a:pt x="7" y="12"/>
                      <a:pt x="12" y="11"/>
                      <a:pt x="15" y="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5"/>
                      <a:pt x="6" y="9"/>
                      <a:pt x="0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7" name="Google Shape;1663;p7">
                <a:extLst>
                  <a:ext uri="{FF2B5EF4-FFF2-40B4-BE49-F238E27FC236}">
                    <a16:creationId xmlns:a16="http://schemas.microsoft.com/office/drawing/2014/main" id="{A059F944-502F-68F7-1CD7-4B8136FB295D}"/>
                  </a:ext>
                </a:extLst>
              </p:cNvPr>
              <p:cNvSpPr/>
              <p:nvPr/>
            </p:nvSpPr>
            <p:spPr>
              <a:xfrm>
                <a:off x="2745103" y="2834001"/>
                <a:ext cx="1426369" cy="734604"/>
              </a:xfrm>
              <a:custGeom>
                <a:avLst/>
                <a:gdLst/>
                <a:ahLst/>
                <a:cxnLst/>
                <a:rect l="l" t="t" r="r" b="b"/>
                <a:pathLst>
                  <a:path w="1247" h="642" extrusionOk="0">
                    <a:moveTo>
                      <a:pt x="1013" y="421"/>
                    </a:moveTo>
                    <a:cubicBezTo>
                      <a:pt x="978" y="442"/>
                      <a:pt x="932" y="457"/>
                      <a:pt x="932" y="515"/>
                    </a:cubicBezTo>
                    <a:cubicBezTo>
                      <a:pt x="932" y="541"/>
                      <a:pt x="954" y="549"/>
                      <a:pt x="954" y="574"/>
                    </a:cubicBezTo>
                    <a:cubicBezTo>
                      <a:pt x="954" y="573"/>
                      <a:pt x="954" y="573"/>
                      <a:pt x="954" y="573"/>
                    </a:cubicBezTo>
                    <a:cubicBezTo>
                      <a:pt x="954" y="578"/>
                      <a:pt x="954" y="578"/>
                      <a:pt x="954" y="578"/>
                    </a:cubicBezTo>
                    <a:cubicBezTo>
                      <a:pt x="956" y="588"/>
                      <a:pt x="963" y="596"/>
                      <a:pt x="963" y="610"/>
                    </a:cubicBezTo>
                    <a:cubicBezTo>
                      <a:pt x="963" y="627"/>
                      <a:pt x="959" y="642"/>
                      <a:pt x="946" y="642"/>
                    </a:cubicBezTo>
                    <a:cubicBezTo>
                      <a:pt x="935" y="642"/>
                      <a:pt x="935" y="629"/>
                      <a:pt x="931" y="622"/>
                    </a:cubicBezTo>
                    <a:cubicBezTo>
                      <a:pt x="922" y="609"/>
                      <a:pt x="914" y="605"/>
                      <a:pt x="908" y="593"/>
                    </a:cubicBezTo>
                    <a:cubicBezTo>
                      <a:pt x="896" y="567"/>
                      <a:pt x="905" y="519"/>
                      <a:pt x="872" y="519"/>
                    </a:cubicBezTo>
                    <a:cubicBezTo>
                      <a:pt x="865" y="519"/>
                      <a:pt x="862" y="529"/>
                      <a:pt x="855" y="529"/>
                    </a:cubicBezTo>
                    <a:cubicBezTo>
                      <a:pt x="842" y="529"/>
                      <a:pt x="833" y="511"/>
                      <a:pt x="815" y="511"/>
                    </a:cubicBezTo>
                    <a:cubicBezTo>
                      <a:pt x="804" y="511"/>
                      <a:pt x="802" y="517"/>
                      <a:pt x="796" y="517"/>
                    </a:cubicBezTo>
                    <a:cubicBezTo>
                      <a:pt x="794" y="517"/>
                      <a:pt x="791" y="513"/>
                      <a:pt x="791" y="511"/>
                    </a:cubicBezTo>
                    <a:cubicBezTo>
                      <a:pt x="779" y="514"/>
                      <a:pt x="763" y="512"/>
                      <a:pt x="750" y="517"/>
                    </a:cubicBezTo>
                    <a:cubicBezTo>
                      <a:pt x="757" y="520"/>
                      <a:pt x="756" y="520"/>
                      <a:pt x="760" y="517"/>
                    </a:cubicBezTo>
                    <a:cubicBezTo>
                      <a:pt x="760" y="529"/>
                      <a:pt x="753" y="536"/>
                      <a:pt x="762" y="543"/>
                    </a:cubicBezTo>
                    <a:cubicBezTo>
                      <a:pt x="741" y="554"/>
                      <a:pt x="723" y="527"/>
                      <a:pt x="707" y="527"/>
                    </a:cubicBezTo>
                    <a:cubicBezTo>
                      <a:pt x="703" y="527"/>
                      <a:pt x="701" y="533"/>
                      <a:pt x="696" y="533"/>
                    </a:cubicBezTo>
                    <a:cubicBezTo>
                      <a:pt x="688" y="533"/>
                      <a:pt x="683" y="525"/>
                      <a:pt x="675" y="525"/>
                    </a:cubicBezTo>
                    <a:cubicBezTo>
                      <a:pt x="653" y="525"/>
                      <a:pt x="642" y="545"/>
                      <a:pt x="633" y="555"/>
                    </a:cubicBezTo>
                    <a:cubicBezTo>
                      <a:pt x="627" y="561"/>
                      <a:pt x="620" y="555"/>
                      <a:pt x="613" y="559"/>
                    </a:cubicBezTo>
                    <a:cubicBezTo>
                      <a:pt x="596" y="565"/>
                      <a:pt x="586" y="586"/>
                      <a:pt x="586" y="610"/>
                    </a:cubicBezTo>
                    <a:cubicBezTo>
                      <a:pt x="586" y="613"/>
                      <a:pt x="590" y="616"/>
                      <a:pt x="590" y="618"/>
                    </a:cubicBezTo>
                    <a:cubicBezTo>
                      <a:pt x="577" y="617"/>
                      <a:pt x="558" y="613"/>
                      <a:pt x="552" y="606"/>
                    </a:cubicBezTo>
                    <a:cubicBezTo>
                      <a:pt x="528" y="581"/>
                      <a:pt x="529" y="523"/>
                      <a:pt x="484" y="523"/>
                    </a:cubicBezTo>
                    <a:cubicBezTo>
                      <a:pt x="467" y="523"/>
                      <a:pt x="472" y="545"/>
                      <a:pt x="458" y="545"/>
                    </a:cubicBezTo>
                    <a:cubicBezTo>
                      <a:pt x="442" y="545"/>
                      <a:pt x="430" y="518"/>
                      <a:pt x="423" y="507"/>
                    </a:cubicBezTo>
                    <a:cubicBezTo>
                      <a:pt x="411" y="484"/>
                      <a:pt x="396" y="481"/>
                      <a:pt x="370" y="473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83"/>
                      <a:pt x="355" y="483"/>
                      <a:pt x="355" y="483"/>
                    </a:cubicBezTo>
                    <a:cubicBezTo>
                      <a:pt x="292" y="483"/>
                      <a:pt x="292" y="483"/>
                      <a:pt x="292" y="483"/>
                    </a:cubicBezTo>
                    <a:cubicBezTo>
                      <a:pt x="211" y="455"/>
                      <a:pt x="211" y="455"/>
                      <a:pt x="211" y="455"/>
                    </a:cubicBezTo>
                    <a:cubicBezTo>
                      <a:pt x="164" y="455"/>
                      <a:pt x="164" y="455"/>
                      <a:pt x="164" y="455"/>
                    </a:cubicBezTo>
                    <a:cubicBezTo>
                      <a:pt x="152" y="431"/>
                      <a:pt x="114" y="415"/>
                      <a:pt x="86" y="404"/>
                    </a:cubicBezTo>
                    <a:cubicBezTo>
                      <a:pt x="80" y="401"/>
                      <a:pt x="83" y="392"/>
                      <a:pt x="80" y="386"/>
                    </a:cubicBezTo>
                    <a:cubicBezTo>
                      <a:pt x="70" y="358"/>
                      <a:pt x="49" y="349"/>
                      <a:pt x="52" y="316"/>
                    </a:cubicBezTo>
                    <a:cubicBezTo>
                      <a:pt x="36" y="314"/>
                      <a:pt x="20" y="278"/>
                      <a:pt x="7" y="255"/>
                    </a:cubicBezTo>
                    <a:cubicBezTo>
                      <a:pt x="3" y="248"/>
                      <a:pt x="10" y="243"/>
                      <a:pt x="15" y="240"/>
                    </a:cubicBezTo>
                    <a:cubicBezTo>
                      <a:pt x="6" y="222"/>
                      <a:pt x="14" y="193"/>
                      <a:pt x="7" y="173"/>
                    </a:cubicBezTo>
                    <a:cubicBezTo>
                      <a:pt x="0" y="154"/>
                      <a:pt x="20" y="109"/>
                      <a:pt x="20" y="84"/>
                    </a:cubicBezTo>
                    <a:cubicBezTo>
                      <a:pt x="20" y="66"/>
                      <a:pt x="1" y="59"/>
                      <a:pt x="1" y="42"/>
                    </a:cubicBezTo>
                    <a:cubicBezTo>
                      <a:pt x="1" y="37"/>
                      <a:pt x="9" y="36"/>
                      <a:pt x="12" y="36"/>
                    </a:cubicBezTo>
                    <a:cubicBezTo>
                      <a:pt x="24" y="36"/>
                      <a:pt x="30" y="43"/>
                      <a:pt x="34" y="50"/>
                    </a:cubicBezTo>
                    <a:cubicBezTo>
                      <a:pt x="38" y="45"/>
                      <a:pt x="45" y="35"/>
                      <a:pt x="45" y="28"/>
                    </a:cubicBezTo>
                    <a:cubicBezTo>
                      <a:pt x="45" y="20"/>
                      <a:pt x="38" y="18"/>
                      <a:pt x="35" y="10"/>
                    </a:cubicBezTo>
                    <a:cubicBezTo>
                      <a:pt x="641" y="10"/>
                      <a:pt x="641" y="10"/>
                      <a:pt x="641" y="10"/>
                    </a:cubicBezTo>
                    <a:cubicBezTo>
                      <a:pt x="641" y="0"/>
                      <a:pt x="641" y="0"/>
                      <a:pt x="641" y="0"/>
                    </a:cubicBezTo>
                    <a:cubicBezTo>
                      <a:pt x="651" y="8"/>
                      <a:pt x="650" y="15"/>
                      <a:pt x="660" y="20"/>
                    </a:cubicBezTo>
                    <a:cubicBezTo>
                      <a:pt x="698" y="20"/>
                      <a:pt x="698" y="20"/>
                      <a:pt x="698" y="20"/>
                    </a:cubicBezTo>
                    <a:cubicBezTo>
                      <a:pt x="713" y="36"/>
                      <a:pt x="733" y="36"/>
                      <a:pt x="760" y="36"/>
                    </a:cubicBezTo>
                    <a:cubicBezTo>
                      <a:pt x="740" y="51"/>
                      <a:pt x="719" y="58"/>
                      <a:pt x="701" y="82"/>
                    </a:cubicBezTo>
                    <a:cubicBezTo>
                      <a:pt x="713" y="82"/>
                      <a:pt x="713" y="82"/>
                      <a:pt x="713" y="82"/>
                    </a:cubicBezTo>
                    <a:cubicBezTo>
                      <a:pt x="718" y="79"/>
                      <a:pt x="721" y="77"/>
                      <a:pt x="726" y="76"/>
                    </a:cubicBezTo>
                    <a:cubicBezTo>
                      <a:pt x="729" y="83"/>
                      <a:pt x="732" y="84"/>
                      <a:pt x="738" y="84"/>
                    </a:cubicBezTo>
                    <a:cubicBezTo>
                      <a:pt x="751" y="84"/>
                      <a:pt x="751" y="74"/>
                      <a:pt x="758" y="74"/>
                    </a:cubicBezTo>
                    <a:cubicBezTo>
                      <a:pt x="767" y="74"/>
                      <a:pt x="780" y="58"/>
                      <a:pt x="792" y="56"/>
                    </a:cubicBezTo>
                    <a:cubicBezTo>
                      <a:pt x="792" y="67"/>
                      <a:pt x="786" y="70"/>
                      <a:pt x="783" y="76"/>
                    </a:cubicBezTo>
                    <a:cubicBezTo>
                      <a:pt x="798" y="76"/>
                      <a:pt x="798" y="76"/>
                      <a:pt x="798" y="76"/>
                    </a:cubicBezTo>
                    <a:cubicBezTo>
                      <a:pt x="799" y="82"/>
                      <a:pt x="806" y="85"/>
                      <a:pt x="811" y="85"/>
                    </a:cubicBezTo>
                    <a:cubicBezTo>
                      <a:pt x="821" y="85"/>
                      <a:pt x="824" y="78"/>
                      <a:pt x="832" y="78"/>
                    </a:cubicBezTo>
                    <a:cubicBezTo>
                      <a:pt x="851" y="78"/>
                      <a:pt x="860" y="88"/>
                      <a:pt x="876" y="88"/>
                    </a:cubicBezTo>
                    <a:cubicBezTo>
                      <a:pt x="876" y="97"/>
                      <a:pt x="876" y="97"/>
                      <a:pt x="876" y="97"/>
                    </a:cubicBezTo>
                    <a:cubicBezTo>
                      <a:pt x="864" y="101"/>
                      <a:pt x="848" y="97"/>
                      <a:pt x="842" y="97"/>
                    </a:cubicBezTo>
                    <a:cubicBezTo>
                      <a:pt x="825" y="97"/>
                      <a:pt x="795" y="120"/>
                      <a:pt x="793" y="136"/>
                    </a:cubicBezTo>
                    <a:cubicBezTo>
                      <a:pt x="801" y="131"/>
                      <a:pt x="804" y="124"/>
                      <a:pt x="811" y="124"/>
                    </a:cubicBezTo>
                    <a:cubicBezTo>
                      <a:pt x="798" y="142"/>
                      <a:pt x="792" y="183"/>
                      <a:pt x="792" y="203"/>
                    </a:cubicBezTo>
                    <a:cubicBezTo>
                      <a:pt x="792" y="212"/>
                      <a:pt x="801" y="219"/>
                      <a:pt x="810" y="219"/>
                    </a:cubicBezTo>
                    <a:cubicBezTo>
                      <a:pt x="821" y="219"/>
                      <a:pt x="825" y="195"/>
                      <a:pt x="825" y="185"/>
                    </a:cubicBezTo>
                    <a:cubicBezTo>
                      <a:pt x="825" y="175"/>
                      <a:pt x="825" y="159"/>
                      <a:pt x="825" y="159"/>
                    </a:cubicBezTo>
                    <a:cubicBezTo>
                      <a:pt x="825" y="149"/>
                      <a:pt x="825" y="125"/>
                      <a:pt x="833" y="125"/>
                    </a:cubicBezTo>
                    <a:cubicBezTo>
                      <a:pt x="861" y="123"/>
                      <a:pt x="848" y="104"/>
                      <a:pt x="860" y="104"/>
                    </a:cubicBezTo>
                    <a:cubicBezTo>
                      <a:pt x="867" y="104"/>
                      <a:pt x="895" y="118"/>
                      <a:pt x="895" y="128"/>
                    </a:cubicBezTo>
                    <a:cubicBezTo>
                      <a:pt x="895" y="139"/>
                      <a:pt x="888" y="146"/>
                      <a:pt x="886" y="157"/>
                    </a:cubicBezTo>
                    <a:cubicBezTo>
                      <a:pt x="895" y="157"/>
                      <a:pt x="894" y="154"/>
                      <a:pt x="901" y="152"/>
                    </a:cubicBezTo>
                    <a:cubicBezTo>
                      <a:pt x="904" y="164"/>
                      <a:pt x="904" y="170"/>
                      <a:pt x="912" y="176"/>
                    </a:cubicBezTo>
                    <a:cubicBezTo>
                      <a:pt x="903" y="186"/>
                      <a:pt x="895" y="191"/>
                      <a:pt x="895" y="203"/>
                    </a:cubicBezTo>
                    <a:cubicBezTo>
                      <a:pt x="895" y="211"/>
                      <a:pt x="898" y="223"/>
                      <a:pt x="906" y="223"/>
                    </a:cubicBezTo>
                    <a:cubicBezTo>
                      <a:pt x="926" y="223"/>
                      <a:pt x="961" y="203"/>
                      <a:pt x="976" y="195"/>
                    </a:cubicBezTo>
                    <a:cubicBezTo>
                      <a:pt x="974" y="187"/>
                      <a:pt x="971" y="180"/>
                      <a:pt x="969" y="176"/>
                    </a:cubicBezTo>
                    <a:cubicBezTo>
                      <a:pt x="974" y="176"/>
                      <a:pt x="974" y="175"/>
                      <a:pt x="978" y="175"/>
                    </a:cubicBezTo>
                    <a:cubicBezTo>
                      <a:pt x="1000" y="175"/>
                      <a:pt x="1048" y="183"/>
                      <a:pt x="1048" y="153"/>
                    </a:cubicBezTo>
                    <a:cubicBezTo>
                      <a:pt x="1050" y="152"/>
                      <a:pt x="1077" y="123"/>
                      <a:pt x="1082" y="119"/>
                    </a:cubicBezTo>
                    <a:cubicBezTo>
                      <a:pt x="1086" y="116"/>
                      <a:pt x="1104" y="117"/>
                      <a:pt x="1122" y="117"/>
                    </a:cubicBezTo>
                    <a:cubicBezTo>
                      <a:pt x="1129" y="117"/>
                      <a:pt x="1134" y="117"/>
                      <a:pt x="1141" y="117"/>
                    </a:cubicBezTo>
                    <a:cubicBezTo>
                      <a:pt x="1148" y="117"/>
                      <a:pt x="1155" y="115"/>
                      <a:pt x="1160" y="114"/>
                    </a:cubicBezTo>
                    <a:cubicBezTo>
                      <a:pt x="1167" y="113"/>
                      <a:pt x="1165" y="110"/>
                      <a:pt x="1168" y="107"/>
                    </a:cubicBezTo>
                    <a:cubicBezTo>
                      <a:pt x="1182" y="92"/>
                      <a:pt x="1181" y="66"/>
                      <a:pt x="1201" y="52"/>
                    </a:cubicBezTo>
                    <a:cubicBezTo>
                      <a:pt x="1210" y="64"/>
                      <a:pt x="1224" y="47"/>
                      <a:pt x="1230" y="58"/>
                    </a:cubicBezTo>
                    <a:cubicBezTo>
                      <a:pt x="1242" y="80"/>
                      <a:pt x="1232" y="113"/>
                      <a:pt x="1247" y="132"/>
                    </a:cubicBezTo>
                    <a:cubicBezTo>
                      <a:pt x="1241" y="140"/>
                      <a:pt x="1233" y="145"/>
                      <a:pt x="1222" y="145"/>
                    </a:cubicBezTo>
                    <a:cubicBezTo>
                      <a:pt x="1213" y="145"/>
                      <a:pt x="1213" y="141"/>
                      <a:pt x="1205" y="145"/>
                    </a:cubicBezTo>
                    <a:cubicBezTo>
                      <a:pt x="1193" y="158"/>
                      <a:pt x="1167" y="167"/>
                      <a:pt x="1167" y="197"/>
                    </a:cubicBezTo>
                    <a:cubicBezTo>
                      <a:pt x="1167" y="199"/>
                      <a:pt x="1168" y="203"/>
                      <a:pt x="1170" y="204"/>
                    </a:cubicBezTo>
                    <a:cubicBezTo>
                      <a:pt x="1170" y="208"/>
                      <a:pt x="1173" y="218"/>
                      <a:pt x="1178" y="218"/>
                    </a:cubicBezTo>
                    <a:cubicBezTo>
                      <a:pt x="1179" y="218"/>
                      <a:pt x="1186" y="213"/>
                      <a:pt x="1186" y="213"/>
                    </a:cubicBezTo>
                    <a:cubicBezTo>
                      <a:pt x="1186" y="218"/>
                      <a:pt x="1186" y="218"/>
                      <a:pt x="1186" y="218"/>
                    </a:cubicBezTo>
                    <a:cubicBezTo>
                      <a:pt x="1177" y="221"/>
                      <a:pt x="1164" y="224"/>
                      <a:pt x="1161" y="221"/>
                    </a:cubicBezTo>
                    <a:cubicBezTo>
                      <a:pt x="1146" y="233"/>
                      <a:pt x="1120" y="228"/>
                      <a:pt x="1105" y="238"/>
                    </a:cubicBezTo>
                    <a:cubicBezTo>
                      <a:pt x="1113" y="238"/>
                      <a:pt x="1113" y="238"/>
                      <a:pt x="1113" y="238"/>
                    </a:cubicBezTo>
                    <a:cubicBezTo>
                      <a:pt x="1119" y="238"/>
                      <a:pt x="1126" y="234"/>
                      <a:pt x="1132" y="238"/>
                    </a:cubicBezTo>
                    <a:cubicBezTo>
                      <a:pt x="1121" y="242"/>
                      <a:pt x="1113" y="242"/>
                      <a:pt x="1103" y="242"/>
                    </a:cubicBezTo>
                    <a:cubicBezTo>
                      <a:pt x="1101" y="242"/>
                      <a:pt x="1098" y="241"/>
                      <a:pt x="1096" y="241"/>
                    </a:cubicBezTo>
                    <a:cubicBezTo>
                      <a:pt x="1094" y="242"/>
                      <a:pt x="1091" y="245"/>
                      <a:pt x="1091" y="247"/>
                    </a:cubicBezTo>
                    <a:cubicBezTo>
                      <a:pt x="1091" y="251"/>
                      <a:pt x="1098" y="256"/>
                      <a:pt x="1098" y="256"/>
                    </a:cubicBezTo>
                    <a:cubicBezTo>
                      <a:pt x="1097" y="263"/>
                      <a:pt x="1082" y="291"/>
                      <a:pt x="1077" y="291"/>
                    </a:cubicBezTo>
                    <a:cubicBezTo>
                      <a:pt x="1075" y="291"/>
                      <a:pt x="1073" y="286"/>
                      <a:pt x="1072" y="284"/>
                    </a:cubicBezTo>
                    <a:cubicBezTo>
                      <a:pt x="1068" y="288"/>
                      <a:pt x="1068" y="288"/>
                      <a:pt x="1068" y="288"/>
                    </a:cubicBezTo>
                    <a:cubicBezTo>
                      <a:pt x="1069" y="295"/>
                      <a:pt x="1075" y="297"/>
                      <a:pt x="1075" y="303"/>
                    </a:cubicBezTo>
                    <a:cubicBezTo>
                      <a:pt x="1075" y="308"/>
                      <a:pt x="1060" y="336"/>
                      <a:pt x="1057" y="336"/>
                    </a:cubicBezTo>
                    <a:cubicBezTo>
                      <a:pt x="1056" y="336"/>
                      <a:pt x="1054" y="333"/>
                      <a:pt x="1054" y="331"/>
                    </a:cubicBezTo>
                    <a:cubicBezTo>
                      <a:pt x="1054" y="328"/>
                      <a:pt x="1054" y="326"/>
                      <a:pt x="1054" y="322"/>
                    </a:cubicBezTo>
                    <a:cubicBezTo>
                      <a:pt x="1054" y="317"/>
                      <a:pt x="1048" y="304"/>
                      <a:pt x="1046" y="296"/>
                    </a:cubicBezTo>
                    <a:cubicBezTo>
                      <a:pt x="1044" y="300"/>
                      <a:pt x="1045" y="307"/>
                      <a:pt x="1045" y="307"/>
                    </a:cubicBezTo>
                    <a:cubicBezTo>
                      <a:pt x="1045" y="312"/>
                      <a:pt x="1049" y="326"/>
                      <a:pt x="1049" y="334"/>
                    </a:cubicBezTo>
                    <a:cubicBezTo>
                      <a:pt x="1049" y="342"/>
                      <a:pt x="1044" y="341"/>
                      <a:pt x="1049" y="346"/>
                    </a:cubicBezTo>
                    <a:cubicBezTo>
                      <a:pt x="1051" y="346"/>
                      <a:pt x="1053" y="346"/>
                      <a:pt x="1054" y="346"/>
                    </a:cubicBezTo>
                    <a:cubicBezTo>
                      <a:pt x="1054" y="349"/>
                      <a:pt x="1054" y="352"/>
                      <a:pt x="1054" y="354"/>
                    </a:cubicBezTo>
                    <a:cubicBezTo>
                      <a:pt x="1054" y="361"/>
                      <a:pt x="1048" y="364"/>
                      <a:pt x="1044" y="364"/>
                    </a:cubicBezTo>
                    <a:cubicBezTo>
                      <a:pt x="1047" y="369"/>
                      <a:pt x="1051" y="370"/>
                      <a:pt x="1055" y="371"/>
                    </a:cubicBezTo>
                    <a:cubicBezTo>
                      <a:pt x="1053" y="380"/>
                      <a:pt x="1050" y="379"/>
                      <a:pt x="1043" y="379"/>
                    </a:cubicBezTo>
                    <a:cubicBezTo>
                      <a:pt x="1043" y="385"/>
                      <a:pt x="1043" y="385"/>
                      <a:pt x="1043" y="385"/>
                    </a:cubicBezTo>
                    <a:cubicBezTo>
                      <a:pt x="1052" y="391"/>
                      <a:pt x="1052" y="391"/>
                      <a:pt x="1052" y="391"/>
                    </a:cubicBezTo>
                    <a:cubicBezTo>
                      <a:pt x="1050" y="394"/>
                      <a:pt x="1047" y="399"/>
                      <a:pt x="1043" y="399"/>
                    </a:cubicBezTo>
                    <a:cubicBezTo>
                      <a:pt x="1034" y="401"/>
                      <a:pt x="1030" y="407"/>
                      <a:pt x="1024" y="409"/>
                    </a:cubicBezTo>
                    <a:cubicBezTo>
                      <a:pt x="1015" y="412"/>
                      <a:pt x="1016" y="415"/>
                      <a:pt x="1011" y="419"/>
                    </a:cubicBezTo>
                    <a:lnTo>
                      <a:pt x="1013" y="421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Google Shape;1664;p7">
                <a:extLst>
                  <a:ext uri="{FF2B5EF4-FFF2-40B4-BE49-F238E27FC236}">
                    <a16:creationId xmlns:a16="http://schemas.microsoft.com/office/drawing/2014/main" id="{57E13FD6-254E-D3F5-0289-F5F80EC216DE}"/>
                  </a:ext>
                </a:extLst>
              </p:cNvPr>
              <p:cNvSpPr/>
              <p:nvPr/>
            </p:nvSpPr>
            <p:spPr>
              <a:xfrm>
                <a:off x="2345658" y="1937173"/>
                <a:ext cx="2102824" cy="1140166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996" extrusionOk="0">
                    <a:moveTo>
                      <a:pt x="1592" y="907"/>
                    </a:moveTo>
                    <a:cubicBezTo>
                      <a:pt x="1592" y="904"/>
                      <a:pt x="1592" y="904"/>
                      <a:pt x="1592" y="904"/>
                    </a:cubicBezTo>
                    <a:cubicBezTo>
                      <a:pt x="1593" y="905"/>
                      <a:pt x="1597" y="904"/>
                      <a:pt x="1600" y="904"/>
                    </a:cubicBezTo>
                    <a:cubicBezTo>
                      <a:pt x="1604" y="904"/>
                      <a:pt x="1623" y="907"/>
                      <a:pt x="1630" y="903"/>
                    </a:cubicBezTo>
                    <a:cubicBezTo>
                      <a:pt x="1637" y="898"/>
                      <a:pt x="1637" y="888"/>
                      <a:pt x="1648" y="887"/>
                    </a:cubicBezTo>
                    <a:cubicBezTo>
                      <a:pt x="1648" y="898"/>
                      <a:pt x="1647" y="899"/>
                      <a:pt x="1659" y="899"/>
                    </a:cubicBezTo>
                    <a:cubicBezTo>
                      <a:pt x="1642" y="900"/>
                      <a:pt x="1615" y="913"/>
                      <a:pt x="1615" y="931"/>
                    </a:cubicBezTo>
                    <a:cubicBezTo>
                      <a:pt x="1615" y="938"/>
                      <a:pt x="1625" y="950"/>
                      <a:pt x="1630" y="950"/>
                    </a:cubicBezTo>
                    <a:cubicBezTo>
                      <a:pt x="1636" y="950"/>
                      <a:pt x="1650" y="929"/>
                      <a:pt x="1665" y="924"/>
                    </a:cubicBezTo>
                    <a:cubicBezTo>
                      <a:pt x="1669" y="923"/>
                      <a:pt x="1721" y="903"/>
                      <a:pt x="1721" y="896"/>
                    </a:cubicBezTo>
                    <a:cubicBezTo>
                      <a:pt x="1721" y="888"/>
                      <a:pt x="1701" y="887"/>
                      <a:pt x="1696" y="887"/>
                    </a:cubicBezTo>
                    <a:cubicBezTo>
                      <a:pt x="1674" y="887"/>
                      <a:pt x="1640" y="865"/>
                      <a:pt x="1640" y="845"/>
                    </a:cubicBezTo>
                    <a:cubicBezTo>
                      <a:pt x="1640" y="840"/>
                      <a:pt x="1646" y="834"/>
                      <a:pt x="1647" y="826"/>
                    </a:cubicBezTo>
                    <a:cubicBezTo>
                      <a:pt x="1643" y="826"/>
                      <a:pt x="1635" y="823"/>
                      <a:pt x="1628" y="823"/>
                    </a:cubicBezTo>
                    <a:cubicBezTo>
                      <a:pt x="1633" y="817"/>
                      <a:pt x="1660" y="813"/>
                      <a:pt x="1660" y="797"/>
                    </a:cubicBezTo>
                    <a:cubicBezTo>
                      <a:pt x="1660" y="782"/>
                      <a:pt x="1637" y="785"/>
                      <a:pt x="1621" y="785"/>
                    </a:cubicBezTo>
                    <a:cubicBezTo>
                      <a:pt x="1587" y="785"/>
                      <a:pt x="1572" y="810"/>
                      <a:pt x="1550" y="813"/>
                    </a:cubicBezTo>
                    <a:cubicBezTo>
                      <a:pt x="1559" y="791"/>
                      <a:pt x="1575" y="799"/>
                      <a:pt x="1592" y="781"/>
                    </a:cubicBezTo>
                    <a:cubicBezTo>
                      <a:pt x="1603" y="770"/>
                      <a:pt x="1595" y="763"/>
                      <a:pt x="1611" y="757"/>
                    </a:cubicBezTo>
                    <a:cubicBezTo>
                      <a:pt x="1640" y="748"/>
                      <a:pt x="1656" y="753"/>
                      <a:pt x="1685" y="753"/>
                    </a:cubicBezTo>
                    <a:cubicBezTo>
                      <a:pt x="1723" y="753"/>
                      <a:pt x="1744" y="766"/>
                      <a:pt x="1766" y="736"/>
                    </a:cubicBezTo>
                    <a:cubicBezTo>
                      <a:pt x="1777" y="721"/>
                      <a:pt x="1838" y="717"/>
                      <a:pt x="1838" y="692"/>
                    </a:cubicBezTo>
                    <a:cubicBezTo>
                      <a:pt x="1838" y="674"/>
                      <a:pt x="1832" y="666"/>
                      <a:pt x="1825" y="654"/>
                    </a:cubicBezTo>
                    <a:cubicBezTo>
                      <a:pt x="1819" y="654"/>
                      <a:pt x="1828" y="646"/>
                      <a:pt x="1819" y="642"/>
                    </a:cubicBezTo>
                    <a:cubicBezTo>
                      <a:pt x="1819" y="632"/>
                      <a:pt x="1819" y="632"/>
                      <a:pt x="1819" y="632"/>
                    </a:cubicBezTo>
                    <a:cubicBezTo>
                      <a:pt x="1802" y="643"/>
                      <a:pt x="1765" y="656"/>
                      <a:pt x="1747" y="656"/>
                    </a:cubicBezTo>
                    <a:cubicBezTo>
                      <a:pt x="1745" y="656"/>
                      <a:pt x="1740" y="655"/>
                      <a:pt x="1740" y="653"/>
                    </a:cubicBezTo>
                    <a:cubicBezTo>
                      <a:pt x="1755" y="644"/>
                      <a:pt x="1797" y="638"/>
                      <a:pt x="1801" y="623"/>
                    </a:cubicBezTo>
                    <a:cubicBezTo>
                      <a:pt x="1802" y="619"/>
                      <a:pt x="1796" y="618"/>
                      <a:pt x="1795" y="614"/>
                    </a:cubicBezTo>
                    <a:cubicBezTo>
                      <a:pt x="1777" y="616"/>
                      <a:pt x="1738" y="608"/>
                      <a:pt x="1738" y="581"/>
                    </a:cubicBezTo>
                    <a:cubicBezTo>
                      <a:pt x="1738" y="578"/>
                      <a:pt x="1738" y="578"/>
                      <a:pt x="1738" y="578"/>
                    </a:cubicBezTo>
                    <a:cubicBezTo>
                      <a:pt x="1721" y="578"/>
                      <a:pt x="1712" y="567"/>
                      <a:pt x="1702" y="559"/>
                    </a:cubicBezTo>
                    <a:cubicBezTo>
                      <a:pt x="1706" y="557"/>
                      <a:pt x="1713" y="554"/>
                      <a:pt x="1713" y="545"/>
                    </a:cubicBezTo>
                    <a:cubicBezTo>
                      <a:pt x="1713" y="537"/>
                      <a:pt x="1706" y="531"/>
                      <a:pt x="1708" y="523"/>
                    </a:cubicBezTo>
                    <a:cubicBezTo>
                      <a:pt x="1701" y="520"/>
                      <a:pt x="1676" y="504"/>
                      <a:pt x="1683" y="489"/>
                    </a:cubicBezTo>
                    <a:cubicBezTo>
                      <a:pt x="1691" y="471"/>
                      <a:pt x="1659" y="467"/>
                      <a:pt x="1656" y="446"/>
                    </a:cubicBezTo>
                    <a:cubicBezTo>
                      <a:pt x="1654" y="446"/>
                      <a:pt x="1646" y="438"/>
                      <a:pt x="1643" y="435"/>
                    </a:cubicBezTo>
                    <a:cubicBezTo>
                      <a:pt x="1638" y="439"/>
                      <a:pt x="1626" y="446"/>
                      <a:pt x="1626" y="458"/>
                    </a:cubicBezTo>
                    <a:cubicBezTo>
                      <a:pt x="1626" y="469"/>
                      <a:pt x="1602" y="499"/>
                      <a:pt x="1583" y="499"/>
                    </a:cubicBezTo>
                    <a:cubicBezTo>
                      <a:pt x="1569" y="499"/>
                      <a:pt x="1567" y="481"/>
                      <a:pt x="1558" y="481"/>
                    </a:cubicBezTo>
                    <a:cubicBezTo>
                      <a:pt x="1545" y="481"/>
                      <a:pt x="1540" y="442"/>
                      <a:pt x="1537" y="426"/>
                    </a:cubicBezTo>
                    <a:cubicBezTo>
                      <a:pt x="1534" y="403"/>
                      <a:pt x="1493" y="419"/>
                      <a:pt x="1493" y="390"/>
                    </a:cubicBezTo>
                    <a:cubicBezTo>
                      <a:pt x="1472" y="387"/>
                      <a:pt x="1468" y="360"/>
                      <a:pt x="1446" y="360"/>
                    </a:cubicBezTo>
                    <a:cubicBezTo>
                      <a:pt x="1437" y="360"/>
                      <a:pt x="1437" y="368"/>
                      <a:pt x="1425" y="368"/>
                    </a:cubicBezTo>
                    <a:cubicBezTo>
                      <a:pt x="1403" y="368"/>
                      <a:pt x="1390" y="354"/>
                      <a:pt x="1368" y="354"/>
                    </a:cubicBezTo>
                    <a:cubicBezTo>
                      <a:pt x="1357" y="354"/>
                      <a:pt x="1346" y="360"/>
                      <a:pt x="1346" y="374"/>
                    </a:cubicBezTo>
                    <a:cubicBezTo>
                      <a:pt x="1346" y="382"/>
                      <a:pt x="1372" y="394"/>
                      <a:pt x="1348" y="410"/>
                    </a:cubicBezTo>
                    <a:cubicBezTo>
                      <a:pt x="1338" y="416"/>
                      <a:pt x="1362" y="434"/>
                      <a:pt x="1363" y="446"/>
                    </a:cubicBezTo>
                    <a:cubicBezTo>
                      <a:pt x="1366" y="469"/>
                      <a:pt x="1344" y="475"/>
                      <a:pt x="1335" y="479"/>
                    </a:cubicBezTo>
                    <a:cubicBezTo>
                      <a:pt x="1352" y="510"/>
                      <a:pt x="1378" y="520"/>
                      <a:pt x="1378" y="573"/>
                    </a:cubicBezTo>
                    <a:cubicBezTo>
                      <a:pt x="1378" y="587"/>
                      <a:pt x="1333" y="623"/>
                      <a:pt x="1318" y="626"/>
                    </a:cubicBezTo>
                    <a:cubicBezTo>
                      <a:pt x="1344" y="640"/>
                      <a:pt x="1334" y="683"/>
                      <a:pt x="1344" y="697"/>
                    </a:cubicBezTo>
                    <a:cubicBezTo>
                      <a:pt x="1341" y="702"/>
                      <a:pt x="1331" y="707"/>
                      <a:pt x="1331" y="716"/>
                    </a:cubicBezTo>
                    <a:cubicBezTo>
                      <a:pt x="1322" y="716"/>
                      <a:pt x="1315" y="731"/>
                      <a:pt x="1308" y="725"/>
                    </a:cubicBezTo>
                    <a:cubicBezTo>
                      <a:pt x="1289" y="710"/>
                      <a:pt x="1262" y="685"/>
                      <a:pt x="1262" y="662"/>
                    </a:cubicBezTo>
                    <a:cubicBezTo>
                      <a:pt x="1262" y="636"/>
                      <a:pt x="1267" y="616"/>
                      <a:pt x="1246" y="602"/>
                    </a:cubicBezTo>
                    <a:cubicBezTo>
                      <a:pt x="1197" y="602"/>
                      <a:pt x="1197" y="602"/>
                      <a:pt x="1197" y="602"/>
                    </a:cubicBezTo>
                    <a:cubicBezTo>
                      <a:pt x="1169" y="581"/>
                      <a:pt x="1137" y="568"/>
                      <a:pt x="1103" y="554"/>
                    </a:cubicBezTo>
                    <a:cubicBezTo>
                      <a:pt x="1097" y="552"/>
                      <a:pt x="1080" y="539"/>
                      <a:pt x="1069" y="539"/>
                    </a:cubicBezTo>
                    <a:cubicBezTo>
                      <a:pt x="1058" y="539"/>
                      <a:pt x="1053" y="551"/>
                      <a:pt x="1041" y="551"/>
                    </a:cubicBezTo>
                    <a:cubicBezTo>
                      <a:pt x="1041" y="531"/>
                      <a:pt x="1029" y="487"/>
                      <a:pt x="1013" y="487"/>
                    </a:cubicBezTo>
                    <a:cubicBezTo>
                      <a:pt x="1005" y="487"/>
                      <a:pt x="1001" y="493"/>
                      <a:pt x="994" y="495"/>
                    </a:cubicBezTo>
                    <a:cubicBezTo>
                      <a:pt x="997" y="485"/>
                      <a:pt x="994" y="482"/>
                      <a:pt x="994" y="459"/>
                    </a:cubicBezTo>
                    <a:cubicBezTo>
                      <a:pt x="994" y="427"/>
                      <a:pt x="1003" y="408"/>
                      <a:pt x="1020" y="390"/>
                    </a:cubicBezTo>
                    <a:cubicBezTo>
                      <a:pt x="1026" y="384"/>
                      <a:pt x="1039" y="353"/>
                      <a:pt x="1045" y="350"/>
                    </a:cubicBezTo>
                    <a:cubicBezTo>
                      <a:pt x="1058" y="345"/>
                      <a:pt x="1081" y="353"/>
                      <a:pt x="1081" y="334"/>
                    </a:cubicBezTo>
                    <a:cubicBezTo>
                      <a:pt x="1081" y="322"/>
                      <a:pt x="1052" y="321"/>
                      <a:pt x="1041" y="315"/>
                    </a:cubicBezTo>
                    <a:cubicBezTo>
                      <a:pt x="1048" y="317"/>
                      <a:pt x="1025" y="301"/>
                      <a:pt x="1087" y="321"/>
                    </a:cubicBezTo>
                    <a:cubicBezTo>
                      <a:pt x="1103" y="326"/>
                      <a:pt x="1093" y="304"/>
                      <a:pt x="1102" y="304"/>
                    </a:cubicBezTo>
                    <a:cubicBezTo>
                      <a:pt x="1103" y="304"/>
                      <a:pt x="1109" y="304"/>
                      <a:pt x="1119" y="304"/>
                    </a:cubicBezTo>
                    <a:cubicBezTo>
                      <a:pt x="1137" y="304"/>
                      <a:pt x="1147" y="284"/>
                      <a:pt x="1159" y="275"/>
                    </a:cubicBezTo>
                    <a:cubicBezTo>
                      <a:pt x="1159" y="263"/>
                      <a:pt x="1159" y="263"/>
                      <a:pt x="1159" y="263"/>
                    </a:cubicBezTo>
                    <a:cubicBezTo>
                      <a:pt x="1133" y="256"/>
                      <a:pt x="1107" y="260"/>
                      <a:pt x="1096" y="236"/>
                    </a:cubicBezTo>
                    <a:cubicBezTo>
                      <a:pt x="1096" y="236"/>
                      <a:pt x="1104" y="236"/>
                      <a:pt x="1109" y="236"/>
                    </a:cubicBezTo>
                    <a:cubicBezTo>
                      <a:pt x="1119" y="243"/>
                      <a:pt x="1129" y="255"/>
                      <a:pt x="1144" y="255"/>
                    </a:cubicBezTo>
                    <a:cubicBezTo>
                      <a:pt x="1156" y="255"/>
                      <a:pt x="1178" y="238"/>
                      <a:pt x="1178" y="229"/>
                    </a:cubicBezTo>
                    <a:cubicBezTo>
                      <a:pt x="1178" y="225"/>
                      <a:pt x="1166" y="211"/>
                      <a:pt x="1172" y="211"/>
                    </a:cubicBezTo>
                    <a:cubicBezTo>
                      <a:pt x="1189" y="211"/>
                      <a:pt x="1195" y="227"/>
                      <a:pt x="1206" y="227"/>
                    </a:cubicBezTo>
                    <a:cubicBezTo>
                      <a:pt x="1212" y="227"/>
                      <a:pt x="1217" y="221"/>
                      <a:pt x="1231" y="221"/>
                    </a:cubicBezTo>
                    <a:cubicBezTo>
                      <a:pt x="1227" y="216"/>
                      <a:pt x="1230" y="202"/>
                      <a:pt x="1240" y="217"/>
                    </a:cubicBezTo>
                    <a:cubicBezTo>
                      <a:pt x="1245" y="225"/>
                      <a:pt x="1284" y="190"/>
                      <a:pt x="1284" y="179"/>
                    </a:cubicBezTo>
                    <a:cubicBezTo>
                      <a:pt x="1284" y="172"/>
                      <a:pt x="1266" y="164"/>
                      <a:pt x="1266" y="159"/>
                    </a:cubicBezTo>
                    <a:cubicBezTo>
                      <a:pt x="1266" y="154"/>
                      <a:pt x="1256" y="141"/>
                      <a:pt x="1280" y="129"/>
                    </a:cubicBezTo>
                    <a:cubicBezTo>
                      <a:pt x="1283" y="122"/>
                      <a:pt x="1280" y="123"/>
                      <a:pt x="1280" y="109"/>
                    </a:cubicBezTo>
                    <a:cubicBezTo>
                      <a:pt x="1256" y="109"/>
                      <a:pt x="1262" y="89"/>
                      <a:pt x="1231" y="89"/>
                    </a:cubicBezTo>
                    <a:cubicBezTo>
                      <a:pt x="1224" y="89"/>
                      <a:pt x="1219" y="84"/>
                      <a:pt x="1212" y="84"/>
                    </a:cubicBezTo>
                    <a:cubicBezTo>
                      <a:pt x="1203" y="84"/>
                      <a:pt x="1193" y="90"/>
                      <a:pt x="1193" y="100"/>
                    </a:cubicBezTo>
                    <a:cubicBezTo>
                      <a:pt x="1193" y="110"/>
                      <a:pt x="1204" y="114"/>
                      <a:pt x="1204" y="121"/>
                    </a:cubicBezTo>
                    <a:cubicBezTo>
                      <a:pt x="1204" y="129"/>
                      <a:pt x="1187" y="129"/>
                      <a:pt x="1183" y="137"/>
                    </a:cubicBezTo>
                    <a:cubicBezTo>
                      <a:pt x="1177" y="151"/>
                      <a:pt x="1179" y="161"/>
                      <a:pt x="1168" y="176"/>
                    </a:cubicBezTo>
                    <a:cubicBezTo>
                      <a:pt x="1151" y="199"/>
                      <a:pt x="1128" y="162"/>
                      <a:pt x="1128" y="153"/>
                    </a:cubicBezTo>
                    <a:cubicBezTo>
                      <a:pt x="1128" y="143"/>
                      <a:pt x="1141" y="145"/>
                      <a:pt x="1141" y="133"/>
                    </a:cubicBezTo>
                    <a:cubicBezTo>
                      <a:pt x="1141" y="128"/>
                      <a:pt x="1119" y="105"/>
                      <a:pt x="1113" y="105"/>
                    </a:cubicBezTo>
                    <a:cubicBezTo>
                      <a:pt x="1091" y="105"/>
                      <a:pt x="1106" y="140"/>
                      <a:pt x="1083" y="140"/>
                    </a:cubicBezTo>
                    <a:cubicBezTo>
                      <a:pt x="1083" y="126"/>
                      <a:pt x="1082" y="116"/>
                      <a:pt x="1066" y="109"/>
                    </a:cubicBezTo>
                    <a:cubicBezTo>
                      <a:pt x="1068" y="105"/>
                      <a:pt x="1069" y="102"/>
                      <a:pt x="1073" y="99"/>
                    </a:cubicBezTo>
                    <a:cubicBezTo>
                      <a:pt x="1061" y="91"/>
                      <a:pt x="1044" y="99"/>
                      <a:pt x="1035" y="87"/>
                    </a:cubicBezTo>
                    <a:cubicBezTo>
                      <a:pt x="1041" y="84"/>
                      <a:pt x="1054" y="78"/>
                      <a:pt x="1054" y="68"/>
                    </a:cubicBezTo>
                    <a:cubicBezTo>
                      <a:pt x="1054" y="53"/>
                      <a:pt x="1032" y="53"/>
                      <a:pt x="1031" y="42"/>
                    </a:cubicBezTo>
                    <a:cubicBezTo>
                      <a:pt x="1031" y="17"/>
                      <a:pt x="1014" y="1"/>
                      <a:pt x="985" y="0"/>
                    </a:cubicBezTo>
                    <a:cubicBezTo>
                      <a:pt x="970" y="0"/>
                      <a:pt x="976" y="10"/>
                      <a:pt x="977" y="18"/>
                    </a:cubicBezTo>
                    <a:cubicBezTo>
                      <a:pt x="968" y="20"/>
                      <a:pt x="956" y="18"/>
                      <a:pt x="956" y="30"/>
                    </a:cubicBezTo>
                    <a:cubicBezTo>
                      <a:pt x="956" y="38"/>
                      <a:pt x="962" y="42"/>
                      <a:pt x="962" y="50"/>
                    </a:cubicBezTo>
                    <a:cubicBezTo>
                      <a:pt x="962" y="58"/>
                      <a:pt x="952" y="57"/>
                      <a:pt x="952" y="68"/>
                    </a:cubicBezTo>
                    <a:cubicBezTo>
                      <a:pt x="952" y="94"/>
                      <a:pt x="1003" y="78"/>
                      <a:pt x="1003" y="105"/>
                    </a:cubicBezTo>
                    <a:cubicBezTo>
                      <a:pt x="1003" y="110"/>
                      <a:pt x="997" y="129"/>
                      <a:pt x="997" y="129"/>
                    </a:cubicBezTo>
                    <a:cubicBezTo>
                      <a:pt x="1003" y="126"/>
                      <a:pt x="1007" y="124"/>
                      <a:pt x="1013" y="121"/>
                    </a:cubicBezTo>
                    <a:cubicBezTo>
                      <a:pt x="1023" y="154"/>
                      <a:pt x="973" y="138"/>
                      <a:pt x="973" y="177"/>
                    </a:cubicBezTo>
                    <a:cubicBezTo>
                      <a:pt x="948" y="184"/>
                      <a:pt x="968" y="158"/>
                      <a:pt x="962" y="149"/>
                    </a:cubicBezTo>
                    <a:cubicBezTo>
                      <a:pt x="960" y="145"/>
                      <a:pt x="939" y="140"/>
                      <a:pt x="928" y="140"/>
                    </a:cubicBezTo>
                    <a:cubicBezTo>
                      <a:pt x="914" y="140"/>
                      <a:pt x="909" y="148"/>
                      <a:pt x="909" y="165"/>
                    </a:cubicBezTo>
                    <a:cubicBezTo>
                      <a:pt x="896" y="163"/>
                      <a:pt x="888" y="165"/>
                      <a:pt x="844" y="165"/>
                    </a:cubicBezTo>
                    <a:cubicBezTo>
                      <a:pt x="804" y="165"/>
                      <a:pt x="756" y="150"/>
                      <a:pt x="746" y="117"/>
                    </a:cubicBezTo>
                    <a:cubicBezTo>
                      <a:pt x="732" y="121"/>
                      <a:pt x="687" y="122"/>
                      <a:pt x="687" y="140"/>
                    </a:cubicBezTo>
                    <a:cubicBezTo>
                      <a:pt x="687" y="145"/>
                      <a:pt x="690" y="148"/>
                      <a:pt x="696" y="148"/>
                    </a:cubicBezTo>
                    <a:cubicBezTo>
                      <a:pt x="709" y="148"/>
                      <a:pt x="729" y="142"/>
                      <a:pt x="738" y="136"/>
                    </a:cubicBezTo>
                    <a:cubicBezTo>
                      <a:pt x="741" y="162"/>
                      <a:pt x="702" y="140"/>
                      <a:pt x="702" y="167"/>
                    </a:cubicBezTo>
                    <a:cubicBezTo>
                      <a:pt x="702" y="173"/>
                      <a:pt x="710" y="191"/>
                      <a:pt x="707" y="191"/>
                    </a:cubicBezTo>
                    <a:cubicBezTo>
                      <a:pt x="691" y="191"/>
                      <a:pt x="688" y="171"/>
                      <a:pt x="676" y="165"/>
                    </a:cubicBezTo>
                    <a:cubicBezTo>
                      <a:pt x="664" y="159"/>
                      <a:pt x="664" y="159"/>
                      <a:pt x="664" y="159"/>
                    </a:cubicBezTo>
                    <a:cubicBezTo>
                      <a:pt x="646" y="159"/>
                      <a:pt x="634" y="159"/>
                      <a:pt x="616" y="159"/>
                    </a:cubicBezTo>
                    <a:cubicBezTo>
                      <a:pt x="601" y="159"/>
                      <a:pt x="591" y="166"/>
                      <a:pt x="574" y="167"/>
                    </a:cubicBezTo>
                    <a:cubicBezTo>
                      <a:pt x="544" y="168"/>
                      <a:pt x="544" y="156"/>
                      <a:pt x="544" y="154"/>
                    </a:cubicBezTo>
                    <a:cubicBezTo>
                      <a:pt x="544" y="147"/>
                      <a:pt x="567" y="150"/>
                      <a:pt x="572" y="145"/>
                    </a:cubicBezTo>
                    <a:cubicBezTo>
                      <a:pt x="551" y="114"/>
                      <a:pt x="554" y="119"/>
                      <a:pt x="511" y="123"/>
                    </a:cubicBezTo>
                    <a:cubicBezTo>
                      <a:pt x="465" y="127"/>
                      <a:pt x="442" y="87"/>
                      <a:pt x="396" y="87"/>
                    </a:cubicBezTo>
                    <a:cubicBezTo>
                      <a:pt x="382" y="87"/>
                      <a:pt x="376" y="97"/>
                      <a:pt x="364" y="97"/>
                    </a:cubicBezTo>
                    <a:cubicBezTo>
                      <a:pt x="355" y="97"/>
                      <a:pt x="347" y="82"/>
                      <a:pt x="345" y="76"/>
                    </a:cubicBezTo>
                    <a:cubicBezTo>
                      <a:pt x="331" y="79"/>
                      <a:pt x="331" y="97"/>
                      <a:pt x="316" y="97"/>
                    </a:cubicBezTo>
                    <a:cubicBezTo>
                      <a:pt x="301" y="97"/>
                      <a:pt x="281" y="61"/>
                      <a:pt x="276" y="61"/>
                    </a:cubicBezTo>
                    <a:cubicBezTo>
                      <a:pt x="261" y="61"/>
                      <a:pt x="267" y="84"/>
                      <a:pt x="251" y="84"/>
                    </a:cubicBezTo>
                    <a:cubicBezTo>
                      <a:pt x="245" y="84"/>
                      <a:pt x="239" y="79"/>
                      <a:pt x="237" y="73"/>
                    </a:cubicBezTo>
                    <a:cubicBezTo>
                      <a:pt x="214" y="78"/>
                      <a:pt x="205" y="80"/>
                      <a:pt x="184" y="89"/>
                    </a:cubicBezTo>
                    <a:cubicBezTo>
                      <a:pt x="176" y="90"/>
                      <a:pt x="156" y="105"/>
                      <a:pt x="149" y="99"/>
                    </a:cubicBezTo>
                    <a:cubicBezTo>
                      <a:pt x="129" y="80"/>
                      <a:pt x="133" y="104"/>
                      <a:pt x="126" y="105"/>
                    </a:cubicBezTo>
                    <a:cubicBezTo>
                      <a:pt x="76" y="106"/>
                      <a:pt x="111" y="125"/>
                      <a:pt x="104" y="125"/>
                    </a:cubicBezTo>
                    <a:cubicBezTo>
                      <a:pt x="85" y="125"/>
                      <a:pt x="51" y="121"/>
                      <a:pt x="20" y="101"/>
                    </a:cubicBezTo>
                    <a:cubicBezTo>
                      <a:pt x="18" y="101"/>
                      <a:pt x="9" y="93"/>
                      <a:pt x="9" y="91"/>
                    </a:cubicBezTo>
                    <a:cubicBezTo>
                      <a:pt x="4" y="94"/>
                      <a:pt x="8" y="93"/>
                      <a:pt x="0" y="91"/>
                    </a:cubicBezTo>
                    <a:cubicBezTo>
                      <a:pt x="0" y="435"/>
                      <a:pt x="0" y="435"/>
                      <a:pt x="0" y="435"/>
                    </a:cubicBezTo>
                    <a:cubicBezTo>
                      <a:pt x="10" y="446"/>
                      <a:pt x="33" y="432"/>
                      <a:pt x="42" y="447"/>
                    </a:cubicBezTo>
                    <a:cubicBezTo>
                      <a:pt x="48" y="458"/>
                      <a:pt x="64" y="479"/>
                      <a:pt x="80" y="479"/>
                    </a:cubicBezTo>
                    <a:cubicBezTo>
                      <a:pt x="90" y="479"/>
                      <a:pt x="90" y="462"/>
                      <a:pt x="101" y="459"/>
                    </a:cubicBezTo>
                    <a:cubicBezTo>
                      <a:pt x="105" y="458"/>
                      <a:pt x="110" y="459"/>
                      <a:pt x="115" y="455"/>
                    </a:cubicBezTo>
                    <a:cubicBezTo>
                      <a:pt x="138" y="479"/>
                      <a:pt x="149" y="488"/>
                      <a:pt x="169" y="519"/>
                    </a:cubicBezTo>
                    <a:cubicBezTo>
                      <a:pt x="170" y="522"/>
                      <a:pt x="176" y="523"/>
                      <a:pt x="179" y="531"/>
                    </a:cubicBezTo>
                    <a:cubicBezTo>
                      <a:pt x="182" y="540"/>
                      <a:pt x="186" y="552"/>
                      <a:pt x="194" y="561"/>
                    </a:cubicBezTo>
                    <a:cubicBezTo>
                      <a:pt x="198" y="566"/>
                      <a:pt x="207" y="563"/>
                      <a:pt x="212" y="570"/>
                    </a:cubicBezTo>
                    <a:cubicBezTo>
                      <a:pt x="219" y="577"/>
                      <a:pt x="232" y="581"/>
                      <a:pt x="232" y="597"/>
                    </a:cubicBezTo>
                    <a:cubicBezTo>
                      <a:pt x="232" y="606"/>
                      <a:pt x="221" y="608"/>
                      <a:pt x="221" y="613"/>
                    </a:cubicBezTo>
                    <a:cubicBezTo>
                      <a:pt x="221" y="617"/>
                      <a:pt x="226" y="620"/>
                      <a:pt x="226" y="624"/>
                    </a:cubicBezTo>
                    <a:cubicBezTo>
                      <a:pt x="226" y="635"/>
                      <a:pt x="223" y="656"/>
                      <a:pt x="233" y="659"/>
                    </a:cubicBezTo>
                    <a:cubicBezTo>
                      <a:pt x="239" y="661"/>
                      <a:pt x="245" y="661"/>
                      <a:pt x="250" y="666"/>
                    </a:cubicBezTo>
                    <a:cubicBezTo>
                      <a:pt x="257" y="673"/>
                      <a:pt x="248" y="683"/>
                      <a:pt x="257" y="690"/>
                    </a:cubicBezTo>
                    <a:cubicBezTo>
                      <a:pt x="257" y="690"/>
                      <a:pt x="277" y="702"/>
                      <a:pt x="278" y="705"/>
                    </a:cubicBezTo>
                    <a:cubicBezTo>
                      <a:pt x="283" y="723"/>
                      <a:pt x="285" y="744"/>
                      <a:pt x="310" y="744"/>
                    </a:cubicBezTo>
                    <a:cubicBezTo>
                      <a:pt x="314" y="760"/>
                      <a:pt x="341" y="750"/>
                      <a:pt x="347" y="771"/>
                    </a:cubicBezTo>
                    <a:cubicBezTo>
                      <a:pt x="349" y="779"/>
                      <a:pt x="368" y="780"/>
                      <a:pt x="376" y="788"/>
                    </a:cubicBezTo>
                    <a:cubicBezTo>
                      <a:pt x="377" y="790"/>
                      <a:pt x="381" y="791"/>
                      <a:pt x="384" y="793"/>
                    </a:cubicBezTo>
                    <a:cubicBezTo>
                      <a:pt x="384" y="793"/>
                      <a:pt x="384" y="793"/>
                      <a:pt x="384" y="793"/>
                    </a:cubicBezTo>
                    <a:cubicBezTo>
                      <a:pt x="990" y="793"/>
                      <a:pt x="990" y="793"/>
                      <a:pt x="990" y="793"/>
                    </a:cubicBezTo>
                    <a:cubicBezTo>
                      <a:pt x="990" y="783"/>
                      <a:pt x="990" y="783"/>
                      <a:pt x="990" y="783"/>
                    </a:cubicBezTo>
                    <a:cubicBezTo>
                      <a:pt x="1000" y="791"/>
                      <a:pt x="999" y="798"/>
                      <a:pt x="1009" y="803"/>
                    </a:cubicBezTo>
                    <a:cubicBezTo>
                      <a:pt x="1047" y="803"/>
                      <a:pt x="1047" y="803"/>
                      <a:pt x="1047" y="803"/>
                    </a:cubicBezTo>
                    <a:cubicBezTo>
                      <a:pt x="1062" y="819"/>
                      <a:pt x="1082" y="819"/>
                      <a:pt x="1109" y="819"/>
                    </a:cubicBezTo>
                    <a:cubicBezTo>
                      <a:pt x="1119" y="816"/>
                      <a:pt x="1121" y="819"/>
                      <a:pt x="1129" y="815"/>
                    </a:cubicBezTo>
                    <a:cubicBezTo>
                      <a:pt x="1137" y="811"/>
                      <a:pt x="1134" y="799"/>
                      <a:pt x="1141" y="799"/>
                    </a:cubicBezTo>
                    <a:cubicBezTo>
                      <a:pt x="1150" y="799"/>
                      <a:pt x="1156" y="813"/>
                      <a:pt x="1159" y="816"/>
                    </a:cubicBezTo>
                    <a:cubicBezTo>
                      <a:pt x="1161" y="813"/>
                      <a:pt x="1160" y="806"/>
                      <a:pt x="1160" y="805"/>
                    </a:cubicBezTo>
                    <a:cubicBezTo>
                      <a:pt x="1163" y="805"/>
                      <a:pt x="1164" y="805"/>
                      <a:pt x="1166" y="805"/>
                    </a:cubicBezTo>
                    <a:cubicBezTo>
                      <a:pt x="1171" y="805"/>
                      <a:pt x="1203" y="832"/>
                      <a:pt x="1204" y="835"/>
                    </a:cubicBezTo>
                    <a:cubicBezTo>
                      <a:pt x="1209" y="845"/>
                      <a:pt x="1204" y="853"/>
                      <a:pt x="1210" y="859"/>
                    </a:cubicBezTo>
                    <a:cubicBezTo>
                      <a:pt x="1228" y="877"/>
                      <a:pt x="1251" y="873"/>
                      <a:pt x="1270" y="886"/>
                    </a:cubicBezTo>
                    <a:cubicBezTo>
                      <a:pt x="1290" y="886"/>
                      <a:pt x="1290" y="886"/>
                      <a:pt x="1290" y="886"/>
                    </a:cubicBezTo>
                    <a:cubicBezTo>
                      <a:pt x="1299" y="892"/>
                      <a:pt x="1310" y="900"/>
                      <a:pt x="1310" y="912"/>
                    </a:cubicBezTo>
                    <a:cubicBezTo>
                      <a:pt x="1310" y="918"/>
                      <a:pt x="1307" y="922"/>
                      <a:pt x="1303" y="922"/>
                    </a:cubicBezTo>
                    <a:cubicBezTo>
                      <a:pt x="1294" y="922"/>
                      <a:pt x="1284" y="911"/>
                      <a:pt x="1281" y="908"/>
                    </a:cubicBezTo>
                    <a:cubicBezTo>
                      <a:pt x="1278" y="921"/>
                      <a:pt x="1272" y="959"/>
                      <a:pt x="1261" y="959"/>
                    </a:cubicBezTo>
                    <a:cubicBezTo>
                      <a:pt x="1252" y="969"/>
                      <a:pt x="1244" y="974"/>
                      <a:pt x="1244" y="986"/>
                    </a:cubicBezTo>
                    <a:cubicBezTo>
                      <a:pt x="1247" y="990"/>
                      <a:pt x="1251" y="996"/>
                      <a:pt x="1256" y="996"/>
                    </a:cubicBezTo>
                    <a:cubicBezTo>
                      <a:pt x="1262" y="996"/>
                      <a:pt x="1263" y="991"/>
                      <a:pt x="1266" y="988"/>
                    </a:cubicBezTo>
                    <a:cubicBezTo>
                      <a:pt x="1273" y="981"/>
                      <a:pt x="1284" y="981"/>
                      <a:pt x="1295" y="981"/>
                    </a:cubicBezTo>
                    <a:cubicBezTo>
                      <a:pt x="1305" y="981"/>
                      <a:pt x="1309" y="987"/>
                      <a:pt x="1313" y="985"/>
                    </a:cubicBezTo>
                    <a:cubicBezTo>
                      <a:pt x="1318" y="982"/>
                      <a:pt x="1322" y="980"/>
                      <a:pt x="1325" y="978"/>
                    </a:cubicBezTo>
                    <a:cubicBezTo>
                      <a:pt x="1324" y="974"/>
                      <a:pt x="1322" y="969"/>
                      <a:pt x="1321" y="965"/>
                    </a:cubicBezTo>
                    <a:cubicBezTo>
                      <a:pt x="1320" y="962"/>
                      <a:pt x="1316" y="961"/>
                      <a:pt x="1316" y="958"/>
                    </a:cubicBezTo>
                    <a:cubicBezTo>
                      <a:pt x="1316" y="954"/>
                      <a:pt x="1324" y="952"/>
                      <a:pt x="1326" y="951"/>
                    </a:cubicBezTo>
                    <a:cubicBezTo>
                      <a:pt x="1343" y="946"/>
                      <a:pt x="1378" y="936"/>
                      <a:pt x="1397" y="936"/>
                    </a:cubicBezTo>
                    <a:cubicBezTo>
                      <a:pt x="1399" y="935"/>
                      <a:pt x="1426" y="906"/>
                      <a:pt x="1431" y="902"/>
                    </a:cubicBezTo>
                    <a:cubicBezTo>
                      <a:pt x="1435" y="899"/>
                      <a:pt x="1453" y="900"/>
                      <a:pt x="1471" y="900"/>
                    </a:cubicBezTo>
                    <a:cubicBezTo>
                      <a:pt x="1478" y="900"/>
                      <a:pt x="1483" y="900"/>
                      <a:pt x="1490" y="900"/>
                    </a:cubicBezTo>
                    <a:cubicBezTo>
                      <a:pt x="1497" y="900"/>
                      <a:pt x="1504" y="898"/>
                      <a:pt x="1509" y="897"/>
                    </a:cubicBezTo>
                    <a:cubicBezTo>
                      <a:pt x="1516" y="896"/>
                      <a:pt x="1514" y="893"/>
                      <a:pt x="1517" y="890"/>
                    </a:cubicBezTo>
                    <a:cubicBezTo>
                      <a:pt x="1531" y="875"/>
                      <a:pt x="1530" y="849"/>
                      <a:pt x="1550" y="835"/>
                    </a:cubicBezTo>
                    <a:cubicBezTo>
                      <a:pt x="1559" y="847"/>
                      <a:pt x="1573" y="830"/>
                      <a:pt x="1579" y="841"/>
                    </a:cubicBezTo>
                    <a:cubicBezTo>
                      <a:pt x="1590" y="861"/>
                      <a:pt x="1583" y="890"/>
                      <a:pt x="1592" y="909"/>
                    </a:cubicBezTo>
                    <a:lnTo>
                      <a:pt x="1592" y="907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Google Shape;1665;p7">
                <a:extLst>
                  <a:ext uri="{FF2B5EF4-FFF2-40B4-BE49-F238E27FC236}">
                    <a16:creationId xmlns:a16="http://schemas.microsoft.com/office/drawing/2014/main" id="{0A92FD70-07AF-752F-E909-D4E0709F1F14}"/>
                  </a:ext>
                </a:extLst>
              </p:cNvPr>
              <p:cNvSpPr/>
              <p:nvPr/>
            </p:nvSpPr>
            <p:spPr>
              <a:xfrm>
                <a:off x="1689100" y="1967781"/>
                <a:ext cx="921324" cy="705526"/>
              </a:xfrm>
              <a:custGeom>
                <a:avLst/>
                <a:gdLst/>
                <a:ahLst/>
                <a:cxnLst/>
                <a:rect l="l" t="t" r="r" b="b"/>
                <a:pathLst>
                  <a:path w="806" h="617" extrusionOk="0">
                    <a:moveTo>
                      <a:pt x="574" y="65"/>
                    </a:moveTo>
                    <a:cubicBezTo>
                      <a:pt x="574" y="409"/>
                      <a:pt x="574" y="409"/>
                      <a:pt x="574" y="409"/>
                    </a:cubicBezTo>
                    <a:cubicBezTo>
                      <a:pt x="584" y="420"/>
                      <a:pt x="607" y="406"/>
                      <a:pt x="616" y="421"/>
                    </a:cubicBezTo>
                    <a:cubicBezTo>
                      <a:pt x="622" y="432"/>
                      <a:pt x="638" y="453"/>
                      <a:pt x="654" y="453"/>
                    </a:cubicBezTo>
                    <a:cubicBezTo>
                      <a:pt x="664" y="453"/>
                      <a:pt x="664" y="436"/>
                      <a:pt x="675" y="433"/>
                    </a:cubicBezTo>
                    <a:cubicBezTo>
                      <a:pt x="679" y="432"/>
                      <a:pt x="684" y="433"/>
                      <a:pt x="689" y="429"/>
                    </a:cubicBezTo>
                    <a:cubicBezTo>
                      <a:pt x="712" y="453"/>
                      <a:pt x="723" y="462"/>
                      <a:pt x="743" y="493"/>
                    </a:cubicBezTo>
                    <a:cubicBezTo>
                      <a:pt x="744" y="496"/>
                      <a:pt x="750" y="497"/>
                      <a:pt x="753" y="505"/>
                    </a:cubicBezTo>
                    <a:cubicBezTo>
                      <a:pt x="756" y="514"/>
                      <a:pt x="760" y="526"/>
                      <a:pt x="768" y="535"/>
                    </a:cubicBezTo>
                    <a:cubicBezTo>
                      <a:pt x="772" y="540"/>
                      <a:pt x="781" y="537"/>
                      <a:pt x="786" y="544"/>
                    </a:cubicBezTo>
                    <a:cubicBezTo>
                      <a:pt x="793" y="551"/>
                      <a:pt x="806" y="555"/>
                      <a:pt x="806" y="571"/>
                    </a:cubicBezTo>
                    <a:cubicBezTo>
                      <a:pt x="806" y="580"/>
                      <a:pt x="795" y="582"/>
                      <a:pt x="795" y="587"/>
                    </a:cubicBezTo>
                    <a:cubicBezTo>
                      <a:pt x="791" y="587"/>
                      <a:pt x="791" y="588"/>
                      <a:pt x="788" y="588"/>
                    </a:cubicBezTo>
                    <a:cubicBezTo>
                      <a:pt x="775" y="588"/>
                      <a:pt x="756" y="573"/>
                      <a:pt x="756" y="564"/>
                    </a:cubicBezTo>
                    <a:cubicBezTo>
                      <a:pt x="756" y="557"/>
                      <a:pt x="756" y="559"/>
                      <a:pt x="756" y="552"/>
                    </a:cubicBezTo>
                    <a:cubicBezTo>
                      <a:pt x="756" y="540"/>
                      <a:pt x="747" y="540"/>
                      <a:pt x="733" y="540"/>
                    </a:cubicBezTo>
                    <a:cubicBezTo>
                      <a:pt x="722" y="540"/>
                      <a:pt x="719" y="533"/>
                      <a:pt x="719" y="528"/>
                    </a:cubicBezTo>
                    <a:cubicBezTo>
                      <a:pt x="719" y="522"/>
                      <a:pt x="731" y="521"/>
                      <a:pt x="731" y="515"/>
                    </a:cubicBezTo>
                    <a:cubicBezTo>
                      <a:pt x="731" y="509"/>
                      <a:pt x="731" y="506"/>
                      <a:pt x="731" y="505"/>
                    </a:cubicBezTo>
                    <a:cubicBezTo>
                      <a:pt x="716" y="505"/>
                      <a:pt x="720" y="515"/>
                      <a:pt x="710" y="515"/>
                    </a:cubicBezTo>
                    <a:cubicBezTo>
                      <a:pt x="707" y="515"/>
                      <a:pt x="699" y="508"/>
                      <a:pt x="699" y="503"/>
                    </a:cubicBezTo>
                    <a:cubicBezTo>
                      <a:pt x="699" y="494"/>
                      <a:pt x="704" y="490"/>
                      <a:pt x="707" y="486"/>
                    </a:cubicBezTo>
                    <a:cubicBezTo>
                      <a:pt x="703" y="482"/>
                      <a:pt x="696" y="475"/>
                      <a:pt x="693" y="481"/>
                    </a:cubicBezTo>
                    <a:cubicBezTo>
                      <a:pt x="682" y="481"/>
                      <a:pt x="676" y="475"/>
                      <a:pt x="670" y="469"/>
                    </a:cubicBezTo>
                    <a:cubicBezTo>
                      <a:pt x="668" y="475"/>
                      <a:pt x="665" y="483"/>
                      <a:pt x="659" y="483"/>
                    </a:cubicBezTo>
                    <a:cubicBezTo>
                      <a:pt x="643" y="483"/>
                      <a:pt x="632" y="460"/>
                      <a:pt x="623" y="453"/>
                    </a:cubicBezTo>
                    <a:cubicBezTo>
                      <a:pt x="604" y="438"/>
                      <a:pt x="578" y="439"/>
                      <a:pt x="555" y="425"/>
                    </a:cubicBezTo>
                    <a:cubicBezTo>
                      <a:pt x="513" y="425"/>
                      <a:pt x="513" y="425"/>
                      <a:pt x="513" y="425"/>
                    </a:cubicBezTo>
                    <a:cubicBezTo>
                      <a:pt x="488" y="416"/>
                      <a:pt x="455" y="413"/>
                      <a:pt x="442" y="385"/>
                    </a:cubicBezTo>
                    <a:cubicBezTo>
                      <a:pt x="433" y="389"/>
                      <a:pt x="418" y="393"/>
                      <a:pt x="411" y="397"/>
                    </a:cubicBezTo>
                    <a:cubicBezTo>
                      <a:pt x="413" y="403"/>
                      <a:pt x="415" y="405"/>
                      <a:pt x="419" y="408"/>
                    </a:cubicBezTo>
                    <a:cubicBezTo>
                      <a:pt x="409" y="424"/>
                      <a:pt x="360" y="453"/>
                      <a:pt x="343" y="453"/>
                    </a:cubicBezTo>
                    <a:cubicBezTo>
                      <a:pt x="340" y="453"/>
                      <a:pt x="335" y="451"/>
                      <a:pt x="335" y="447"/>
                    </a:cubicBezTo>
                    <a:cubicBezTo>
                      <a:pt x="335" y="443"/>
                      <a:pt x="340" y="442"/>
                      <a:pt x="342" y="441"/>
                    </a:cubicBezTo>
                    <a:cubicBezTo>
                      <a:pt x="338" y="435"/>
                      <a:pt x="341" y="435"/>
                      <a:pt x="341" y="432"/>
                    </a:cubicBezTo>
                    <a:cubicBezTo>
                      <a:pt x="341" y="414"/>
                      <a:pt x="352" y="400"/>
                      <a:pt x="374" y="393"/>
                    </a:cubicBezTo>
                    <a:cubicBezTo>
                      <a:pt x="374" y="391"/>
                      <a:pt x="375" y="388"/>
                      <a:pt x="375" y="385"/>
                    </a:cubicBezTo>
                    <a:cubicBezTo>
                      <a:pt x="368" y="385"/>
                      <a:pt x="369" y="385"/>
                      <a:pt x="366" y="385"/>
                    </a:cubicBezTo>
                    <a:cubicBezTo>
                      <a:pt x="348" y="385"/>
                      <a:pt x="298" y="429"/>
                      <a:pt x="298" y="455"/>
                    </a:cubicBezTo>
                    <a:cubicBezTo>
                      <a:pt x="298" y="459"/>
                      <a:pt x="298" y="463"/>
                      <a:pt x="298" y="467"/>
                    </a:cubicBezTo>
                    <a:cubicBezTo>
                      <a:pt x="298" y="486"/>
                      <a:pt x="281" y="492"/>
                      <a:pt x="263" y="499"/>
                    </a:cubicBezTo>
                    <a:cubicBezTo>
                      <a:pt x="254" y="503"/>
                      <a:pt x="251" y="511"/>
                      <a:pt x="245" y="519"/>
                    </a:cubicBezTo>
                    <a:cubicBezTo>
                      <a:pt x="233" y="534"/>
                      <a:pt x="207" y="542"/>
                      <a:pt x="195" y="555"/>
                    </a:cubicBezTo>
                    <a:cubicBezTo>
                      <a:pt x="184" y="567"/>
                      <a:pt x="157" y="575"/>
                      <a:pt x="135" y="579"/>
                    </a:cubicBezTo>
                    <a:cubicBezTo>
                      <a:pt x="107" y="583"/>
                      <a:pt x="92" y="617"/>
                      <a:pt x="61" y="607"/>
                    </a:cubicBezTo>
                    <a:cubicBezTo>
                      <a:pt x="70" y="592"/>
                      <a:pt x="84" y="598"/>
                      <a:pt x="97" y="590"/>
                    </a:cubicBezTo>
                    <a:cubicBezTo>
                      <a:pt x="106" y="585"/>
                      <a:pt x="113" y="569"/>
                      <a:pt x="121" y="564"/>
                    </a:cubicBezTo>
                    <a:cubicBezTo>
                      <a:pt x="134" y="556"/>
                      <a:pt x="148" y="564"/>
                      <a:pt x="157" y="552"/>
                    </a:cubicBezTo>
                    <a:cubicBezTo>
                      <a:pt x="170" y="535"/>
                      <a:pt x="200" y="521"/>
                      <a:pt x="218" y="509"/>
                    </a:cubicBezTo>
                    <a:cubicBezTo>
                      <a:pt x="235" y="497"/>
                      <a:pt x="235" y="473"/>
                      <a:pt x="254" y="461"/>
                    </a:cubicBezTo>
                    <a:cubicBezTo>
                      <a:pt x="242" y="461"/>
                      <a:pt x="242" y="461"/>
                      <a:pt x="242" y="461"/>
                    </a:cubicBezTo>
                    <a:cubicBezTo>
                      <a:pt x="231" y="466"/>
                      <a:pt x="226" y="471"/>
                      <a:pt x="214" y="471"/>
                    </a:cubicBezTo>
                    <a:cubicBezTo>
                      <a:pt x="205" y="471"/>
                      <a:pt x="201" y="467"/>
                      <a:pt x="194" y="465"/>
                    </a:cubicBezTo>
                    <a:cubicBezTo>
                      <a:pt x="192" y="471"/>
                      <a:pt x="189" y="474"/>
                      <a:pt x="188" y="479"/>
                    </a:cubicBezTo>
                    <a:cubicBezTo>
                      <a:pt x="170" y="472"/>
                      <a:pt x="165" y="467"/>
                      <a:pt x="152" y="457"/>
                    </a:cubicBezTo>
                    <a:cubicBezTo>
                      <a:pt x="151" y="462"/>
                      <a:pt x="151" y="466"/>
                      <a:pt x="151" y="469"/>
                    </a:cubicBezTo>
                    <a:cubicBezTo>
                      <a:pt x="145" y="469"/>
                      <a:pt x="146" y="469"/>
                      <a:pt x="142" y="469"/>
                    </a:cubicBezTo>
                    <a:cubicBezTo>
                      <a:pt x="138" y="469"/>
                      <a:pt x="134" y="475"/>
                      <a:pt x="131" y="475"/>
                    </a:cubicBezTo>
                    <a:cubicBezTo>
                      <a:pt x="126" y="475"/>
                      <a:pt x="123" y="462"/>
                      <a:pt x="123" y="455"/>
                    </a:cubicBezTo>
                    <a:cubicBezTo>
                      <a:pt x="123" y="446"/>
                      <a:pt x="123" y="446"/>
                      <a:pt x="123" y="439"/>
                    </a:cubicBezTo>
                    <a:cubicBezTo>
                      <a:pt x="123" y="437"/>
                      <a:pt x="124" y="428"/>
                      <a:pt x="117" y="428"/>
                    </a:cubicBezTo>
                    <a:cubicBezTo>
                      <a:pt x="111" y="428"/>
                      <a:pt x="105" y="441"/>
                      <a:pt x="102" y="441"/>
                    </a:cubicBezTo>
                    <a:cubicBezTo>
                      <a:pt x="92" y="441"/>
                      <a:pt x="57" y="412"/>
                      <a:pt x="51" y="404"/>
                    </a:cubicBezTo>
                    <a:cubicBezTo>
                      <a:pt x="55" y="404"/>
                      <a:pt x="59" y="402"/>
                      <a:pt x="63" y="402"/>
                    </a:cubicBezTo>
                    <a:cubicBezTo>
                      <a:pt x="57" y="385"/>
                      <a:pt x="32" y="381"/>
                      <a:pt x="32" y="368"/>
                    </a:cubicBezTo>
                    <a:cubicBezTo>
                      <a:pt x="32" y="344"/>
                      <a:pt x="73" y="324"/>
                      <a:pt x="89" y="324"/>
                    </a:cubicBezTo>
                    <a:cubicBezTo>
                      <a:pt x="96" y="324"/>
                      <a:pt x="148" y="303"/>
                      <a:pt x="148" y="292"/>
                    </a:cubicBezTo>
                    <a:cubicBezTo>
                      <a:pt x="148" y="287"/>
                      <a:pt x="135" y="276"/>
                      <a:pt x="135" y="273"/>
                    </a:cubicBezTo>
                    <a:cubicBezTo>
                      <a:pt x="142" y="269"/>
                      <a:pt x="141" y="269"/>
                      <a:pt x="146" y="273"/>
                    </a:cubicBezTo>
                    <a:cubicBezTo>
                      <a:pt x="146" y="261"/>
                      <a:pt x="146" y="261"/>
                      <a:pt x="146" y="261"/>
                    </a:cubicBezTo>
                    <a:cubicBezTo>
                      <a:pt x="139" y="260"/>
                      <a:pt x="139" y="261"/>
                      <a:pt x="135" y="261"/>
                    </a:cubicBezTo>
                    <a:cubicBezTo>
                      <a:pt x="123" y="261"/>
                      <a:pt x="118" y="274"/>
                      <a:pt x="102" y="274"/>
                    </a:cubicBezTo>
                    <a:cubicBezTo>
                      <a:pt x="87" y="274"/>
                      <a:pt x="82" y="266"/>
                      <a:pt x="70" y="269"/>
                    </a:cubicBezTo>
                    <a:cubicBezTo>
                      <a:pt x="54" y="269"/>
                      <a:pt x="36" y="269"/>
                      <a:pt x="30" y="269"/>
                    </a:cubicBezTo>
                    <a:cubicBezTo>
                      <a:pt x="29" y="257"/>
                      <a:pt x="20" y="253"/>
                      <a:pt x="20" y="246"/>
                    </a:cubicBezTo>
                    <a:cubicBezTo>
                      <a:pt x="20" y="244"/>
                      <a:pt x="22" y="241"/>
                      <a:pt x="23" y="238"/>
                    </a:cubicBezTo>
                    <a:cubicBezTo>
                      <a:pt x="10" y="238"/>
                      <a:pt x="4" y="234"/>
                      <a:pt x="0" y="226"/>
                    </a:cubicBezTo>
                    <a:cubicBezTo>
                      <a:pt x="19" y="214"/>
                      <a:pt x="50" y="203"/>
                      <a:pt x="68" y="191"/>
                    </a:cubicBezTo>
                    <a:cubicBezTo>
                      <a:pt x="82" y="191"/>
                      <a:pt x="82" y="191"/>
                      <a:pt x="82" y="191"/>
                    </a:cubicBezTo>
                    <a:cubicBezTo>
                      <a:pt x="82" y="216"/>
                      <a:pt x="94" y="209"/>
                      <a:pt x="110" y="209"/>
                    </a:cubicBezTo>
                    <a:cubicBezTo>
                      <a:pt x="120" y="209"/>
                      <a:pt x="122" y="211"/>
                      <a:pt x="131" y="209"/>
                    </a:cubicBezTo>
                    <a:cubicBezTo>
                      <a:pt x="123" y="183"/>
                      <a:pt x="107" y="182"/>
                      <a:pt x="85" y="171"/>
                    </a:cubicBezTo>
                    <a:cubicBezTo>
                      <a:pt x="79" y="168"/>
                      <a:pt x="70" y="144"/>
                      <a:pt x="63" y="139"/>
                    </a:cubicBezTo>
                    <a:cubicBezTo>
                      <a:pt x="54" y="133"/>
                      <a:pt x="23" y="127"/>
                      <a:pt x="23" y="121"/>
                    </a:cubicBezTo>
                    <a:cubicBezTo>
                      <a:pt x="23" y="121"/>
                      <a:pt x="33" y="102"/>
                      <a:pt x="34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98" y="67"/>
                      <a:pt x="132" y="37"/>
                      <a:pt x="173" y="24"/>
                    </a:cubicBezTo>
                    <a:cubicBezTo>
                      <a:pt x="183" y="21"/>
                      <a:pt x="190" y="26"/>
                      <a:pt x="201" y="22"/>
                    </a:cubicBezTo>
                    <a:cubicBezTo>
                      <a:pt x="213" y="17"/>
                      <a:pt x="220" y="0"/>
                      <a:pt x="233" y="0"/>
                    </a:cubicBezTo>
                    <a:cubicBezTo>
                      <a:pt x="243" y="0"/>
                      <a:pt x="247" y="9"/>
                      <a:pt x="257" y="12"/>
                    </a:cubicBezTo>
                    <a:cubicBezTo>
                      <a:pt x="253" y="17"/>
                      <a:pt x="252" y="18"/>
                      <a:pt x="250" y="22"/>
                    </a:cubicBezTo>
                    <a:cubicBezTo>
                      <a:pt x="257" y="24"/>
                      <a:pt x="265" y="18"/>
                      <a:pt x="269" y="12"/>
                    </a:cubicBezTo>
                    <a:cubicBezTo>
                      <a:pt x="277" y="15"/>
                      <a:pt x="279" y="17"/>
                      <a:pt x="286" y="20"/>
                    </a:cubicBezTo>
                    <a:cubicBezTo>
                      <a:pt x="324" y="20"/>
                      <a:pt x="324" y="20"/>
                      <a:pt x="324" y="20"/>
                    </a:cubicBezTo>
                    <a:cubicBezTo>
                      <a:pt x="333" y="26"/>
                      <a:pt x="336" y="30"/>
                      <a:pt x="347" y="36"/>
                    </a:cubicBezTo>
                    <a:cubicBezTo>
                      <a:pt x="405" y="36"/>
                      <a:pt x="405" y="36"/>
                      <a:pt x="405" y="36"/>
                    </a:cubicBezTo>
                    <a:cubicBezTo>
                      <a:pt x="420" y="52"/>
                      <a:pt x="467" y="55"/>
                      <a:pt x="491" y="55"/>
                    </a:cubicBezTo>
                    <a:cubicBezTo>
                      <a:pt x="504" y="55"/>
                      <a:pt x="513" y="50"/>
                      <a:pt x="526" y="50"/>
                    </a:cubicBezTo>
                    <a:cubicBezTo>
                      <a:pt x="548" y="50"/>
                      <a:pt x="555" y="59"/>
                      <a:pt x="574" y="66"/>
                    </a:cubicBezTo>
                    <a:cubicBezTo>
                      <a:pt x="574" y="63"/>
                      <a:pt x="574" y="63"/>
                      <a:pt x="574" y="63"/>
                    </a:cubicBezTo>
                    <a:lnTo>
                      <a:pt x="574" y="65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0" name="Google Shape;1666;p7">
                <a:extLst>
                  <a:ext uri="{FF2B5EF4-FFF2-40B4-BE49-F238E27FC236}">
                    <a16:creationId xmlns:a16="http://schemas.microsoft.com/office/drawing/2014/main" id="{18FCDDCC-9A15-2FDE-89A1-021FD91B7474}"/>
                  </a:ext>
                </a:extLst>
              </p:cNvPr>
              <p:cNvSpPr/>
              <p:nvPr/>
            </p:nvSpPr>
            <p:spPr>
              <a:xfrm>
                <a:off x="2518598" y="2590664"/>
                <a:ext cx="42852" cy="58156"/>
              </a:xfrm>
              <a:custGeom>
                <a:avLst/>
                <a:gdLst/>
                <a:ahLst/>
                <a:cxnLst/>
                <a:rect l="l" t="t" r="r" b="b"/>
                <a:pathLst>
                  <a:path w="38" h="52" extrusionOk="0">
                    <a:moveTo>
                      <a:pt x="17" y="19"/>
                    </a:moveTo>
                    <a:cubicBezTo>
                      <a:pt x="5" y="16"/>
                      <a:pt x="10" y="12"/>
                      <a:pt x="0" y="19"/>
                    </a:cubicBezTo>
                    <a:cubicBezTo>
                      <a:pt x="0" y="0"/>
                      <a:pt x="4" y="0"/>
                      <a:pt x="20" y="3"/>
                    </a:cubicBezTo>
                    <a:cubicBezTo>
                      <a:pt x="18" y="24"/>
                      <a:pt x="38" y="27"/>
                      <a:pt x="38" y="44"/>
                    </a:cubicBezTo>
                    <a:cubicBezTo>
                      <a:pt x="38" y="50"/>
                      <a:pt x="36" y="52"/>
                      <a:pt x="32" y="52"/>
                    </a:cubicBezTo>
                    <a:cubicBezTo>
                      <a:pt x="25" y="52"/>
                      <a:pt x="17" y="35"/>
                      <a:pt x="17" y="35"/>
                    </a:cubicBezTo>
                    <a:cubicBezTo>
                      <a:pt x="17" y="29"/>
                      <a:pt x="15" y="23"/>
                      <a:pt x="17" y="1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Google Shape;1667;p7">
                <a:extLst>
                  <a:ext uri="{FF2B5EF4-FFF2-40B4-BE49-F238E27FC236}">
                    <a16:creationId xmlns:a16="http://schemas.microsoft.com/office/drawing/2014/main" id="{2368EE20-AF26-C1F5-057C-914C32E96F44}"/>
                  </a:ext>
                </a:extLst>
              </p:cNvPr>
              <p:cNvSpPr/>
              <p:nvPr/>
            </p:nvSpPr>
            <p:spPr>
              <a:xfrm>
                <a:off x="2454320" y="2520264"/>
                <a:ext cx="45913" cy="73460"/>
              </a:xfrm>
              <a:custGeom>
                <a:avLst/>
                <a:gdLst/>
                <a:ahLst/>
                <a:cxnLst/>
                <a:rect l="l" t="t" r="r" b="b"/>
                <a:pathLst>
                  <a:path w="40" h="64" extrusionOk="0">
                    <a:moveTo>
                      <a:pt x="26" y="34"/>
                    </a:moveTo>
                    <a:cubicBezTo>
                      <a:pt x="26" y="36"/>
                      <a:pt x="32" y="34"/>
                      <a:pt x="34" y="34"/>
                    </a:cubicBezTo>
                    <a:cubicBezTo>
                      <a:pt x="32" y="45"/>
                      <a:pt x="40" y="56"/>
                      <a:pt x="32" y="64"/>
                    </a:cubicBezTo>
                    <a:cubicBezTo>
                      <a:pt x="23" y="54"/>
                      <a:pt x="20" y="45"/>
                      <a:pt x="20" y="32"/>
                    </a:cubicBezTo>
                    <a:cubicBezTo>
                      <a:pt x="9" y="30"/>
                      <a:pt x="0" y="20"/>
                      <a:pt x="0" y="8"/>
                    </a:cubicBezTo>
                    <a:cubicBezTo>
                      <a:pt x="0" y="2"/>
                      <a:pt x="6" y="0"/>
                      <a:pt x="9" y="0"/>
                    </a:cubicBezTo>
                    <a:cubicBezTo>
                      <a:pt x="22" y="0"/>
                      <a:pt x="16" y="7"/>
                      <a:pt x="26" y="0"/>
                    </a:cubicBezTo>
                    <a:cubicBezTo>
                      <a:pt x="26" y="21"/>
                      <a:pt x="22" y="21"/>
                      <a:pt x="26" y="3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1668;p7">
                <a:extLst>
                  <a:ext uri="{FF2B5EF4-FFF2-40B4-BE49-F238E27FC236}">
                    <a16:creationId xmlns:a16="http://schemas.microsoft.com/office/drawing/2014/main" id="{9ADC600D-0F84-AF21-EC90-126F76816CBF}"/>
                  </a:ext>
                </a:extLst>
              </p:cNvPr>
              <p:cNvSpPr/>
              <p:nvPr/>
            </p:nvSpPr>
            <p:spPr>
              <a:xfrm>
                <a:off x="2873660" y="1837695"/>
                <a:ext cx="456071" cy="250990"/>
              </a:xfrm>
              <a:custGeom>
                <a:avLst/>
                <a:gdLst/>
                <a:ahLst/>
                <a:cxnLst/>
                <a:rect l="l" t="t" r="r" b="b"/>
                <a:pathLst>
                  <a:path w="398" h="219" extrusionOk="0">
                    <a:moveTo>
                      <a:pt x="367" y="172"/>
                    </a:moveTo>
                    <a:cubicBezTo>
                      <a:pt x="361" y="172"/>
                      <a:pt x="357" y="175"/>
                      <a:pt x="357" y="180"/>
                    </a:cubicBezTo>
                    <a:cubicBezTo>
                      <a:pt x="357" y="187"/>
                      <a:pt x="366" y="187"/>
                      <a:pt x="369" y="187"/>
                    </a:cubicBezTo>
                    <a:cubicBezTo>
                      <a:pt x="370" y="193"/>
                      <a:pt x="373" y="196"/>
                      <a:pt x="376" y="198"/>
                    </a:cubicBezTo>
                    <a:cubicBezTo>
                      <a:pt x="370" y="213"/>
                      <a:pt x="352" y="212"/>
                      <a:pt x="333" y="212"/>
                    </a:cubicBezTo>
                    <a:cubicBezTo>
                      <a:pt x="304" y="212"/>
                      <a:pt x="293" y="188"/>
                      <a:pt x="271" y="188"/>
                    </a:cubicBezTo>
                    <a:cubicBezTo>
                      <a:pt x="257" y="188"/>
                      <a:pt x="263" y="197"/>
                      <a:pt x="251" y="203"/>
                    </a:cubicBezTo>
                    <a:cubicBezTo>
                      <a:pt x="232" y="213"/>
                      <a:pt x="213" y="207"/>
                      <a:pt x="197" y="219"/>
                    </a:cubicBezTo>
                    <a:cubicBezTo>
                      <a:pt x="163" y="219"/>
                      <a:pt x="149" y="219"/>
                      <a:pt x="129" y="219"/>
                    </a:cubicBezTo>
                    <a:cubicBezTo>
                      <a:pt x="116" y="219"/>
                      <a:pt x="124" y="206"/>
                      <a:pt x="115" y="199"/>
                    </a:cubicBezTo>
                    <a:cubicBezTo>
                      <a:pt x="107" y="192"/>
                      <a:pt x="84" y="195"/>
                      <a:pt x="73" y="195"/>
                    </a:cubicBezTo>
                    <a:cubicBezTo>
                      <a:pt x="57" y="195"/>
                      <a:pt x="43" y="176"/>
                      <a:pt x="38" y="167"/>
                    </a:cubicBezTo>
                    <a:cubicBezTo>
                      <a:pt x="56" y="153"/>
                      <a:pt x="79" y="149"/>
                      <a:pt x="111" y="149"/>
                    </a:cubicBezTo>
                    <a:cubicBezTo>
                      <a:pt x="123" y="149"/>
                      <a:pt x="127" y="148"/>
                      <a:pt x="136" y="147"/>
                    </a:cubicBezTo>
                    <a:cubicBezTo>
                      <a:pt x="131" y="144"/>
                      <a:pt x="125" y="139"/>
                      <a:pt x="117" y="139"/>
                    </a:cubicBezTo>
                    <a:cubicBezTo>
                      <a:pt x="103" y="139"/>
                      <a:pt x="85" y="139"/>
                      <a:pt x="77" y="139"/>
                    </a:cubicBezTo>
                    <a:cubicBezTo>
                      <a:pt x="61" y="139"/>
                      <a:pt x="19" y="147"/>
                      <a:pt x="19" y="125"/>
                    </a:cubicBezTo>
                    <a:cubicBezTo>
                      <a:pt x="19" y="107"/>
                      <a:pt x="41" y="114"/>
                      <a:pt x="49" y="108"/>
                    </a:cubicBezTo>
                    <a:cubicBezTo>
                      <a:pt x="37" y="105"/>
                      <a:pt x="33" y="107"/>
                      <a:pt x="23" y="107"/>
                    </a:cubicBezTo>
                    <a:cubicBezTo>
                      <a:pt x="14" y="107"/>
                      <a:pt x="0" y="95"/>
                      <a:pt x="0" y="91"/>
                    </a:cubicBezTo>
                    <a:cubicBezTo>
                      <a:pt x="0" y="52"/>
                      <a:pt x="69" y="24"/>
                      <a:pt x="96" y="24"/>
                    </a:cubicBezTo>
                    <a:cubicBezTo>
                      <a:pt x="107" y="24"/>
                      <a:pt x="106" y="47"/>
                      <a:pt x="109" y="52"/>
                    </a:cubicBezTo>
                    <a:cubicBezTo>
                      <a:pt x="115" y="48"/>
                      <a:pt x="120" y="37"/>
                      <a:pt x="132" y="37"/>
                    </a:cubicBezTo>
                    <a:cubicBezTo>
                      <a:pt x="154" y="37"/>
                      <a:pt x="161" y="47"/>
                      <a:pt x="167" y="61"/>
                    </a:cubicBezTo>
                    <a:cubicBezTo>
                      <a:pt x="175" y="60"/>
                      <a:pt x="181" y="58"/>
                      <a:pt x="189" y="56"/>
                    </a:cubicBezTo>
                    <a:cubicBezTo>
                      <a:pt x="189" y="48"/>
                      <a:pt x="187" y="46"/>
                      <a:pt x="186" y="41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13" y="44"/>
                      <a:pt x="223" y="55"/>
                      <a:pt x="227" y="64"/>
                    </a:cubicBezTo>
                    <a:cubicBezTo>
                      <a:pt x="232" y="73"/>
                      <a:pt x="226" y="93"/>
                      <a:pt x="240" y="93"/>
                    </a:cubicBezTo>
                    <a:cubicBezTo>
                      <a:pt x="246" y="93"/>
                      <a:pt x="246" y="90"/>
                      <a:pt x="250" y="87"/>
                    </a:cubicBezTo>
                    <a:cubicBezTo>
                      <a:pt x="244" y="76"/>
                      <a:pt x="232" y="39"/>
                      <a:pt x="232" y="32"/>
                    </a:cubicBezTo>
                    <a:cubicBezTo>
                      <a:pt x="232" y="25"/>
                      <a:pt x="240" y="21"/>
                      <a:pt x="246" y="21"/>
                    </a:cubicBezTo>
                    <a:cubicBezTo>
                      <a:pt x="260" y="21"/>
                      <a:pt x="255" y="28"/>
                      <a:pt x="267" y="21"/>
                    </a:cubicBezTo>
                    <a:cubicBezTo>
                      <a:pt x="267" y="19"/>
                      <a:pt x="267" y="16"/>
                      <a:pt x="267" y="13"/>
                    </a:cubicBezTo>
                    <a:cubicBezTo>
                      <a:pt x="267" y="6"/>
                      <a:pt x="277" y="0"/>
                      <a:pt x="289" y="0"/>
                    </a:cubicBezTo>
                    <a:cubicBezTo>
                      <a:pt x="303" y="0"/>
                      <a:pt x="316" y="6"/>
                      <a:pt x="316" y="17"/>
                    </a:cubicBezTo>
                    <a:cubicBezTo>
                      <a:pt x="316" y="29"/>
                      <a:pt x="299" y="37"/>
                      <a:pt x="299" y="44"/>
                    </a:cubicBezTo>
                    <a:cubicBezTo>
                      <a:pt x="299" y="72"/>
                      <a:pt x="320" y="91"/>
                      <a:pt x="320" y="111"/>
                    </a:cubicBezTo>
                    <a:cubicBezTo>
                      <a:pt x="320" y="137"/>
                      <a:pt x="383" y="154"/>
                      <a:pt x="398" y="166"/>
                    </a:cubicBezTo>
                    <a:cubicBezTo>
                      <a:pt x="384" y="176"/>
                      <a:pt x="381" y="172"/>
                      <a:pt x="367" y="17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1669;p7">
                <a:extLst>
                  <a:ext uri="{FF2B5EF4-FFF2-40B4-BE49-F238E27FC236}">
                    <a16:creationId xmlns:a16="http://schemas.microsoft.com/office/drawing/2014/main" id="{FDF473B6-890A-BC09-9C2A-7F3D7BB65895}"/>
                  </a:ext>
                </a:extLst>
              </p:cNvPr>
              <p:cNvSpPr/>
              <p:nvPr/>
            </p:nvSpPr>
            <p:spPr>
              <a:xfrm>
                <a:off x="2706842" y="1796374"/>
                <a:ext cx="254053" cy="177529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55" extrusionOk="0">
                    <a:moveTo>
                      <a:pt x="48" y="147"/>
                    </a:moveTo>
                    <a:cubicBezTo>
                      <a:pt x="44" y="147"/>
                      <a:pt x="38" y="135"/>
                      <a:pt x="36" y="131"/>
                    </a:cubicBezTo>
                    <a:cubicBezTo>
                      <a:pt x="30" y="123"/>
                      <a:pt x="0" y="125"/>
                      <a:pt x="0" y="115"/>
                    </a:cubicBezTo>
                    <a:cubicBezTo>
                      <a:pt x="0" y="88"/>
                      <a:pt x="38" y="66"/>
                      <a:pt x="38" y="38"/>
                    </a:cubicBezTo>
                    <a:cubicBezTo>
                      <a:pt x="38" y="31"/>
                      <a:pt x="27" y="18"/>
                      <a:pt x="26" y="10"/>
                    </a:cubicBezTo>
                    <a:cubicBezTo>
                      <a:pt x="45" y="2"/>
                      <a:pt x="54" y="10"/>
                      <a:pt x="72" y="10"/>
                    </a:cubicBezTo>
                    <a:cubicBezTo>
                      <a:pt x="81" y="10"/>
                      <a:pt x="88" y="0"/>
                      <a:pt x="102" y="4"/>
                    </a:cubicBezTo>
                    <a:cubicBezTo>
                      <a:pt x="119" y="9"/>
                      <a:pt x="126" y="18"/>
                      <a:pt x="143" y="20"/>
                    </a:cubicBezTo>
                    <a:cubicBezTo>
                      <a:pt x="150" y="27"/>
                      <a:pt x="159" y="18"/>
                      <a:pt x="169" y="18"/>
                    </a:cubicBezTo>
                    <a:cubicBezTo>
                      <a:pt x="185" y="18"/>
                      <a:pt x="222" y="34"/>
                      <a:pt x="222" y="52"/>
                    </a:cubicBezTo>
                    <a:cubicBezTo>
                      <a:pt x="222" y="61"/>
                      <a:pt x="182" y="67"/>
                      <a:pt x="174" y="69"/>
                    </a:cubicBezTo>
                    <a:cubicBezTo>
                      <a:pt x="151" y="77"/>
                      <a:pt x="117" y="111"/>
                      <a:pt x="117" y="129"/>
                    </a:cubicBezTo>
                    <a:cubicBezTo>
                      <a:pt x="117" y="135"/>
                      <a:pt x="65" y="155"/>
                      <a:pt x="59" y="155"/>
                    </a:cubicBezTo>
                    <a:cubicBezTo>
                      <a:pt x="54" y="155"/>
                      <a:pt x="51" y="147"/>
                      <a:pt x="48" y="14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Google Shape;1670;p7">
                <a:extLst>
                  <a:ext uri="{FF2B5EF4-FFF2-40B4-BE49-F238E27FC236}">
                    <a16:creationId xmlns:a16="http://schemas.microsoft.com/office/drawing/2014/main" id="{7649A472-7659-D52C-4C4D-1AFFF1B6F324}"/>
                  </a:ext>
                </a:extLst>
              </p:cNvPr>
              <p:cNvSpPr/>
              <p:nvPr/>
            </p:nvSpPr>
            <p:spPr>
              <a:xfrm>
                <a:off x="2908860" y="1673940"/>
                <a:ext cx="303027" cy="134677"/>
              </a:xfrm>
              <a:custGeom>
                <a:avLst/>
                <a:gdLst/>
                <a:ahLst/>
                <a:cxnLst/>
                <a:rect l="l" t="t" r="r" b="b"/>
                <a:pathLst>
                  <a:path w="265" h="117" extrusionOk="0">
                    <a:moveTo>
                      <a:pt x="91" y="117"/>
                    </a:moveTo>
                    <a:cubicBezTo>
                      <a:pt x="82" y="117"/>
                      <a:pt x="70" y="110"/>
                      <a:pt x="70" y="105"/>
                    </a:cubicBezTo>
                    <a:cubicBezTo>
                      <a:pt x="70" y="93"/>
                      <a:pt x="81" y="95"/>
                      <a:pt x="91" y="95"/>
                    </a:cubicBezTo>
                    <a:cubicBezTo>
                      <a:pt x="87" y="89"/>
                      <a:pt x="80" y="85"/>
                      <a:pt x="78" y="77"/>
                    </a:cubicBezTo>
                    <a:cubicBezTo>
                      <a:pt x="74" y="78"/>
                      <a:pt x="70" y="83"/>
                      <a:pt x="70" y="87"/>
                    </a:cubicBezTo>
                    <a:cubicBezTo>
                      <a:pt x="57" y="89"/>
                      <a:pt x="47" y="93"/>
                      <a:pt x="38" y="93"/>
                    </a:cubicBezTo>
                    <a:cubicBezTo>
                      <a:pt x="28" y="93"/>
                      <a:pt x="17" y="87"/>
                      <a:pt x="12" y="87"/>
                    </a:cubicBezTo>
                    <a:cubicBezTo>
                      <a:pt x="6" y="87"/>
                      <a:pt x="0" y="82"/>
                      <a:pt x="0" y="75"/>
                    </a:cubicBezTo>
                    <a:cubicBezTo>
                      <a:pt x="0" y="67"/>
                      <a:pt x="3" y="69"/>
                      <a:pt x="0" y="63"/>
                    </a:cubicBezTo>
                    <a:cubicBezTo>
                      <a:pt x="8" y="62"/>
                      <a:pt x="12" y="56"/>
                      <a:pt x="19" y="56"/>
                    </a:cubicBezTo>
                    <a:cubicBezTo>
                      <a:pt x="34" y="56"/>
                      <a:pt x="42" y="63"/>
                      <a:pt x="53" y="63"/>
                    </a:cubicBezTo>
                    <a:cubicBezTo>
                      <a:pt x="40" y="62"/>
                      <a:pt x="29" y="57"/>
                      <a:pt x="19" y="53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25" y="40"/>
                      <a:pt x="32" y="41"/>
                      <a:pt x="32" y="41"/>
                    </a:cubicBezTo>
                    <a:cubicBezTo>
                      <a:pt x="35" y="41"/>
                      <a:pt x="59" y="46"/>
                      <a:pt x="66" y="47"/>
                    </a:cubicBezTo>
                    <a:cubicBezTo>
                      <a:pt x="52" y="44"/>
                      <a:pt x="39" y="45"/>
                      <a:pt x="28" y="38"/>
                    </a:cubicBezTo>
                    <a:cubicBezTo>
                      <a:pt x="31" y="33"/>
                      <a:pt x="37" y="29"/>
                      <a:pt x="43" y="29"/>
                    </a:cubicBezTo>
                    <a:cubicBezTo>
                      <a:pt x="53" y="29"/>
                      <a:pt x="56" y="32"/>
                      <a:pt x="62" y="32"/>
                    </a:cubicBezTo>
                    <a:cubicBezTo>
                      <a:pt x="53" y="32"/>
                      <a:pt x="40" y="31"/>
                      <a:pt x="40" y="21"/>
                    </a:cubicBezTo>
                    <a:cubicBezTo>
                      <a:pt x="53" y="19"/>
                      <a:pt x="58" y="21"/>
                      <a:pt x="65" y="21"/>
                    </a:cubicBezTo>
                    <a:cubicBezTo>
                      <a:pt x="68" y="21"/>
                      <a:pt x="77" y="24"/>
                      <a:pt x="77" y="33"/>
                    </a:cubicBezTo>
                    <a:cubicBezTo>
                      <a:pt x="87" y="33"/>
                      <a:pt x="93" y="33"/>
                      <a:pt x="95" y="33"/>
                    </a:cubicBezTo>
                    <a:cubicBezTo>
                      <a:pt x="118" y="33"/>
                      <a:pt x="134" y="63"/>
                      <a:pt x="167" y="63"/>
                    </a:cubicBezTo>
                    <a:cubicBezTo>
                      <a:pt x="177" y="63"/>
                      <a:pt x="181" y="60"/>
                      <a:pt x="184" y="53"/>
                    </a:cubicBezTo>
                    <a:cubicBezTo>
                      <a:pt x="175" y="53"/>
                      <a:pt x="171" y="52"/>
                      <a:pt x="168" y="51"/>
                    </a:cubicBezTo>
                    <a:cubicBezTo>
                      <a:pt x="169" y="49"/>
                      <a:pt x="174" y="48"/>
                      <a:pt x="176" y="48"/>
                    </a:cubicBezTo>
                    <a:cubicBezTo>
                      <a:pt x="176" y="37"/>
                      <a:pt x="176" y="37"/>
                      <a:pt x="176" y="37"/>
                    </a:cubicBezTo>
                    <a:cubicBezTo>
                      <a:pt x="171" y="36"/>
                      <a:pt x="157" y="32"/>
                      <a:pt x="157" y="25"/>
                    </a:cubicBezTo>
                    <a:cubicBezTo>
                      <a:pt x="157" y="13"/>
                      <a:pt x="177" y="6"/>
                      <a:pt x="184" y="0"/>
                    </a:cubicBezTo>
                    <a:cubicBezTo>
                      <a:pt x="189" y="3"/>
                      <a:pt x="193" y="5"/>
                      <a:pt x="199" y="5"/>
                    </a:cubicBezTo>
                    <a:cubicBezTo>
                      <a:pt x="198" y="12"/>
                      <a:pt x="199" y="14"/>
                      <a:pt x="199" y="16"/>
                    </a:cubicBezTo>
                    <a:cubicBezTo>
                      <a:pt x="199" y="28"/>
                      <a:pt x="213" y="45"/>
                      <a:pt x="227" y="45"/>
                    </a:cubicBezTo>
                    <a:cubicBezTo>
                      <a:pt x="234" y="45"/>
                      <a:pt x="238" y="36"/>
                      <a:pt x="248" y="36"/>
                    </a:cubicBezTo>
                    <a:cubicBezTo>
                      <a:pt x="257" y="36"/>
                      <a:pt x="265" y="46"/>
                      <a:pt x="265" y="56"/>
                    </a:cubicBezTo>
                    <a:cubicBezTo>
                      <a:pt x="265" y="67"/>
                      <a:pt x="247" y="90"/>
                      <a:pt x="240" y="93"/>
                    </a:cubicBezTo>
                    <a:cubicBezTo>
                      <a:pt x="236" y="94"/>
                      <a:pt x="191" y="89"/>
                      <a:pt x="191" y="91"/>
                    </a:cubicBezTo>
                    <a:cubicBezTo>
                      <a:pt x="191" y="93"/>
                      <a:pt x="143" y="104"/>
                      <a:pt x="140" y="105"/>
                    </a:cubicBezTo>
                    <a:cubicBezTo>
                      <a:pt x="125" y="111"/>
                      <a:pt x="110" y="117"/>
                      <a:pt x="91" y="11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5" name="Google Shape;1671;p7">
                <a:extLst>
                  <a:ext uri="{FF2B5EF4-FFF2-40B4-BE49-F238E27FC236}">
                    <a16:creationId xmlns:a16="http://schemas.microsoft.com/office/drawing/2014/main" id="{F672C8EE-B9B9-C56C-2903-B109B28C3B65}"/>
                  </a:ext>
                </a:extLst>
              </p:cNvPr>
              <p:cNvSpPr/>
              <p:nvPr/>
            </p:nvSpPr>
            <p:spPr>
              <a:xfrm>
                <a:off x="2864477" y="1719852"/>
                <a:ext cx="41322" cy="33669"/>
              </a:xfrm>
              <a:custGeom>
                <a:avLst/>
                <a:gdLst/>
                <a:ahLst/>
                <a:cxnLst/>
                <a:rect l="l" t="t" r="r" b="b"/>
                <a:pathLst>
                  <a:path w="36" h="29" extrusionOk="0">
                    <a:moveTo>
                      <a:pt x="13" y="29"/>
                    </a:moveTo>
                    <a:cubicBezTo>
                      <a:pt x="7" y="29"/>
                      <a:pt x="0" y="25"/>
                      <a:pt x="0" y="19"/>
                    </a:cubicBezTo>
                    <a:cubicBezTo>
                      <a:pt x="0" y="7"/>
                      <a:pt x="28" y="0"/>
                      <a:pt x="36" y="1"/>
                    </a:cubicBezTo>
                    <a:cubicBezTo>
                      <a:pt x="34" y="12"/>
                      <a:pt x="23" y="29"/>
                      <a:pt x="13" y="2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6" name="Google Shape;1672;p7">
                <a:extLst>
                  <a:ext uri="{FF2B5EF4-FFF2-40B4-BE49-F238E27FC236}">
                    <a16:creationId xmlns:a16="http://schemas.microsoft.com/office/drawing/2014/main" id="{DCEA8D5B-5D18-F273-4FFD-A25EDCAE6492}"/>
                  </a:ext>
                </a:extLst>
              </p:cNvPr>
              <p:cNvSpPr/>
              <p:nvPr/>
            </p:nvSpPr>
            <p:spPr>
              <a:xfrm>
                <a:off x="2976199" y="1675470"/>
                <a:ext cx="29078" cy="12243"/>
              </a:xfrm>
              <a:custGeom>
                <a:avLst/>
                <a:gdLst/>
                <a:ahLst/>
                <a:cxnLst/>
                <a:rect l="l" t="t" r="r" b="b"/>
                <a:pathLst>
                  <a:path w="26" h="11" extrusionOk="0">
                    <a:moveTo>
                      <a:pt x="9" y="11"/>
                    </a:moveTo>
                    <a:cubicBezTo>
                      <a:pt x="6" y="11"/>
                      <a:pt x="0" y="8"/>
                      <a:pt x="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3" y="11"/>
                      <a:pt x="9" y="11"/>
                      <a:pt x="9" y="1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Google Shape;1673;p7">
                <a:extLst>
                  <a:ext uri="{FF2B5EF4-FFF2-40B4-BE49-F238E27FC236}">
                    <a16:creationId xmlns:a16="http://schemas.microsoft.com/office/drawing/2014/main" id="{DDF121F5-13C6-7514-B363-5E83F7F28CD1}"/>
                  </a:ext>
                </a:extLst>
              </p:cNvPr>
              <p:cNvSpPr/>
              <p:nvPr/>
            </p:nvSpPr>
            <p:spPr>
              <a:xfrm>
                <a:off x="2778773" y="1634148"/>
                <a:ext cx="172940" cy="101008"/>
              </a:xfrm>
              <a:custGeom>
                <a:avLst/>
                <a:gdLst/>
                <a:ahLst/>
                <a:cxnLst/>
                <a:rect l="l" t="t" r="r" b="b"/>
                <a:pathLst>
                  <a:path w="151" h="88" extrusionOk="0">
                    <a:moveTo>
                      <a:pt x="151" y="14"/>
                    </a:moveTo>
                    <a:cubicBezTo>
                      <a:pt x="151" y="20"/>
                      <a:pt x="147" y="25"/>
                      <a:pt x="141" y="27"/>
                    </a:cubicBezTo>
                    <a:cubicBezTo>
                      <a:pt x="142" y="35"/>
                      <a:pt x="147" y="36"/>
                      <a:pt x="147" y="43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02" y="68"/>
                      <a:pt x="103" y="50"/>
                      <a:pt x="96" y="46"/>
                    </a:cubicBezTo>
                    <a:cubicBezTo>
                      <a:pt x="94" y="60"/>
                      <a:pt x="83" y="72"/>
                      <a:pt x="70" y="71"/>
                    </a:cubicBezTo>
                    <a:cubicBezTo>
                      <a:pt x="69" y="79"/>
                      <a:pt x="63" y="88"/>
                      <a:pt x="54" y="88"/>
                    </a:cubicBezTo>
                    <a:cubicBezTo>
                      <a:pt x="48" y="88"/>
                      <a:pt x="43" y="79"/>
                      <a:pt x="41" y="76"/>
                    </a:cubicBezTo>
                    <a:cubicBezTo>
                      <a:pt x="32" y="81"/>
                      <a:pt x="28" y="76"/>
                      <a:pt x="20" y="76"/>
                    </a:cubicBezTo>
                    <a:cubicBezTo>
                      <a:pt x="16" y="76"/>
                      <a:pt x="13" y="82"/>
                      <a:pt x="7" y="83"/>
                    </a:cubicBezTo>
                    <a:cubicBezTo>
                      <a:pt x="6" y="77"/>
                      <a:pt x="0" y="73"/>
                      <a:pt x="0" y="71"/>
                    </a:cubicBezTo>
                    <a:cubicBezTo>
                      <a:pt x="0" y="69"/>
                      <a:pt x="13" y="58"/>
                      <a:pt x="16" y="56"/>
                    </a:cubicBezTo>
                    <a:cubicBezTo>
                      <a:pt x="28" y="50"/>
                      <a:pt x="40" y="48"/>
                      <a:pt x="53" y="40"/>
                    </a:cubicBezTo>
                    <a:cubicBezTo>
                      <a:pt x="67" y="32"/>
                      <a:pt x="71" y="11"/>
                      <a:pt x="92" y="11"/>
                    </a:cubicBezTo>
                    <a:cubicBezTo>
                      <a:pt x="98" y="11"/>
                      <a:pt x="99" y="12"/>
                      <a:pt x="106" y="13"/>
                    </a:cubicBezTo>
                    <a:cubicBezTo>
                      <a:pt x="106" y="13"/>
                      <a:pt x="151" y="0"/>
                      <a:pt x="151" y="1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1674;p7">
                <a:extLst>
                  <a:ext uri="{FF2B5EF4-FFF2-40B4-BE49-F238E27FC236}">
                    <a16:creationId xmlns:a16="http://schemas.microsoft.com/office/drawing/2014/main" id="{92AAB300-E65C-3221-E772-3EFB22BE742F}"/>
                  </a:ext>
                </a:extLst>
              </p:cNvPr>
              <p:cNvSpPr/>
              <p:nvPr/>
            </p:nvSpPr>
            <p:spPr>
              <a:xfrm>
                <a:off x="3009869" y="1569871"/>
                <a:ext cx="99479" cy="32139"/>
              </a:xfrm>
              <a:custGeom>
                <a:avLst/>
                <a:gdLst/>
                <a:ahLst/>
                <a:cxnLst/>
                <a:rect l="l" t="t" r="r" b="b"/>
                <a:pathLst>
                  <a:path w="87" h="28" extrusionOk="0">
                    <a:moveTo>
                      <a:pt x="34" y="28"/>
                    </a:moveTo>
                    <a:cubicBezTo>
                      <a:pt x="25" y="28"/>
                      <a:pt x="23" y="22"/>
                      <a:pt x="15" y="22"/>
                    </a:cubicBezTo>
                    <a:cubicBezTo>
                      <a:pt x="9" y="22"/>
                      <a:pt x="6" y="27"/>
                      <a:pt x="0" y="28"/>
                    </a:cubicBezTo>
                    <a:cubicBezTo>
                      <a:pt x="0" y="18"/>
                      <a:pt x="45" y="0"/>
                      <a:pt x="55" y="0"/>
                    </a:cubicBezTo>
                    <a:cubicBezTo>
                      <a:pt x="71" y="0"/>
                      <a:pt x="84" y="10"/>
                      <a:pt x="87" y="20"/>
                    </a:cubicBezTo>
                    <a:cubicBezTo>
                      <a:pt x="81" y="23"/>
                      <a:pt x="76" y="28"/>
                      <a:pt x="67" y="28"/>
                    </a:cubicBezTo>
                    <a:cubicBezTo>
                      <a:pt x="46" y="28"/>
                      <a:pt x="51" y="28"/>
                      <a:pt x="34" y="2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1675;p7">
                <a:extLst>
                  <a:ext uri="{FF2B5EF4-FFF2-40B4-BE49-F238E27FC236}">
                    <a16:creationId xmlns:a16="http://schemas.microsoft.com/office/drawing/2014/main" id="{14237EB8-36A2-827A-A7F6-2AF6B3A9B469}"/>
                  </a:ext>
                </a:extLst>
              </p:cNvPr>
              <p:cNvSpPr/>
              <p:nvPr/>
            </p:nvSpPr>
            <p:spPr>
              <a:xfrm>
                <a:off x="3012930" y="1606601"/>
                <a:ext cx="87235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76" h="42" extrusionOk="0">
                    <a:moveTo>
                      <a:pt x="65" y="18"/>
                    </a:moveTo>
                    <a:cubicBezTo>
                      <a:pt x="66" y="34"/>
                      <a:pt x="41" y="42"/>
                      <a:pt x="24" y="42"/>
                    </a:cubicBezTo>
                    <a:cubicBezTo>
                      <a:pt x="13" y="42"/>
                      <a:pt x="0" y="27"/>
                      <a:pt x="0" y="20"/>
                    </a:cubicBezTo>
                    <a:cubicBezTo>
                      <a:pt x="0" y="2"/>
                      <a:pt x="46" y="0"/>
                      <a:pt x="62" y="0"/>
                    </a:cubicBezTo>
                    <a:cubicBezTo>
                      <a:pt x="71" y="0"/>
                      <a:pt x="74" y="5"/>
                      <a:pt x="76" y="8"/>
                    </a:cubicBezTo>
                    <a:cubicBezTo>
                      <a:pt x="68" y="15"/>
                      <a:pt x="55" y="18"/>
                      <a:pt x="43" y="18"/>
                    </a:cubicBezTo>
                    <a:lnTo>
                      <a:pt x="65" y="18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Google Shape;1676;p7">
                <a:extLst>
                  <a:ext uri="{FF2B5EF4-FFF2-40B4-BE49-F238E27FC236}">
                    <a16:creationId xmlns:a16="http://schemas.microsoft.com/office/drawing/2014/main" id="{4489B91D-B410-534D-B058-5DC6C04A8820}"/>
                  </a:ext>
                </a:extLst>
              </p:cNvPr>
              <p:cNvSpPr/>
              <p:nvPr/>
            </p:nvSpPr>
            <p:spPr>
              <a:xfrm>
                <a:off x="2971608" y="1598949"/>
                <a:ext cx="29078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26" h="32" extrusionOk="0">
                    <a:moveTo>
                      <a:pt x="26" y="22"/>
                    </a:moveTo>
                    <a:cubicBezTo>
                      <a:pt x="22" y="27"/>
                      <a:pt x="20" y="32"/>
                      <a:pt x="15" y="32"/>
                    </a:cubicBezTo>
                    <a:cubicBezTo>
                      <a:pt x="8" y="32"/>
                      <a:pt x="0" y="24"/>
                      <a:pt x="0" y="20"/>
                    </a:cubicBezTo>
                    <a:cubicBezTo>
                      <a:pt x="0" y="0"/>
                      <a:pt x="21" y="20"/>
                      <a:pt x="26" y="2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Google Shape;1677;p7">
                <a:extLst>
                  <a:ext uri="{FF2B5EF4-FFF2-40B4-BE49-F238E27FC236}">
                    <a16:creationId xmlns:a16="http://schemas.microsoft.com/office/drawing/2014/main" id="{68CC0508-5942-F9AE-F57C-B3E61360A9FF}"/>
                  </a:ext>
                </a:extLst>
              </p:cNvPr>
              <p:cNvSpPr/>
              <p:nvPr/>
            </p:nvSpPr>
            <p:spPr>
              <a:xfrm>
                <a:off x="3291470" y="1836165"/>
                <a:ext cx="146922" cy="12702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111" extrusionOk="0">
                    <a:moveTo>
                      <a:pt x="114" y="42"/>
                    </a:moveTo>
                    <a:cubicBezTo>
                      <a:pt x="114" y="53"/>
                      <a:pt x="111" y="46"/>
                      <a:pt x="111" y="54"/>
                    </a:cubicBezTo>
                    <a:cubicBezTo>
                      <a:pt x="114" y="54"/>
                      <a:pt x="124" y="56"/>
                      <a:pt x="129" y="58"/>
                    </a:cubicBezTo>
                    <a:cubicBezTo>
                      <a:pt x="125" y="101"/>
                      <a:pt x="123" y="89"/>
                      <a:pt x="98" y="99"/>
                    </a:cubicBezTo>
                    <a:cubicBezTo>
                      <a:pt x="92" y="101"/>
                      <a:pt x="90" y="111"/>
                      <a:pt x="83" y="111"/>
                    </a:cubicBezTo>
                    <a:cubicBezTo>
                      <a:pt x="73" y="111"/>
                      <a:pt x="71" y="102"/>
                      <a:pt x="67" y="97"/>
                    </a:cubicBezTo>
                    <a:cubicBezTo>
                      <a:pt x="45" y="75"/>
                      <a:pt x="22" y="78"/>
                      <a:pt x="0" y="5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0" y="42"/>
                      <a:pt x="21" y="51"/>
                      <a:pt x="34" y="51"/>
                    </a:cubicBezTo>
                    <a:cubicBezTo>
                      <a:pt x="42" y="51"/>
                      <a:pt x="39" y="51"/>
                      <a:pt x="45" y="51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36" y="28"/>
                      <a:pt x="21" y="30"/>
                      <a:pt x="21" y="19"/>
                    </a:cubicBezTo>
                    <a:cubicBezTo>
                      <a:pt x="21" y="17"/>
                      <a:pt x="26" y="15"/>
                      <a:pt x="27" y="13"/>
                    </a:cubicBezTo>
                    <a:cubicBezTo>
                      <a:pt x="39" y="0"/>
                      <a:pt x="55" y="4"/>
                      <a:pt x="72" y="4"/>
                    </a:cubicBezTo>
                    <a:cubicBezTo>
                      <a:pt x="86" y="4"/>
                      <a:pt x="102" y="4"/>
                      <a:pt x="102" y="4"/>
                    </a:cubicBezTo>
                    <a:cubicBezTo>
                      <a:pt x="105" y="4"/>
                      <a:pt x="110" y="8"/>
                      <a:pt x="110" y="11"/>
                    </a:cubicBezTo>
                    <a:cubicBezTo>
                      <a:pt x="110" y="27"/>
                      <a:pt x="91" y="34"/>
                      <a:pt x="86" y="41"/>
                    </a:cubicBezTo>
                    <a:cubicBezTo>
                      <a:pt x="92" y="40"/>
                      <a:pt x="114" y="33"/>
                      <a:pt x="114" y="4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Google Shape;1678;p7">
                <a:extLst>
                  <a:ext uri="{FF2B5EF4-FFF2-40B4-BE49-F238E27FC236}">
                    <a16:creationId xmlns:a16="http://schemas.microsoft.com/office/drawing/2014/main" id="{E1341681-C961-B0F5-695E-EB306C8AB18B}"/>
                  </a:ext>
                </a:extLst>
              </p:cNvPr>
              <p:cNvSpPr/>
              <p:nvPr/>
            </p:nvSpPr>
            <p:spPr>
              <a:xfrm>
                <a:off x="3237905" y="1686183"/>
                <a:ext cx="165287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80" extrusionOk="0">
                    <a:moveTo>
                      <a:pt x="8" y="19"/>
                    </a:moveTo>
                    <a:cubicBezTo>
                      <a:pt x="5" y="15"/>
                      <a:pt x="0" y="11"/>
                      <a:pt x="0" y="3"/>
                    </a:cubicBezTo>
                    <a:cubicBezTo>
                      <a:pt x="3" y="3"/>
                      <a:pt x="6" y="3"/>
                      <a:pt x="9" y="3"/>
                    </a:cubicBezTo>
                    <a:cubicBezTo>
                      <a:pt x="31" y="3"/>
                      <a:pt x="42" y="44"/>
                      <a:pt x="66" y="37"/>
                    </a:cubicBezTo>
                    <a:cubicBezTo>
                      <a:pt x="60" y="33"/>
                      <a:pt x="54" y="27"/>
                      <a:pt x="51" y="23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67" y="14"/>
                      <a:pt x="74" y="31"/>
                      <a:pt x="92" y="31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0" y="14"/>
                      <a:pt x="69" y="14"/>
                      <a:pt x="66" y="3"/>
                    </a:cubicBezTo>
                    <a:cubicBezTo>
                      <a:pt x="71" y="0"/>
                      <a:pt x="74" y="2"/>
                      <a:pt x="80" y="2"/>
                    </a:cubicBezTo>
                    <a:cubicBezTo>
                      <a:pt x="92" y="2"/>
                      <a:pt x="99" y="10"/>
                      <a:pt x="114" y="10"/>
                    </a:cubicBezTo>
                    <a:cubicBezTo>
                      <a:pt x="120" y="10"/>
                      <a:pt x="123" y="3"/>
                      <a:pt x="129" y="3"/>
                    </a:cubicBezTo>
                    <a:cubicBezTo>
                      <a:pt x="142" y="3"/>
                      <a:pt x="144" y="11"/>
                      <a:pt x="144" y="23"/>
                    </a:cubicBezTo>
                    <a:cubicBezTo>
                      <a:pt x="144" y="41"/>
                      <a:pt x="135" y="51"/>
                      <a:pt x="138" y="73"/>
                    </a:cubicBezTo>
                    <a:cubicBezTo>
                      <a:pt x="127" y="77"/>
                      <a:pt x="110" y="77"/>
                      <a:pt x="108" y="77"/>
                    </a:cubicBezTo>
                    <a:cubicBezTo>
                      <a:pt x="103" y="77"/>
                      <a:pt x="83" y="80"/>
                      <a:pt x="83" y="73"/>
                    </a:cubicBezTo>
                    <a:cubicBezTo>
                      <a:pt x="83" y="70"/>
                      <a:pt x="86" y="67"/>
                      <a:pt x="89" y="65"/>
                    </a:cubicBezTo>
                    <a:cubicBezTo>
                      <a:pt x="88" y="63"/>
                      <a:pt x="88" y="60"/>
                      <a:pt x="89" y="57"/>
                    </a:cubicBezTo>
                    <a:cubicBezTo>
                      <a:pt x="89" y="50"/>
                      <a:pt x="103" y="50"/>
                      <a:pt x="108" y="46"/>
                    </a:cubicBezTo>
                    <a:cubicBezTo>
                      <a:pt x="105" y="44"/>
                      <a:pt x="102" y="43"/>
                      <a:pt x="98" y="43"/>
                    </a:cubicBezTo>
                    <a:cubicBezTo>
                      <a:pt x="85" y="43"/>
                      <a:pt x="58" y="51"/>
                      <a:pt x="43" y="51"/>
                    </a:cubicBezTo>
                    <a:cubicBezTo>
                      <a:pt x="38" y="51"/>
                      <a:pt x="34" y="46"/>
                      <a:pt x="34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3" y="36"/>
                      <a:pt x="8" y="30"/>
                      <a:pt x="2" y="26"/>
                    </a:cubicBezTo>
                    <a:cubicBezTo>
                      <a:pt x="2" y="11"/>
                      <a:pt x="2" y="11"/>
                      <a:pt x="2" y="11"/>
                    </a:cubicBezTo>
                    <a:lnTo>
                      <a:pt x="8" y="19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Google Shape;1679;p7">
                <a:extLst>
                  <a:ext uri="{FF2B5EF4-FFF2-40B4-BE49-F238E27FC236}">
                    <a16:creationId xmlns:a16="http://schemas.microsoft.com/office/drawing/2014/main" id="{D1F14113-C3B2-1559-6463-41D50AD820CE}"/>
                  </a:ext>
                </a:extLst>
              </p:cNvPr>
              <p:cNvSpPr/>
              <p:nvPr/>
            </p:nvSpPr>
            <p:spPr>
              <a:xfrm>
                <a:off x="3363401" y="2033589"/>
                <a:ext cx="97948" cy="61217"/>
              </a:xfrm>
              <a:custGeom>
                <a:avLst/>
                <a:gdLst/>
                <a:ahLst/>
                <a:cxnLst/>
                <a:rect l="l" t="t" r="r" b="b"/>
                <a:pathLst>
                  <a:path w="85" h="53" extrusionOk="0">
                    <a:moveTo>
                      <a:pt x="66" y="53"/>
                    </a:moveTo>
                    <a:cubicBezTo>
                      <a:pt x="56" y="53"/>
                      <a:pt x="0" y="32"/>
                      <a:pt x="0" y="29"/>
                    </a:cubicBezTo>
                    <a:cubicBezTo>
                      <a:pt x="0" y="23"/>
                      <a:pt x="13" y="26"/>
                      <a:pt x="17" y="25"/>
                    </a:cubicBezTo>
                    <a:cubicBezTo>
                      <a:pt x="26" y="22"/>
                      <a:pt x="23" y="0"/>
                      <a:pt x="38" y="0"/>
                    </a:cubicBezTo>
                    <a:cubicBezTo>
                      <a:pt x="49" y="0"/>
                      <a:pt x="80" y="29"/>
                      <a:pt x="85" y="40"/>
                    </a:cubicBezTo>
                    <a:cubicBezTo>
                      <a:pt x="77" y="45"/>
                      <a:pt x="74" y="53"/>
                      <a:pt x="66" y="53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Google Shape;1680;p7">
                <a:extLst>
                  <a:ext uri="{FF2B5EF4-FFF2-40B4-BE49-F238E27FC236}">
                    <a16:creationId xmlns:a16="http://schemas.microsoft.com/office/drawing/2014/main" id="{C5D60C68-9F5A-F231-26C7-97FA3CEB98A0}"/>
                  </a:ext>
                </a:extLst>
              </p:cNvPr>
              <p:cNvSpPr/>
              <p:nvPr/>
            </p:nvSpPr>
            <p:spPr>
              <a:xfrm>
                <a:off x="3456757" y="1819330"/>
                <a:ext cx="127026" cy="108660"/>
              </a:xfrm>
              <a:custGeom>
                <a:avLst/>
                <a:gdLst/>
                <a:ahLst/>
                <a:cxnLst/>
                <a:rect l="l" t="t" r="r" b="b"/>
                <a:pathLst>
                  <a:path w="112" h="95" extrusionOk="0">
                    <a:moveTo>
                      <a:pt x="112" y="20"/>
                    </a:moveTo>
                    <a:cubicBezTo>
                      <a:pt x="112" y="22"/>
                      <a:pt x="98" y="32"/>
                      <a:pt x="98" y="32"/>
                    </a:cubicBezTo>
                    <a:cubicBezTo>
                      <a:pt x="88" y="46"/>
                      <a:pt x="78" y="64"/>
                      <a:pt x="55" y="64"/>
                    </a:cubicBezTo>
                    <a:cubicBezTo>
                      <a:pt x="39" y="64"/>
                      <a:pt x="39" y="53"/>
                      <a:pt x="3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2" y="84"/>
                      <a:pt x="35" y="86"/>
                      <a:pt x="26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85"/>
                      <a:pt x="11" y="76"/>
                      <a:pt x="12" y="72"/>
                    </a:cubicBezTo>
                    <a:cubicBezTo>
                      <a:pt x="0" y="59"/>
                      <a:pt x="5" y="49"/>
                      <a:pt x="0" y="3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6" y="20"/>
                      <a:pt x="14" y="20"/>
                      <a:pt x="17" y="20"/>
                    </a:cubicBezTo>
                    <a:cubicBezTo>
                      <a:pt x="16" y="19"/>
                      <a:pt x="17" y="14"/>
                      <a:pt x="17" y="12"/>
                    </a:cubicBezTo>
                    <a:cubicBezTo>
                      <a:pt x="17" y="11"/>
                      <a:pt x="22" y="0"/>
                      <a:pt x="38" y="0"/>
                    </a:cubicBezTo>
                    <a:cubicBezTo>
                      <a:pt x="64" y="0"/>
                      <a:pt x="85" y="10"/>
                      <a:pt x="112" y="10"/>
                    </a:cubicBezTo>
                    <a:cubicBezTo>
                      <a:pt x="111" y="14"/>
                      <a:pt x="112" y="16"/>
                      <a:pt x="112" y="2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1681;p7">
                <a:extLst>
                  <a:ext uri="{FF2B5EF4-FFF2-40B4-BE49-F238E27FC236}">
                    <a16:creationId xmlns:a16="http://schemas.microsoft.com/office/drawing/2014/main" id="{62316D95-A67E-2475-F738-0B659F460FBB}"/>
                  </a:ext>
                </a:extLst>
              </p:cNvPr>
              <p:cNvSpPr/>
              <p:nvPr/>
            </p:nvSpPr>
            <p:spPr>
              <a:xfrm>
                <a:off x="3196583" y="1626496"/>
                <a:ext cx="42852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37" h="31" extrusionOk="0">
                    <a:moveTo>
                      <a:pt x="37" y="22"/>
                    </a:moveTo>
                    <a:cubicBezTo>
                      <a:pt x="36" y="28"/>
                      <a:pt x="32" y="31"/>
                      <a:pt x="26" y="31"/>
                    </a:cubicBezTo>
                    <a:cubicBezTo>
                      <a:pt x="18" y="31"/>
                      <a:pt x="0" y="10"/>
                      <a:pt x="0" y="0"/>
                    </a:cubicBezTo>
                    <a:cubicBezTo>
                      <a:pt x="19" y="0"/>
                      <a:pt x="21" y="16"/>
                      <a:pt x="37" y="2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1682;p7">
                <a:extLst>
                  <a:ext uri="{FF2B5EF4-FFF2-40B4-BE49-F238E27FC236}">
                    <a16:creationId xmlns:a16="http://schemas.microsoft.com/office/drawing/2014/main" id="{8D72053A-C3E8-1273-CBD3-52C960FBC4F7}"/>
                  </a:ext>
                </a:extLst>
              </p:cNvPr>
              <p:cNvSpPr/>
              <p:nvPr/>
            </p:nvSpPr>
            <p:spPr>
              <a:xfrm>
                <a:off x="3221070" y="1748930"/>
                <a:ext cx="32139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27" h="22" extrusionOk="0">
                    <a:moveTo>
                      <a:pt x="22" y="0"/>
                    </a:moveTo>
                    <a:cubicBezTo>
                      <a:pt x="23" y="4"/>
                      <a:pt x="27" y="6"/>
                      <a:pt x="27" y="12"/>
                    </a:cubicBezTo>
                    <a:cubicBezTo>
                      <a:pt x="27" y="21"/>
                      <a:pt x="20" y="22"/>
                      <a:pt x="16" y="22"/>
                    </a:cubicBezTo>
                    <a:cubicBezTo>
                      <a:pt x="8" y="22"/>
                      <a:pt x="6" y="21"/>
                      <a:pt x="0" y="21"/>
                    </a:cubicBezTo>
                    <a:cubicBezTo>
                      <a:pt x="3" y="8"/>
                      <a:pt x="11" y="4"/>
                      <a:pt x="22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1683;p7">
                <a:extLst>
                  <a:ext uri="{FF2B5EF4-FFF2-40B4-BE49-F238E27FC236}">
                    <a16:creationId xmlns:a16="http://schemas.microsoft.com/office/drawing/2014/main" id="{3CD82197-A5CD-B6DE-4B70-B01B2CC5D6F1}"/>
                  </a:ext>
                </a:extLst>
              </p:cNvPr>
              <p:cNvSpPr/>
              <p:nvPr/>
            </p:nvSpPr>
            <p:spPr>
              <a:xfrm>
                <a:off x="3208826" y="1534671"/>
                <a:ext cx="159166" cy="90295"/>
              </a:xfrm>
              <a:custGeom>
                <a:avLst/>
                <a:gdLst/>
                <a:ahLst/>
                <a:cxnLst/>
                <a:rect l="l" t="t" r="r" b="b"/>
                <a:pathLst>
                  <a:path w="140" h="78" extrusionOk="0">
                    <a:moveTo>
                      <a:pt x="92" y="58"/>
                    </a:moveTo>
                    <a:cubicBezTo>
                      <a:pt x="78" y="58"/>
                      <a:pt x="70" y="53"/>
                      <a:pt x="56" y="55"/>
                    </a:cubicBezTo>
                    <a:cubicBezTo>
                      <a:pt x="53" y="48"/>
                      <a:pt x="43" y="52"/>
                      <a:pt x="31" y="52"/>
                    </a:cubicBezTo>
                    <a:cubicBezTo>
                      <a:pt x="21" y="52"/>
                      <a:pt x="18" y="53"/>
                      <a:pt x="11" y="46"/>
                    </a:cubicBezTo>
                    <a:cubicBezTo>
                      <a:pt x="18" y="38"/>
                      <a:pt x="25" y="39"/>
                      <a:pt x="34" y="36"/>
                    </a:cubicBezTo>
                    <a:cubicBezTo>
                      <a:pt x="32" y="34"/>
                      <a:pt x="32" y="29"/>
                      <a:pt x="34" y="26"/>
                    </a:cubicBezTo>
                    <a:cubicBezTo>
                      <a:pt x="17" y="26"/>
                      <a:pt x="13" y="31"/>
                      <a:pt x="7" y="26"/>
                    </a:cubicBezTo>
                    <a:cubicBezTo>
                      <a:pt x="9" y="25"/>
                      <a:pt x="12" y="22"/>
                      <a:pt x="12" y="19"/>
                    </a:cubicBezTo>
                    <a:cubicBezTo>
                      <a:pt x="2" y="19"/>
                      <a:pt x="0" y="16"/>
                      <a:pt x="0" y="7"/>
                    </a:cubicBezTo>
                    <a:cubicBezTo>
                      <a:pt x="9" y="5"/>
                      <a:pt x="15" y="0"/>
                      <a:pt x="24" y="0"/>
                    </a:cubicBezTo>
                    <a:cubicBezTo>
                      <a:pt x="40" y="0"/>
                      <a:pt x="43" y="15"/>
                      <a:pt x="53" y="15"/>
                    </a:cubicBezTo>
                    <a:cubicBezTo>
                      <a:pt x="59" y="15"/>
                      <a:pt x="62" y="8"/>
                      <a:pt x="68" y="8"/>
                    </a:cubicBezTo>
                    <a:cubicBezTo>
                      <a:pt x="83" y="8"/>
                      <a:pt x="82" y="26"/>
                      <a:pt x="90" y="26"/>
                    </a:cubicBezTo>
                    <a:cubicBezTo>
                      <a:pt x="95" y="26"/>
                      <a:pt x="97" y="20"/>
                      <a:pt x="102" y="20"/>
                    </a:cubicBezTo>
                    <a:cubicBezTo>
                      <a:pt x="112" y="20"/>
                      <a:pt x="121" y="34"/>
                      <a:pt x="124" y="38"/>
                    </a:cubicBezTo>
                    <a:cubicBezTo>
                      <a:pt x="123" y="41"/>
                      <a:pt x="120" y="44"/>
                      <a:pt x="118" y="46"/>
                    </a:cubicBezTo>
                    <a:cubicBezTo>
                      <a:pt x="124" y="53"/>
                      <a:pt x="140" y="59"/>
                      <a:pt x="140" y="68"/>
                    </a:cubicBezTo>
                    <a:cubicBezTo>
                      <a:pt x="140" y="76"/>
                      <a:pt x="132" y="78"/>
                      <a:pt x="126" y="78"/>
                    </a:cubicBezTo>
                    <a:cubicBezTo>
                      <a:pt x="108" y="78"/>
                      <a:pt x="109" y="58"/>
                      <a:pt x="92" y="5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Google Shape;1684;p7">
                <a:extLst>
                  <a:ext uri="{FF2B5EF4-FFF2-40B4-BE49-F238E27FC236}">
                    <a16:creationId xmlns:a16="http://schemas.microsoft.com/office/drawing/2014/main" id="{82B67130-5047-2070-8937-CA2220A92B52}"/>
                  </a:ext>
                </a:extLst>
              </p:cNvPr>
              <p:cNvSpPr/>
              <p:nvPr/>
            </p:nvSpPr>
            <p:spPr>
              <a:xfrm>
                <a:off x="3271574" y="1612723"/>
                <a:ext cx="42852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38" h="12" extrusionOk="0">
                    <a:moveTo>
                      <a:pt x="13" y="12"/>
                    </a:moveTo>
                    <a:cubicBezTo>
                      <a:pt x="0" y="12"/>
                      <a:pt x="17" y="0"/>
                      <a:pt x="20" y="0"/>
                    </a:cubicBezTo>
                    <a:cubicBezTo>
                      <a:pt x="29" y="0"/>
                      <a:pt x="31" y="4"/>
                      <a:pt x="38" y="6"/>
                    </a:cubicBezTo>
                    <a:cubicBezTo>
                      <a:pt x="34" y="12"/>
                      <a:pt x="25" y="12"/>
                      <a:pt x="13" y="1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1685;p7">
                <a:extLst>
                  <a:ext uri="{FF2B5EF4-FFF2-40B4-BE49-F238E27FC236}">
                    <a16:creationId xmlns:a16="http://schemas.microsoft.com/office/drawing/2014/main" id="{28291EEA-B6F2-1B7F-711C-27BE7F3800FA}"/>
                  </a:ext>
                </a:extLst>
              </p:cNvPr>
              <p:cNvSpPr/>
              <p:nvPr/>
            </p:nvSpPr>
            <p:spPr>
              <a:xfrm>
                <a:off x="3429209" y="1664757"/>
                <a:ext cx="423932" cy="140799"/>
              </a:xfrm>
              <a:custGeom>
                <a:avLst/>
                <a:gdLst/>
                <a:ahLst/>
                <a:cxnLst/>
                <a:rect l="l" t="t" r="r" b="b"/>
                <a:pathLst>
                  <a:path w="371" h="123" extrusionOk="0">
                    <a:moveTo>
                      <a:pt x="369" y="81"/>
                    </a:moveTo>
                    <a:cubicBezTo>
                      <a:pt x="365" y="83"/>
                      <a:pt x="362" y="87"/>
                      <a:pt x="361" y="92"/>
                    </a:cubicBezTo>
                    <a:cubicBezTo>
                      <a:pt x="366" y="94"/>
                      <a:pt x="371" y="93"/>
                      <a:pt x="371" y="93"/>
                    </a:cubicBezTo>
                    <a:cubicBezTo>
                      <a:pt x="369" y="121"/>
                      <a:pt x="334" y="121"/>
                      <a:pt x="308" y="121"/>
                    </a:cubicBezTo>
                    <a:cubicBezTo>
                      <a:pt x="298" y="121"/>
                      <a:pt x="294" y="114"/>
                      <a:pt x="293" y="109"/>
                    </a:cubicBezTo>
                    <a:cubicBezTo>
                      <a:pt x="282" y="110"/>
                      <a:pt x="281" y="114"/>
                      <a:pt x="274" y="119"/>
                    </a:cubicBezTo>
                    <a:cubicBezTo>
                      <a:pt x="213" y="119"/>
                      <a:pt x="213" y="119"/>
                      <a:pt x="213" y="119"/>
                    </a:cubicBezTo>
                    <a:cubicBezTo>
                      <a:pt x="197" y="123"/>
                      <a:pt x="174" y="121"/>
                      <a:pt x="175" y="107"/>
                    </a:cubicBezTo>
                    <a:cubicBezTo>
                      <a:pt x="166" y="107"/>
                      <a:pt x="166" y="107"/>
                      <a:pt x="166" y="107"/>
                    </a:cubicBezTo>
                    <a:cubicBezTo>
                      <a:pt x="163" y="111"/>
                      <a:pt x="152" y="121"/>
                      <a:pt x="145" y="121"/>
                    </a:cubicBezTo>
                    <a:cubicBezTo>
                      <a:pt x="128" y="121"/>
                      <a:pt x="91" y="101"/>
                      <a:pt x="91" y="85"/>
                    </a:cubicBezTo>
                    <a:cubicBezTo>
                      <a:pt x="91" y="79"/>
                      <a:pt x="97" y="74"/>
                      <a:pt x="100" y="72"/>
                    </a:cubicBezTo>
                    <a:cubicBezTo>
                      <a:pt x="86" y="58"/>
                      <a:pt x="82" y="45"/>
                      <a:pt x="69" y="32"/>
                    </a:cubicBezTo>
                    <a:cubicBezTo>
                      <a:pt x="65" y="36"/>
                      <a:pt x="60" y="40"/>
                      <a:pt x="54" y="40"/>
                    </a:cubicBezTo>
                    <a:cubicBezTo>
                      <a:pt x="46" y="40"/>
                      <a:pt x="0" y="19"/>
                      <a:pt x="0" y="12"/>
                    </a:cubicBezTo>
                    <a:cubicBezTo>
                      <a:pt x="0" y="0"/>
                      <a:pt x="13" y="0"/>
                      <a:pt x="22" y="0"/>
                    </a:cubicBezTo>
                    <a:cubicBezTo>
                      <a:pt x="56" y="0"/>
                      <a:pt x="63" y="28"/>
                      <a:pt x="88" y="28"/>
                    </a:cubicBezTo>
                    <a:cubicBezTo>
                      <a:pt x="96" y="28"/>
                      <a:pt x="100" y="26"/>
                      <a:pt x="103" y="21"/>
                    </a:cubicBezTo>
                    <a:cubicBezTo>
                      <a:pt x="109" y="21"/>
                      <a:pt x="117" y="21"/>
                      <a:pt x="117" y="21"/>
                    </a:cubicBezTo>
                    <a:cubicBezTo>
                      <a:pt x="111" y="40"/>
                      <a:pt x="146" y="35"/>
                      <a:pt x="153" y="45"/>
                    </a:cubicBezTo>
                    <a:cubicBezTo>
                      <a:pt x="122" y="45"/>
                      <a:pt x="122" y="45"/>
                      <a:pt x="122" y="45"/>
                    </a:cubicBezTo>
                    <a:cubicBezTo>
                      <a:pt x="127" y="67"/>
                      <a:pt x="146" y="55"/>
                      <a:pt x="156" y="64"/>
                    </a:cubicBezTo>
                    <a:cubicBezTo>
                      <a:pt x="155" y="65"/>
                      <a:pt x="151" y="65"/>
                      <a:pt x="151" y="67"/>
                    </a:cubicBezTo>
                    <a:cubicBezTo>
                      <a:pt x="151" y="79"/>
                      <a:pt x="160" y="74"/>
                      <a:pt x="163" y="71"/>
                    </a:cubicBezTo>
                    <a:cubicBezTo>
                      <a:pt x="181" y="76"/>
                      <a:pt x="197" y="81"/>
                      <a:pt x="216" y="81"/>
                    </a:cubicBezTo>
                    <a:cubicBezTo>
                      <a:pt x="257" y="81"/>
                      <a:pt x="271" y="61"/>
                      <a:pt x="310" y="61"/>
                    </a:cubicBezTo>
                    <a:cubicBezTo>
                      <a:pt x="340" y="61"/>
                      <a:pt x="360" y="63"/>
                      <a:pt x="371" y="83"/>
                    </a:cubicBezTo>
                    <a:cubicBezTo>
                      <a:pt x="369" y="84"/>
                      <a:pt x="365" y="85"/>
                      <a:pt x="363" y="85"/>
                    </a:cubicBezTo>
                    <a:lnTo>
                      <a:pt x="369" y="81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0" name="Google Shape;1686;p7">
                <a:extLst>
                  <a:ext uri="{FF2B5EF4-FFF2-40B4-BE49-F238E27FC236}">
                    <a16:creationId xmlns:a16="http://schemas.microsoft.com/office/drawing/2014/main" id="{993E7AC8-69D8-9D3C-10BC-9ED956D91447}"/>
                  </a:ext>
                </a:extLst>
              </p:cNvPr>
              <p:cNvSpPr/>
              <p:nvPr/>
            </p:nvSpPr>
            <p:spPr>
              <a:xfrm>
                <a:off x="3433801" y="1739748"/>
                <a:ext cx="73461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64" h="52" extrusionOk="0">
                    <a:moveTo>
                      <a:pt x="10" y="18"/>
                    </a:moveTo>
                    <a:cubicBezTo>
                      <a:pt x="18" y="18"/>
                      <a:pt x="15" y="0"/>
                      <a:pt x="33" y="0"/>
                    </a:cubicBezTo>
                    <a:cubicBezTo>
                      <a:pt x="46" y="0"/>
                      <a:pt x="64" y="16"/>
                      <a:pt x="64" y="26"/>
                    </a:cubicBezTo>
                    <a:cubicBezTo>
                      <a:pt x="64" y="40"/>
                      <a:pt x="60" y="52"/>
                      <a:pt x="49" y="52"/>
                    </a:cubicBezTo>
                    <a:cubicBezTo>
                      <a:pt x="44" y="52"/>
                      <a:pt x="0" y="30"/>
                      <a:pt x="0" y="30"/>
                    </a:cubicBezTo>
                    <a:cubicBezTo>
                      <a:pt x="0" y="22"/>
                      <a:pt x="8" y="18"/>
                      <a:pt x="10" y="1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1" name="Google Shape;1687;p7">
                <a:extLst>
                  <a:ext uri="{FF2B5EF4-FFF2-40B4-BE49-F238E27FC236}">
                    <a16:creationId xmlns:a16="http://schemas.microsoft.com/office/drawing/2014/main" id="{90011650-C0FB-64E8-BE6B-A0DB4209FD65}"/>
                  </a:ext>
                </a:extLst>
              </p:cNvPr>
              <p:cNvSpPr/>
              <p:nvPr/>
            </p:nvSpPr>
            <p:spPr>
              <a:xfrm>
                <a:off x="3442983" y="1626496"/>
                <a:ext cx="68870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59" h="18" extrusionOk="0">
                    <a:moveTo>
                      <a:pt x="49" y="0"/>
                    </a:moveTo>
                    <a:cubicBezTo>
                      <a:pt x="57" y="0"/>
                      <a:pt x="51" y="1"/>
                      <a:pt x="59" y="0"/>
                    </a:cubicBezTo>
                    <a:cubicBezTo>
                      <a:pt x="59" y="5"/>
                      <a:pt x="59" y="8"/>
                      <a:pt x="59" y="10"/>
                    </a:cubicBezTo>
                    <a:cubicBezTo>
                      <a:pt x="59" y="14"/>
                      <a:pt x="54" y="18"/>
                      <a:pt x="47" y="18"/>
                    </a:cubicBezTo>
                    <a:cubicBezTo>
                      <a:pt x="43" y="18"/>
                      <a:pt x="0" y="9"/>
                      <a:pt x="0" y="9"/>
                    </a:cubicBezTo>
                    <a:cubicBezTo>
                      <a:pt x="7" y="1"/>
                      <a:pt x="34" y="0"/>
                      <a:pt x="49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Google Shape;1688;p7">
                <a:extLst>
                  <a:ext uri="{FF2B5EF4-FFF2-40B4-BE49-F238E27FC236}">
                    <a16:creationId xmlns:a16="http://schemas.microsoft.com/office/drawing/2014/main" id="{714EA811-65F8-2E21-CFE5-0E92AE2015EE}"/>
                  </a:ext>
                </a:extLst>
              </p:cNvPr>
              <p:cNvSpPr/>
              <p:nvPr/>
            </p:nvSpPr>
            <p:spPr>
              <a:xfrm>
                <a:off x="3390949" y="1557627"/>
                <a:ext cx="81113" cy="68869"/>
              </a:xfrm>
              <a:custGeom>
                <a:avLst/>
                <a:gdLst/>
                <a:ahLst/>
                <a:cxnLst/>
                <a:rect l="l" t="t" r="r" b="b"/>
                <a:pathLst>
                  <a:path w="71" h="60" extrusionOk="0">
                    <a:moveTo>
                      <a:pt x="18" y="50"/>
                    </a:moveTo>
                    <a:cubicBezTo>
                      <a:pt x="18" y="46"/>
                      <a:pt x="23" y="43"/>
                      <a:pt x="25" y="42"/>
                    </a:cubicBezTo>
                    <a:cubicBezTo>
                      <a:pt x="16" y="33"/>
                      <a:pt x="0" y="28"/>
                      <a:pt x="0" y="12"/>
                    </a:cubicBezTo>
                    <a:cubicBezTo>
                      <a:pt x="0" y="4"/>
                      <a:pt x="10" y="1"/>
                      <a:pt x="18" y="0"/>
                    </a:cubicBezTo>
                    <a:cubicBezTo>
                      <a:pt x="20" y="6"/>
                      <a:pt x="36" y="12"/>
                      <a:pt x="44" y="12"/>
                    </a:cubicBezTo>
                    <a:cubicBezTo>
                      <a:pt x="44" y="31"/>
                      <a:pt x="71" y="14"/>
                      <a:pt x="71" y="30"/>
                    </a:cubicBezTo>
                    <a:cubicBezTo>
                      <a:pt x="71" y="36"/>
                      <a:pt x="68" y="41"/>
                      <a:pt x="71" y="50"/>
                    </a:cubicBezTo>
                    <a:cubicBezTo>
                      <a:pt x="44" y="57"/>
                      <a:pt x="18" y="60"/>
                      <a:pt x="18" y="5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Google Shape;1689;p7">
                <a:extLst>
                  <a:ext uri="{FF2B5EF4-FFF2-40B4-BE49-F238E27FC236}">
                    <a16:creationId xmlns:a16="http://schemas.microsoft.com/office/drawing/2014/main" id="{2310812D-6BFA-E063-EEFA-72F9CB3BBB9E}"/>
                  </a:ext>
                </a:extLst>
              </p:cNvPr>
              <p:cNvSpPr/>
              <p:nvPr/>
            </p:nvSpPr>
            <p:spPr>
              <a:xfrm>
                <a:off x="3361870" y="1496410"/>
                <a:ext cx="29078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7" extrusionOk="0">
                    <a:moveTo>
                      <a:pt x="26" y="1"/>
                    </a:moveTo>
                    <a:cubicBezTo>
                      <a:pt x="26" y="17"/>
                      <a:pt x="26" y="17"/>
                      <a:pt x="26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9" y="12"/>
                      <a:pt x="0" y="10"/>
                      <a:pt x="0" y="1"/>
                    </a:cubicBezTo>
                    <a:cubicBezTo>
                      <a:pt x="9" y="0"/>
                      <a:pt x="21" y="1"/>
                      <a:pt x="26" y="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1690;p7">
                <a:extLst>
                  <a:ext uri="{FF2B5EF4-FFF2-40B4-BE49-F238E27FC236}">
                    <a16:creationId xmlns:a16="http://schemas.microsoft.com/office/drawing/2014/main" id="{48CC7661-ED14-49A6-3BC5-3C8809722737}"/>
                  </a:ext>
                </a:extLst>
              </p:cNvPr>
              <p:cNvSpPr/>
              <p:nvPr/>
            </p:nvSpPr>
            <p:spPr>
              <a:xfrm>
                <a:off x="3447575" y="1415298"/>
                <a:ext cx="269357" cy="191303"/>
              </a:xfrm>
              <a:custGeom>
                <a:avLst/>
                <a:gdLst/>
                <a:ahLst/>
                <a:cxnLst/>
                <a:rect l="l" t="t" r="r" b="b"/>
                <a:pathLst>
                  <a:path w="236" h="166" extrusionOk="0">
                    <a:moveTo>
                      <a:pt x="158" y="67"/>
                    </a:moveTo>
                    <a:cubicBezTo>
                      <a:pt x="167" y="67"/>
                      <a:pt x="167" y="67"/>
                      <a:pt x="167" y="67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3" y="51"/>
                      <a:pt x="163" y="51"/>
                      <a:pt x="163" y="51"/>
                    </a:cubicBezTo>
                    <a:cubicBezTo>
                      <a:pt x="165" y="51"/>
                      <a:pt x="168" y="51"/>
                      <a:pt x="171" y="51"/>
                    </a:cubicBezTo>
                    <a:cubicBezTo>
                      <a:pt x="181" y="51"/>
                      <a:pt x="181" y="55"/>
                      <a:pt x="181" y="64"/>
                    </a:cubicBezTo>
                    <a:cubicBezTo>
                      <a:pt x="181" y="70"/>
                      <a:pt x="190" y="71"/>
                      <a:pt x="190" y="76"/>
                    </a:cubicBezTo>
                    <a:cubicBezTo>
                      <a:pt x="190" y="82"/>
                      <a:pt x="184" y="84"/>
                      <a:pt x="184" y="88"/>
                    </a:cubicBezTo>
                    <a:cubicBezTo>
                      <a:pt x="184" y="95"/>
                      <a:pt x="196" y="88"/>
                      <a:pt x="197" y="88"/>
                    </a:cubicBezTo>
                    <a:cubicBezTo>
                      <a:pt x="205" y="88"/>
                      <a:pt x="224" y="98"/>
                      <a:pt x="234" y="99"/>
                    </a:cubicBezTo>
                    <a:cubicBezTo>
                      <a:pt x="234" y="104"/>
                      <a:pt x="236" y="107"/>
                      <a:pt x="234" y="111"/>
                    </a:cubicBezTo>
                    <a:cubicBezTo>
                      <a:pt x="231" y="115"/>
                      <a:pt x="222" y="114"/>
                      <a:pt x="216" y="115"/>
                    </a:cubicBezTo>
                    <a:cubicBezTo>
                      <a:pt x="201" y="116"/>
                      <a:pt x="190" y="140"/>
                      <a:pt x="181" y="140"/>
                    </a:cubicBezTo>
                    <a:cubicBezTo>
                      <a:pt x="171" y="140"/>
                      <a:pt x="171" y="133"/>
                      <a:pt x="168" y="124"/>
                    </a:cubicBezTo>
                    <a:cubicBezTo>
                      <a:pt x="165" y="128"/>
                      <a:pt x="163" y="132"/>
                      <a:pt x="159" y="136"/>
                    </a:cubicBezTo>
                    <a:cubicBezTo>
                      <a:pt x="164" y="144"/>
                      <a:pt x="167" y="146"/>
                      <a:pt x="169" y="152"/>
                    </a:cubicBezTo>
                    <a:cubicBezTo>
                      <a:pt x="156" y="152"/>
                      <a:pt x="156" y="152"/>
                      <a:pt x="156" y="152"/>
                    </a:cubicBezTo>
                    <a:cubicBezTo>
                      <a:pt x="156" y="162"/>
                      <a:pt x="156" y="162"/>
                      <a:pt x="156" y="162"/>
                    </a:cubicBezTo>
                    <a:cubicBezTo>
                      <a:pt x="149" y="163"/>
                      <a:pt x="135" y="153"/>
                      <a:pt x="128" y="148"/>
                    </a:cubicBezTo>
                    <a:cubicBezTo>
                      <a:pt x="128" y="162"/>
                      <a:pt x="122" y="166"/>
                      <a:pt x="110" y="166"/>
                    </a:cubicBezTo>
                    <a:cubicBezTo>
                      <a:pt x="98" y="166"/>
                      <a:pt x="81" y="163"/>
                      <a:pt x="80" y="152"/>
                    </a:cubicBezTo>
                    <a:cubicBezTo>
                      <a:pt x="85" y="151"/>
                      <a:pt x="87" y="149"/>
                      <a:pt x="90" y="146"/>
                    </a:cubicBezTo>
                    <a:cubicBezTo>
                      <a:pt x="77" y="146"/>
                      <a:pt x="56" y="138"/>
                      <a:pt x="56" y="126"/>
                    </a:cubicBezTo>
                    <a:cubicBezTo>
                      <a:pt x="56" y="111"/>
                      <a:pt x="103" y="113"/>
                      <a:pt x="113" y="111"/>
                    </a:cubicBezTo>
                    <a:cubicBezTo>
                      <a:pt x="102" y="107"/>
                      <a:pt x="93" y="104"/>
                      <a:pt x="82" y="104"/>
                    </a:cubicBezTo>
                    <a:cubicBezTo>
                      <a:pt x="71" y="104"/>
                      <a:pt x="68" y="111"/>
                      <a:pt x="59" y="111"/>
                    </a:cubicBezTo>
                    <a:cubicBezTo>
                      <a:pt x="52" y="111"/>
                      <a:pt x="51" y="105"/>
                      <a:pt x="49" y="100"/>
                    </a:cubicBezTo>
                    <a:cubicBezTo>
                      <a:pt x="41" y="103"/>
                      <a:pt x="39" y="107"/>
                      <a:pt x="33" y="107"/>
                    </a:cubicBezTo>
                    <a:cubicBezTo>
                      <a:pt x="28" y="107"/>
                      <a:pt x="27" y="103"/>
                      <a:pt x="27" y="99"/>
                    </a:cubicBezTo>
                    <a:cubicBezTo>
                      <a:pt x="34" y="95"/>
                      <a:pt x="40" y="95"/>
                      <a:pt x="44" y="88"/>
                    </a:cubicBezTo>
                    <a:cubicBezTo>
                      <a:pt x="18" y="88"/>
                      <a:pt x="3" y="86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5" y="66"/>
                      <a:pt x="28" y="71"/>
                      <a:pt x="34" y="71"/>
                    </a:cubicBezTo>
                    <a:cubicBezTo>
                      <a:pt x="37" y="71"/>
                      <a:pt x="41" y="64"/>
                      <a:pt x="41" y="64"/>
                    </a:cubicBezTo>
                    <a:cubicBezTo>
                      <a:pt x="31" y="61"/>
                      <a:pt x="8" y="56"/>
                      <a:pt x="8" y="47"/>
                    </a:cubicBezTo>
                    <a:cubicBezTo>
                      <a:pt x="8" y="38"/>
                      <a:pt x="18" y="39"/>
                      <a:pt x="25" y="39"/>
                    </a:cubicBezTo>
                    <a:cubicBezTo>
                      <a:pt x="36" y="39"/>
                      <a:pt x="40" y="45"/>
                      <a:pt x="46" y="45"/>
                    </a:cubicBezTo>
                    <a:cubicBezTo>
                      <a:pt x="50" y="45"/>
                      <a:pt x="52" y="39"/>
                      <a:pt x="54" y="37"/>
                    </a:cubicBezTo>
                    <a:cubicBezTo>
                      <a:pt x="47" y="32"/>
                      <a:pt x="37" y="37"/>
                      <a:pt x="33" y="37"/>
                    </a:cubicBezTo>
                    <a:cubicBezTo>
                      <a:pt x="30" y="37"/>
                      <a:pt x="23" y="25"/>
                      <a:pt x="23" y="24"/>
                    </a:cubicBezTo>
                    <a:cubicBezTo>
                      <a:pt x="32" y="18"/>
                      <a:pt x="38" y="14"/>
                      <a:pt x="52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56" y="12"/>
                      <a:pt x="43" y="11"/>
                      <a:pt x="42" y="0"/>
                    </a:cubicBezTo>
                    <a:cubicBezTo>
                      <a:pt x="61" y="2"/>
                      <a:pt x="76" y="3"/>
                      <a:pt x="90" y="9"/>
                    </a:cubicBezTo>
                    <a:cubicBezTo>
                      <a:pt x="105" y="15"/>
                      <a:pt x="102" y="38"/>
                      <a:pt x="114" y="43"/>
                    </a:cubicBezTo>
                    <a:cubicBezTo>
                      <a:pt x="125" y="48"/>
                      <a:pt x="133" y="40"/>
                      <a:pt x="144" y="45"/>
                    </a:cubicBezTo>
                    <a:cubicBezTo>
                      <a:pt x="156" y="49"/>
                      <a:pt x="151" y="60"/>
                      <a:pt x="158" y="6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1691;p7">
                <a:extLst>
                  <a:ext uri="{FF2B5EF4-FFF2-40B4-BE49-F238E27FC236}">
                    <a16:creationId xmlns:a16="http://schemas.microsoft.com/office/drawing/2014/main" id="{97CB5751-6A79-4DF5-C7FE-7A00810BCD51}"/>
                  </a:ext>
                </a:extLst>
              </p:cNvPr>
              <p:cNvSpPr/>
              <p:nvPr/>
            </p:nvSpPr>
            <p:spPr>
              <a:xfrm>
                <a:off x="3664897" y="2208058"/>
                <a:ext cx="174470" cy="116312"/>
              </a:xfrm>
              <a:custGeom>
                <a:avLst/>
                <a:gdLst/>
                <a:ahLst/>
                <a:cxnLst/>
                <a:rect l="l" t="t" r="r" b="b"/>
                <a:pathLst>
                  <a:path w="153" h="102" extrusionOk="0">
                    <a:moveTo>
                      <a:pt x="11" y="70"/>
                    </a:moveTo>
                    <a:cubicBezTo>
                      <a:pt x="15" y="67"/>
                      <a:pt x="19" y="65"/>
                      <a:pt x="19" y="60"/>
                    </a:cubicBezTo>
                    <a:cubicBezTo>
                      <a:pt x="19" y="53"/>
                      <a:pt x="19" y="55"/>
                      <a:pt x="19" y="48"/>
                    </a:cubicBezTo>
                    <a:cubicBezTo>
                      <a:pt x="19" y="35"/>
                      <a:pt x="22" y="3"/>
                      <a:pt x="44" y="0"/>
                    </a:cubicBezTo>
                    <a:cubicBezTo>
                      <a:pt x="47" y="12"/>
                      <a:pt x="51" y="15"/>
                      <a:pt x="55" y="23"/>
                    </a:cubicBezTo>
                    <a:cubicBezTo>
                      <a:pt x="57" y="20"/>
                      <a:pt x="59" y="18"/>
                      <a:pt x="62" y="16"/>
                    </a:cubicBezTo>
                    <a:cubicBezTo>
                      <a:pt x="78" y="37"/>
                      <a:pt x="102" y="29"/>
                      <a:pt x="116" y="48"/>
                    </a:cubicBezTo>
                    <a:cubicBezTo>
                      <a:pt x="119" y="54"/>
                      <a:pt x="117" y="59"/>
                      <a:pt x="121" y="63"/>
                    </a:cubicBezTo>
                    <a:cubicBezTo>
                      <a:pt x="133" y="72"/>
                      <a:pt x="147" y="68"/>
                      <a:pt x="153" y="78"/>
                    </a:cubicBezTo>
                    <a:cubicBezTo>
                      <a:pt x="145" y="83"/>
                      <a:pt x="138" y="86"/>
                      <a:pt x="128" y="86"/>
                    </a:cubicBezTo>
                    <a:cubicBezTo>
                      <a:pt x="119" y="86"/>
                      <a:pt x="116" y="86"/>
                      <a:pt x="108" y="86"/>
                    </a:cubicBezTo>
                    <a:cubicBezTo>
                      <a:pt x="108" y="86"/>
                      <a:pt x="84" y="68"/>
                      <a:pt x="79" y="66"/>
                    </a:cubicBezTo>
                    <a:cubicBezTo>
                      <a:pt x="79" y="84"/>
                      <a:pt x="54" y="101"/>
                      <a:pt x="44" y="96"/>
                    </a:cubicBezTo>
                    <a:cubicBezTo>
                      <a:pt x="41" y="100"/>
                      <a:pt x="41" y="102"/>
                      <a:pt x="38" y="102"/>
                    </a:cubicBezTo>
                    <a:cubicBezTo>
                      <a:pt x="28" y="102"/>
                      <a:pt x="31" y="94"/>
                      <a:pt x="32" y="86"/>
                    </a:cubicBezTo>
                    <a:cubicBezTo>
                      <a:pt x="20" y="83"/>
                      <a:pt x="6" y="86"/>
                      <a:pt x="0" y="86"/>
                    </a:cubicBezTo>
                    <a:cubicBezTo>
                      <a:pt x="0" y="73"/>
                      <a:pt x="10" y="74"/>
                      <a:pt x="11" y="7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Google Shape;1692;p7">
                <a:extLst>
                  <a:ext uri="{FF2B5EF4-FFF2-40B4-BE49-F238E27FC236}">
                    <a16:creationId xmlns:a16="http://schemas.microsoft.com/office/drawing/2014/main" id="{CC44905D-85F9-0D55-AC8C-7B65F2F1D698}"/>
                  </a:ext>
                </a:extLst>
              </p:cNvPr>
              <p:cNvSpPr/>
              <p:nvPr/>
            </p:nvSpPr>
            <p:spPr>
              <a:xfrm>
                <a:off x="3914359" y="2093276"/>
                <a:ext cx="53565" cy="56626"/>
              </a:xfrm>
              <a:custGeom>
                <a:avLst/>
                <a:gdLst/>
                <a:ahLst/>
                <a:cxnLst/>
                <a:rect l="l" t="t" r="r" b="b"/>
                <a:pathLst>
                  <a:path w="47" h="49" extrusionOk="0">
                    <a:moveTo>
                      <a:pt x="47" y="31"/>
                    </a:moveTo>
                    <a:cubicBezTo>
                      <a:pt x="47" y="42"/>
                      <a:pt x="28" y="49"/>
                      <a:pt x="19" y="49"/>
                    </a:cubicBezTo>
                    <a:cubicBezTo>
                      <a:pt x="7" y="49"/>
                      <a:pt x="0" y="41"/>
                      <a:pt x="0" y="31"/>
                    </a:cubicBezTo>
                    <a:cubicBezTo>
                      <a:pt x="0" y="0"/>
                      <a:pt x="47" y="5"/>
                      <a:pt x="47" y="3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Google Shape;1693;p7">
                <a:extLst>
                  <a:ext uri="{FF2B5EF4-FFF2-40B4-BE49-F238E27FC236}">
                    <a16:creationId xmlns:a16="http://schemas.microsoft.com/office/drawing/2014/main" id="{8B76AE8C-39F6-12D6-A65A-EB44A7A15A1E}"/>
                  </a:ext>
                </a:extLst>
              </p:cNvPr>
              <p:cNvSpPr/>
              <p:nvPr/>
            </p:nvSpPr>
            <p:spPr>
              <a:xfrm>
                <a:off x="3753663" y="2330492"/>
                <a:ext cx="42852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38" h="31" extrusionOk="0">
                    <a:moveTo>
                      <a:pt x="16" y="1"/>
                    </a:moveTo>
                    <a:cubicBezTo>
                      <a:pt x="31" y="0"/>
                      <a:pt x="28" y="0"/>
                      <a:pt x="38" y="4"/>
                    </a:cubicBezTo>
                    <a:cubicBezTo>
                      <a:pt x="31" y="14"/>
                      <a:pt x="12" y="29"/>
                      <a:pt x="0" y="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6" y="13"/>
                      <a:pt x="16" y="6"/>
                      <a:pt x="16" y="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Google Shape;1694;p7">
                <a:extLst>
                  <a:ext uri="{FF2B5EF4-FFF2-40B4-BE49-F238E27FC236}">
                    <a16:creationId xmlns:a16="http://schemas.microsoft.com/office/drawing/2014/main" id="{03F7CE89-0678-3B90-8728-61970C80B8DF}"/>
                  </a:ext>
                </a:extLst>
              </p:cNvPr>
              <p:cNvSpPr/>
              <p:nvPr/>
            </p:nvSpPr>
            <p:spPr>
              <a:xfrm>
                <a:off x="3822532" y="1840756"/>
                <a:ext cx="116313" cy="52034"/>
              </a:xfrm>
              <a:custGeom>
                <a:avLst/>
                <a:gdLst/>
                <a:ahLst/>
                <a:cxnLst/>
                <a:rect l="l" t="t" r="r" b="b"/>
                <a:pathLst>
                  <a:path w="102" h="46" extrusionOk="0">
                    <a:moveTo>
                      <a:pt x="38" y="46"/>
                    </a:moveTo>
                    <a:cubicBezTo>
                      <a:pt x="23" y="46"/>
                      <a:pt x="10" y="42"/>
                      <a:pt x="15" y="28"/>
                    </a:cubicBezTo>
                    <a:cubicBezTo>
                      <a:pt x="9" y="24"/>
                      <a:pt x="0" y="20"/>
                      <a:pt x="0" y="11"/>
                    </a:cubicBezTo>
                    <a:cubicBezTo>
                      <a:pt x="0" y="4"/>
                      <a:pt x="7" y="0"/>
                      <a:pt x="13" y="0"/>
                    </a:cubicBezTo>
                    <a:cubicBezTo>
                      <a:pt x="30" y="0"/>
                      <a:pt x="35" y="6"/>
                      <a:pt x="51" y="6"/>
                    </a:cubicBezTo>
                    <a:cubicBezTo>
                      <a:pt x="71" y="6"/>
                      <a:pt x="89" y="23"/>
                      <a:pt x="102" y="31"/>
                    </a:cubicBezTo>
                    <a:cubicBezTo>
                      <a:pt x="100" y="38"/>
                      <a:pt x="96" y="43"/>
                      <a:pt x="89" y="43"/>
                    </a:cubicBezTo>
                    <a:cubicBezTo>
                      <a:pt x="79" y="43"/>
                      <a:pt x="74" y="38"/>
                      <a:pt x="66" y="38"/>
                    </a:cubicBezTo>
                    <a:cubicBezTo>
                      <a:pt x="58" y="38"/>
                      <a:pt x="51" y="46"/>
                      <a:pt x="38" y="46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Google Shape;1695;p7">
                <a:extLst>
                  <a:ext uri="{FF2B5EF4-FFF2-40B4-BE49-F238E27FC236}">
                    <a16:creationId xmlns:a16="http://schemas.microsoft.com/office/drawing/2014/main" id="{1A14367F-A4BA-400A-B3F3-F73E53688779}"/>
                  </a:ext>
                </a:extLst>
              </p:cNvPr>
              <p:cNvSpPr/>
              <p:nvPr/>
            </p:nvSpPr>
            <p:spPr>
              <a:xfrm>
                <a:off x="3833245" y="2353448"/>
                <a:ext cx="27548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25" h="27" extrusionOk="0">
                    <a:moveTo>
                      <a:pt x="25" y="9"/>
                    </a:moveTo>
                    <a:cubicBezTo>
                      <a:pt x="21" y="16"/>
                      <a:pt x="19" y="27"/>
                      <a:pt x="12" y="27"/>
                    </a:cubicBezTo>
                    <a:cubicBezTo>
                      <a:pt x="10" y="27"/>
                      <a:pt x="0" y="15"/>
                      <a:pt x="0" y="15"/>
                    </a:cubicBezTo>
                    <a:cubicBezTo>
                      <a:pt x="0" y="1"/>
                      <a:pt x="18" y="0"/>
                      <a:pt x="25" y="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Google Shape;1696;p7">
                <a:extLst>
                  <a:ext uri="{FF2B5EF4-FFF2-40B4-BE49-F238E27FC236}">
                    <a16:creationId xmlns:a16="http://schemas.microsoft.com/office/drawing/2014/main" id="{24B0B426-7BB6-8F61-64F5-0C080461BDFA}"/>
                  </a:ext>
                </a:extLst>
              </p:cNvPr>
              <p:cNvSpPr/>
              <p:nvPr/>
            </p:nvSpPr>
            <p:spPr>
              <a:xfrm>
                <a:off x="3975576" y="2108580"/>
                <a:ext cx="29078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25" h="15" extrusionOk="0">
                    <a:moveTo>
                      <a:pt x="10" y="14"/>
                    </a:moveTo>
                    <a:cubicBezTo>
                      <a:pt x="5" y="14"/>
                      <a:pt x="0" y="13"/>
                      <a:pt x="0" y="8"/>
                    </a:cubicBezTo>
                    <a:cubicBezTo>
                      <a:pt x="0" y="6"/>
                      <a:pt x="9" y="0"/>
                      <a:pt x="10" y="0"/>
                    </a:cubicBezTo>
                    <a:cubicBezTo>
                      <a:pt x="17" y="0"/>
                      <a:pt x="23" y="10"/>
                      <a:pt x="25" y="13"/>
                    </a:cubicBezTo>
                    <a:cubicBezTo>
                      <a:pt x="15" y="15"/>
                      <a:pt x="18" y="14"/>
                      <a:pt x="10" y="1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1697;p7">
                <a:extLst>
                  <a:ext uri="{FF2B5EF4-FFF2-40B4-BE49-F238E27FC236}">
                    <a16:creationId xmlns:a16="http://schemas.microsoft.com/office/drawing/2014/main" id="{A2EE6FC7-5532-6FF1-E620-9178EC9A5189}"/>
                  </a:ext>
                </a:extLst>
              </p:cNvPr>
              <p:cNvSpPr/>
              <p:nvPr/>
            </p:nvSpPr>
            <p:spPr>
              <a:xfrm>
                <a:off x="3853141" y="2055015"/>
                <a:ext cx="29078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26" h="18" extrusionOk="0">
                    <a:moveTo>
                      <a:pt x="9" y="18"/>
                    </a:moveTo>
                    <a:cubicBezTo>
                      <a:pt x="0" y="18"/>
                      <a:pt x="17" y="0"/>
                      <a:pt x="26" y="0"/>
                    </a:cubicBezTo>
                    <a:cubicBezTo>
                      <a:pt x="24" y="9"/>
                      <a:pt x="18" y="18"/>
                      <a:pt x="9" y="1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" name="Google Shape;1698;p7">
                <a:extLst>
                  <a:ext uri="{FF2B5EF4-FFF2-40B4-BE49-F238E27FC236}">
                    <a16:creationId xmlns:a16="http://schemas.microsoft.com/office/drawing/2014/main" id="{FF3E2092-50C0-A834-B230-DCDCD4BC5CBA}"/>
                  </a:ext>
                </a:extLst>
              </p:cNvPr>
              <p:cNvSpPr/>
              <p:nvPr/>
            </p:nvSpPr>
            <p:spPr>
              <a:xfrm>
                <a:off x="3592967" y="1837695"/>
                <a:ext cx="711654" cy="540240"/>
              </a:xfrm>
              <a:custGeom>
                <a:avLst/>
                <a:gdLst/>
                <a:ahLst/>
                <a:cxnLst/>
                <a:rect l="l" t="t" r="r" b="b"/>
                <a:pathLst>
                  <a:path w="622" h="471" extrusionOk="0">
                    <a:moveTo>
                      <a:pt x="583" y="331"/>
                    </a:moveTo>
                    <a:cubicBezTo>
                      <a:pt x="583" y="340"/>
                      <a:pt x="581" y="354"/>
                      <a:pt x="573" y="354"/>
                    </a:cubicBezTo>
                    <a:cubicBezTo>
                      <a:pt x="535" y="354"/>
                      <a:pt x="533" y="300"/>
                      <a:pt x="497" y="300"/>
                    </a:cubicBezTo>
                    <a:cubicBezTo>
                      <a:pt x="493" y="300"/>
                      <a:pt x="483" y="308"/>
                      <a:pt x="482" y="308"/>
                    </a:cubicBezTo>
                    <a:cubicBezTo>
                      <a:pt x="489" y="312"/>
                      <a:pt x="490" y="312"/>
                      <a:pt x="497" y="310"/>
                    </a:cubicBezTo>
                    <a:cubicBezTo>
                      <a:pt x="497" y="320"/>
                      <a:pt x="497" y="320"/>
                      <a:pt x="497" y="320"/>
                    </a:cubicBezTo>
                    <a:cubicBezTo>
                      <a:pt x="493" y="321"/>
                      <a:pt x="489" y="322"/>
                      <a:pt x="486" y="320"/>
                    </a:cubicBezTo>
                    <a:cubicBezTo>
                      <a:pt x="486" y="331"/>
                      <a:pt x="486" y="331"/>
                      <a:pt x="486" y="331"/>
                    </a:cubicBezTo>
                    <a:cubicBezTo>
                      <a:pt x="496" y="331"/>
                      <a:pt x="496" y="331"/>
                      <a:pt x="496" y="331"/>
                    </a:cubicBezTo>
                    <a:cubicBezTo>
                      <a:pt x="497" y="342"/>
                      <a:pt x="506" y="359"/>
                      <a:pt x="512" y="362"/>
                    </a:cubicBezTo>
                    <a:cubicBezTo>
                      <a:pt x="527" y="367"/>
                      <a:pt x="532" y="358"/>
                      <a:pt x="533" y="371"/>
                    </a:cubicBezTo>
                    <a:cubicBezTo>
                      <a:pt x="541" y="371"/>
                      <a:pt x="541" y="371"/>
                      <a:pt x="546" y="371"/>
                    </a:cubicBezTo>
                    <a:cubicBezTo>
                      <a:pt x="546" y="384"/>
                      <a:pt x="546" y="384"/>
                      <a:pt x="546" y="387"/>
                    </a:cubicBezTo>
                    <a:cubicBezTo>
                      <a:pt x="546" y="393"/>
                      <a:pt x="560" y="397"/>
                      <a:pt x="560" y="405"/>
                    </a:cubicBezTo>
                    <a:cubicBezTo>
                      <a:pt x="560" y="413"/>
                      <a:pt x="552" y="428"/>
                      <a:pt x="549" y="437"/>
                    </a:cubicBezTo>
                    <a:cubicBezTo>
                      <a:pt x="535" y="436"/>
                      <a:pt x="487" y="417"/>
                      <a:pt x="478" y="405"/>
                    </a:cubicBezTo>
                    <a:cubicBezTo>
                      <a:pt x="467" y="405"/>
                      <a:pt x="467" y="405"/>
                      <a:pt x="467" y="405"/>
                    </a:cubicBezTo>
                    <a:cubicBezTo>
                      <a:pt x="480" y="422"/>
                      <a:pt x="522" y="439"/>
                      <a:pt x="522" y="461"/>
                    </a:cubicBezTo>
                    <a:cubicBezTo>
                      <a:pt x="522" y="467"/>
                      <a:pt x="518" y="471"/>
                      <a:pt x="515" y="471"/>
                    </a:cubicBezTo>
                    <a:cubicBezTo>
                      <a:pt x="511" y="471"/>
                      <a:pt x="509" y="462"/>
                      <a:pt x="507" y="461"/>
                    </a:cubicBezTo>
                    <a:cubicBezTo>
                      <a:pt x="485" y="450"/>
                      <a:pt x="471" y="455"/>
                      <a:pt x="452" y="443"/>
                    </a:cubicBezTo>
                    <a:cubicBezTo>
                      <a:pt x="434" y="432"/>
                      <a:pt x="388" y="432"/>
                      <a:pt x="401" y="407"/>
                    </a:cubicBezTo>
                    <a:cubicBezTo>
                      <a:pt x="376" y="396"/>
                      <a:pt x="364" y="381"/>
                      <a:pt x="342" y="367"/>
                    </a:cubicBezTo>
                    <a:cubicBezTo>
                      <a:pt x="338" y="373"/>
                      <a:pt x="334" y="379"/>
                      <a:pt x="327" y="379"/>
                    </a:cubicBezTo>
                    <a:cubicBezTo>
                      <a:pt x="319" y="379"/>
                      <a:pt x="321" y="374"/>
                      <a:pt x="314" y="374"/>
                    </a:cubicBezTo>
                    <a:cubicBezTo>
                      <a:pt x="305" y="374"/>
                      <a:pt x="300" y="386"/>
                      <a:pt x="291" y="386"/>
                    </a:cubicBezTo>
                    <a:cubicBezTo>
                      <a:pt x="283" y="386"/>
                      <a:pt x="259" y="374"/>
                      <a:pt x="259" y="363"/>
                    </a:cubicBezTo>
                    <a:cubicBezTo>
                      <a:pt x="259" y="355"/>
                      <a:pt x="278" y="342"/>
                      <a:pt x="289" y="342"/>
                    </a:cubicBezTo>
                    <a:cubicBezTo>
                      <a:pt x="302" y="342"/>
                      <a:pt x="315" y="342"/>
                      <a:pt x="321" y="342"/>
                    </a:cubicBezTo>
                    <a:cubicBezTo>
                      <a:pt x="328" y="342"/>
                      <a:pt x="346" y="337"/>
                      <a:pt x="355" y="331"/>
                    </a:cubicBezTo>
                    <a:cubicBezTo>
                      <a:pt x="352" y="328"/>
                      <a:pt x="342" y="320"/>
                      <a:pt x="342" y="314"/>
                    </a:cubicBezTo>
                    <a:cubicBezTo>
                      <a:pt x="342" y="300"/>
                      <a:pt x="355" y="308"/>
                      <a:pt x="361" y="302"/>
                    </a:cubicBezTo>
                    <a:cubicBezTo>
                      <a:pt x="368" y="295"/>
                      <a:pt x="384" y="277"/>
                      <a:pt x="384" y="266"/>
                    </a:cubicBezTo>
                    <a:cubicBezTo>
                      <a:pt x="384" y="246"/>
                      <a:pt x="335" y="207"/>
                      <a:pt x="319" y="207"/>
                    </a:cubicBezTo>
                    <a:cubicBezTo>
                      <a:pt x="309" y="207"/>
                      <a:pt x="305" y="216"/>
                      <a:pt x="295" y="216"/>
                    </a:cubicBezTo>
                    <a:cubicBezTo>
                      <a:pt x="292" y="216"/>
                      <a:pt x="289" y="208"/>
                      <a:pt x="289" y="207"/>
                    </a:cubicBezTo>
                    <a:cubicBezTo>
                      <a:pt x="289" y="199"/>
                      <a:pt x="302" y="197"/>
                      <a:pt x="307" y="196"/>
                    </a:cubicBezTo>
                    <a:cubicBezTo>
                      <a:pt x="300" y="189"/>
                      <a:pt x="259" y="153"/>
                      <a:pt x="251" y="153"/>
                    </a:cubicBezTo>
                    <a:cubicBezTo>
                      <a:pt x="241" y="153"/>
                      <a:pt x="229" y="183"/>
                      <a:pt x="215" y="183"/>
                    </a:cubicBezTo>
                    <a:cubicBezTo>
                      <a:pt x="206" y="183"/>
                      <a:pt x="209" y="170"/>
                      <a:pt x="209" y="165"/>
                    </a:cubicBezTo>
                    <a:cubicBezTo>
                      <a:pt x="186" y="162"/>
                      <a:pt x="128" y="165"/>
                      <a:pt x="94" y="165"/>
                    </a:cubicBezTo>
                    <a:cubicBezTo>
                      <a:pt x="88" y="165"/>
                      <a:pt x="76" y="155"/>
                      <a:pt x="72" y="149"/>
                    </a:cubicBezTo>
                    <a:cubicBezTo>
                      <a:pt x="35" y="149"/>
                      <a:pt x="35" y="149"/>
                      <a:pt x="35" y="149"/>
                    </a:cubicBezTo>
                    <a:cubicBezTo>
                      <a:pt x="31" y="137"/>
                      <a:pt x="20" y="136"/>
                      <a:pt x="18" y="125"/>
                    </a:cubicBezTo>
                    <a:cubicBezTo>
                      <a:pt x="28" y="121"/>
                      <a:pt x="40" y="126"/>
                      <a:pt x="53" y="127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46" y="112"/>
                      <a:pt x="11" y="109"/>
                      <a:pt x="11" y="109"/>
                    </a:cubicBezTo>
                    <a:cubicBezTo>
                      <a:pt x="11" y="109"/>
                      <a:pt x="0" y="95"/>
                      <a:pt x="0" y="87"/>
                    </a:cubicBezTo>
                    <a:cubicBezTo>
                      <a:pt x="0" y="65"/>
                      <a:pt x="3" y="60"/>
                      <a:pt x="15" y="52"/>
                    </a:cubicBezTo>
                    <a:cubicBezTo>
                      <a:pt x="21" y="47"/>
                      <a:pt x="17" y="33"/>
                      <a:pt x="20" y="29"/>
                    </a:cubicBezTo>
                    <a:cubicBezTo>
                      <a:pt x="35" y="13"/>
                      <a:pt x="55" y="0"/>
                      <a:pt x="81" y="0"/>
                    </a:cubicBezTo>
                    <a:cubicBezTo>
                      <a:pt x="81" y="0"/>
                      <a:pt x="105" y="8"/>
                      <a:pt x="106" y="8"/>
                    </a:cubicBezTo>
                    <a:cubicBezTo>
                      <a:pt x="98" y="25"/>
                      <a:pt x="73" y="26"/>
                      <a:pt x="73" y="49"/>
                    </a:cubicBezTo>
                    <a:cubicBezTo>
                      <a:pt x="73" y="54"/>
                      <a:pt x="75" y="57"/>
                      <a:pt x="79" y="57"/>
                    </a:cubicBezTo>
                    <a:cubicBezTo>
                      <a:pt x="78" y="63"/>
                      <a:pt x="79" y="71"/>
                      <a:pt x="79" y="71"/>
                    </a:cubicBezTo>
                    <a:cubicBezTo>
                      <a:pt x="79" y="78"/>
                      <a:pt x="78" y="85"/>
                      <a:pt x="87" y="85"/>
                    </a:cubicBezTo>
                    <a:cubicBezTo>
                      <a:pt x="91" y="85"/>
                      <a:pt x="102" y="75"/>
                      <a:pt x="102" y="69"/>
                    </a:cubicBezTo>
                    <a:cubicBezTo>
                      <a:pt x="102" y="61"/>
                      <a:pt x="94" y="56"/>
                      <a:pt x="94" y="48"/>
                    </a:cubicBezTo>
                    <a:cubicBezTo>
                      <a:pt x="94" y="17"/>
                      <a:pt x="145" y="8"/>
                      <a:pt x="175" y="8"/>
                    </a:cubicBezTo>
                    <a:cubicBezTo>
                      <a:pt x="195" y="8"/>
                      <a:pt x="206" y="36"/>
                      <a:pt x="206" y="53"/>
                    </a:cubicBezTo>
                    <a:cubicBezTo>
                      <a:pt x="206" y="56"/>
                      <a:pt x="202" y="69"/>
                      <a:pt x="206" y="69"/>
                    </a:cubicBezTo>
                    <a:cubicBezTo>
                      <a:pt x="210" y="69"/>
                      <a:pt x="213" y="61"/>
                      <a:pt x="221" y="61"/>
                    </a:cubicBezTo>
                    <a:cubicBezTo>
                      <a:pt x="229" y="61"/>
                      <a:pt x="231" y="69"/>
                      <a:pt x="238" y="69"/>
                    </a:cubicBezTo>
                    <a:cubicBezTo>
                      <a:pt x="251" y="69"/>
                      <a:pt x="255" y="49"/>
                      <a:pt x="268" y="49"/>
                    </a:cubicBezTo>
                    <a:cubicBezTo>
                      <a:pt x="283" y="49"/>
                      <a:pt x="315" y="54"/>
                      <a:pt x="325" y="61"/>
                    </a:cubicBezTo>
                    <a:cubicBezTo>
                      <a:pt x="342" y="74"/>
                      <a:pt x="347" y="101"/>
                      <a:pt x="372" y="101"/>
                    </a:cubicBezTo>
                    <a:cubicBezTo>
                      <a:pt x="384" y="101"/>
                      <a:pt x="386" y="101"/>
                      <a:pt x="391" y="101"/>
                    </a:cubicBezTo>
                    <a:cubicBezTo>
                      <a:pt x="399" y="101"/>
                      <a:pt x="418" y="103"/>
                      <a:pt x="416" y="117"/>
                    </a:cubicBezTo>
                    <a:cubicBezTo>
                      <a:pt x="437" y="124"/>
                      <a:pt x="448" y="137"/>
                      <a:pt x="469" y="139"/>
                    </a:cubicBezTo>
                    <a:cubicBezTo>
                      <a:pt x="469" y="153"/>
                      <a:pt x="469" y="153"/>
                      <a:pt x="469" y="153"/>
                    </a:cubicBezTo>
                    <a:cubicBezTo>
                      <a:pt x="474" y="153"/>
                      <a:pt x="482" y="153"/>
                      <a:pt x="482" y="153"/>
                    </a:cubicBezTo>
                    <a:cubicBezTo>
                      <a:pt x="493" y="153"/>
                      <a:pt x="499" y="161"/>
                      <a:pt x="503" y="172"/>
                    </a:cubicBezTo>
                    <a:cubicBezTo>
                      <a:pt x="493" y="174"/>
                      <a:pt x="483" y="173"/>
                      <a:pt x="477" y="183"/>
                    </a:cubicBezTo>
                    <a:cubicBezTo>
                      <a:pt x="490" y="184"/>
                      <a:pt x="493" y="184"/>
                      <a:pt x="499" y="184"/>
                    </a:cubicBezTo>
                    <a:cubicBezTo>
                      <a:pt x="503" y="184"/>
                      <a:pt x="509" y="187"/>
                      <a:pt x="511" y="192"/>
                    </a:cubicBezTo>
                    <a:cubicBezTo>
                      <a:pt x="499" y="198"/>
                      <a:pt x="493" y="198"/>
                      <a:pt x="486" y="210"/>
                    </a:cubicBezTo>
                    <a:cubicBezTo>
                      <a:pt x="493" y="214"/>
                      <a:pt x="497" y="216"/>
                      <a:pt x="507" y="216"/>
                    </a:cubicBezTo>
                    <a:cubicBezTo>
                      <a:pt x="509" y="234"/>
                      <a:pt x="529" y="242"/>
                      <a:pt x="545" y="244"/>
                    </a:cubicBezTo>
                    <a:cubicBezTo>
                      <a:pt x="546" y="258"/>
                      <a:pt x="550" y="272"/>
                      <a:pt x="562" y="272"/>
                    </a:cubicBezTo>
                    <a:cubicBezTo>
                      <a:pt x="578" y="272"/>
                      <a:pt x="582" y="261"/>
                      <a:pt x="588" y="276"/>
                    </a:cubicBezTo>
                    <a:cubicBezTo>
                      <a:pt x="592" y="280"/>
                      <a:pt x="598" y="280"/>
                      <a:pt x="602" y="280"/>
                    </a:cubicBezTo>
                    <a:cubicBezTo>
                      <a:pt x="616" y="280"/>
                      <a:pt x="622" y="285"/>
                      <a:pt x="622" y="298"/>
                    </a:cubicBezTo>
                    <a:cubicBezTo>
                      <a:pt x="622" y="308"/>
                      <a:pt x="609" y="312"/>
                      <a:pt x="599" y="312"/>
                    </a:cubicBezTo>
                    <a:cubicBezTo>
                      <a:pt x="600" y="320"/>
                      <a:pt x="599" y="318"/>
                      <a:pt x="599" y="322"/>
                    </a:cubicBezTo>
                    <a:cubicBezTo>
                      <a:pt x="599" y="324"/>
                      <a:pt x="597" y="331"/>
                      <a:pt x="583" y="33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Google Shape;1699;p7">
                <a:extLst>
                  <a:ext uri="{FF2B5EF4-FFF2-40B4-BE49-F238E27FC236}">
                    <a16:creationId xmlns:a16="http://schemas.microsoft.com/office/drawing/2014/main" id="{EBEE497A-1F71-2D9E-909D-518003BC6725}"/>
                  </a:ext>
                </a:extLst>
              </p:cNvPr>
              <p:cNvSpPr/>
              <p:nvPr/>
            </p:nvSpPr>
            <p:spPr>
              <a:xfrm>
                <a:off x="3885280" y="2302944"/>
                <a:ext cx="19896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17" h="17" extrusionOk="0">
                    <a:moveTo>
                      <a:pt x="17" y="11"/>
                    </a:moveTo>
                    <a:cubicBezTo>
                      <a:pt x="10" y="17"/>
                      <a:pt x="7" y="17"/>
                      <a:pt x="0" y="11"/>
                    </a:cubicBezTo>
                    <a:cubicBezTo>
                      <a:pt x="7" y="0"/>
                      <a:pt x="8" y="6"/>
                      <a:pt x="17" y="1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1700;p7">
                <a:extLst>
                  <a:ext uri="{FF2B5EF4-FFF2-40B4-BE49-F238E27FC236}">
                    <a16:creationId xmlns:a16="http://schemas.microsoft.com/office/drawing/2014/main" id="{94B33D0F-619C-7757-871A-03D28A8A7AE2}"/>
                  </a:ext>
                </a:extLst>
              </p:cNvPr>
              <p:cNvSpPr/>
              <p:nvPr/>
            </p:nvSpPr>
            <p:spPr>
              <a:xfrm>
                <a:off x="3739889" y="2198875"/>
                <a:ext cx="16835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15" h="17" extrusionOk="0">
                    <a:moveTo>
                      <a:pt x="0" y="5"/>
                    </a:moveTo>
                    <a:cubicBezTo>
                      <a:pt x="10" y="0"/>
                      <a:pt x="10" y="10"/>
                      <a:pt x="15" y="17"/>
                    </a:cubicBezTo>
                    <a:cubicBezTo>
                      <a:pt x="6" y="16"/>
                      <a:pt x="0" y="10"/>
                      <a:pt x="0" y="5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1701;p7">
                <a:extLst>
                  <a:ext uri="{FF2B5EF4-FFF2-40B4-BE49-F238E27FC236}">
                    <a16:creationId xmlns:a16="http://schemas.microsoft.com/office/drawing/2014/main" id="{99B79B3E-5E21-2353-A829-73535DA480A9}"/>
                  </a:ext>
                </a:extLst>
              </p:cNvPr>
              <p:cNvSpPr/>
              <p:nvPr/>
            </p:nvSpPr>
            <p:spPr>
              <a:xfrm>
                <a:off x="3550114" y="1297455"/>
                <a:ext cx="759098" cy="417806"/>
              </a:xfrm>
              <a:custGeom>
                <a:avLst/>
                <a:gdLst/>
                <a:ahLst/>
                <a:cxnLst/>
                <a:rect l="l" t="t" r="r" b="b"/>
                <a:pathLst>
                  <a:path w="664" h="366" extrusionOk="0">
                    <a:moveTo>
                      <a:pt x="541" y="19"/>
                    </a:moveTo>
                    <a:cubicBezTo>
                      <a:pt x="536" y="25"/>
                      <a:pt x="534" y="26"/>
                      <a:pt x="528" y="28"/>
                    </a:cubicBezTo>
                    <a:cubicBezTo>
                      <a:pt x="588" y="9"/>
                      <a:pt x="588" y="9"/>
                      <a:pt x="588" y="9"/>
                    </a:cubicBezTo>
                    <a:cubicBezTo>
                      <a:pt x="593" y="13"/>
                      <a:pt x="596" y="14"/>
                      <a:pt x="602" y="16"/>
                    </a:cubicBezTo>
                    <a:cubicBezTo>
                      <a:pt x="610" y="18"/>
                      <a:pt x="610" y="25"/>
                      <a:pt x="615" y="29"/>
                    </a:cubicBezTo>
                    <a:cubicBezTo>
                      <a:pt x="624" y="39"/>
                      <a:pt x="664" y="35"/>
                      <a:pt x="664" y="49"/>
                    </a:cubicBezTo>
                    <a:cubicBezTo>
                      <a:pt x="664" y="60"/>
                      <a:pt x="650" y="57"/>
                      <a:pt x="645" y="61"/>
                    </a:cubicBezTo>
                    <a:cubicBezTo>
                      <a:pt x="615" y="85"/>
                      <a:pt x="578" y="71"/>
                      <a:pt x="537" y="91"/>
                    </a:cubicBezTo>
                    <a:cubicBezTo>
                      <a:pt x="545" y="99"/>
                      <a:pt x="575" y="93"/>
                      <a:pt x="594" y="94"/>
                    </a:cubicBezTo>
                    <a:cubicBezTo>
                      <a:pt x="577" y="112"/>
                      <a:pt x="534" y="123"/>
                      <a:pt x="507" y="133"/>
                    </a:cubicBezTo>
                    <a:cubicBezTo>
                      <a:pt x="477" y="143"/>
                      <a:pt x="459" y="175"/>
                      <a:pt x="437" y="192"/>
                    </a:cubicBezTo>
                    <a:cubicBezTo>
                      <a:pt x="426" y="200"/>
                      <a:pt x="409" y="191"/>
                      <a:pt x="397" y="195"/>
                    </a:cubicBezTo>
                    <a:cubicBezTo>
                      <a:pt x="381" y="200"/>
                      <a:pt x="362" y="202"/>
                      <a:pt x="350" y="212"/>
                    </a:cubicBezTo>
                    <a:cubicBezTo>
                      <a:pt x="371" y="212"/>
                      <a:pt x="371" y="212"/>
                      <a:pt x="371" y="212"/>
                    </a:cubicBezTo>
                    <a:cubicBezTo>
                      <a:pt x="372" y="230"/>
                      <a:pt x="363" y="228"/>
                      <a:pt x="349" y="227"/>
                    </a:cubicBezTo>
                    <a:cubicBezTo>
                      <a:pt x="358" y="231"/>
                      <a:pt x="366" y="234"/>
                      <a:pt x="371" y="246"/>
                    </a:cubicBezTo>
                    <a:cubicBezTo>
                      <a:pt x="355" y="254"/>
                      <a:pt x="350" y="273"/>
                      <a:pt x="337" y="282"/>
                    </a:cubicBezTo>
                    <a:cubicBezTo>
                      <a:pt x="304" y="282"/>
                      <a:pt x="305" y="282"/>
                      <a:pt x="299" y="282"/>
                    </a:cubicBezTo>
                    <a:cubicBezTo>
                      <a:pt x="300" y="288"/>
                      <a:pt x="304" y="289"/>
                      <a:pt x="304" y="294"/>
                    </a:cubicBezTo>
                    <a:cubicBezTo>
                      <a:pt x="304" y="319"/>
                      <a:pt x="272" y="304"/>
                      <a:pt x="272" y="331"/>
                    </a:cubicBezTo>
                    <a:cubicBezTo>
                      <a:pt x="284" y="331"/>
                      <a:pt x="286" y="331"/>
                      <a:pt x="291" y="331"/>
                    </a:cubicBezTo>
                    <a:cubicBezTo>
                      <a:pt x="294" y="331"/>
                      <a:pt x="303" y="331"/>
                      <a:pt x="303" y="338"/>
                    </a:cubicBezTo>
                    <a:cubicBezTo>
                      <a:pt x="303" y="351"/>
                      <a:pt x="259" y="366"/>
                      <a:pt x="242" y="366"/>
                    </a:cubicBezTo>
                    <a:cubicBezTo>
                      <a:pt x="225" y="366"/>
                      <a:pt x="232" y="354"/>
                      <a:pt x="217" y="354"/>
                    </a:cubicBezTo>
                    <a:cubicBezTo>
                      <a:pt x="195" y="354"/>
                      <a:pt x="179" y="354"/>
                      <a:pt x="160" y="354"/>
                    </a:cubicBezTo>
                    <a:cubicBezTo>
                      <a:pt x="153" y="354"/>
                      <a:pt x="149" y="362"/>
                      <a:pt x="138" y="362"/>
                    </a:cubicBezTo>
                    <a:cubicBezTo>
                      <a:pt x="113" y="362"/>
                      <a:pt x="92" y="355"/>
                      <a:pt x="66" y="346"/>
                    </a:cubicBezTo>
                    <a:cubicBezTo>
                      <a:pt x="63" y="350"/>
                      <a:pt x="60" y="354"/>
                      <a:pt x="56" y="354"/>
                    </a:cubicBezTo>
                    <a:cubicBezTo>
                      <a:pt x="51" y="354"/>
                      <a:pt x="49" y="350"/>
                      <a:pt x="49" y="347"/>
                    </a:cubicBezTo>
                    <a:cubicBezTo>
                      <a:pt x="49" y="316"/>
                      <a:pt x="88" y="327"/>
                      <a:pt x="104" y="316"/>
                    </a:cubicBezTo>
                    <a:cubicBezTo>
                      <a:pt x="95" y="308"/>
                      <a:pt x="79" y="306"/>
                      <a:pt x="79" y="292"/>
                    </a:cubicBezTo>
                    <a:cubicBezTo>
                      <a:pt x="79" y="281"/>
                      <a:pt x="91" y="284"/>
                      <a:pt x="98" y="284"/>
                    </a:cubicBezTo>
                    <a:cubicBezTo>
                      <a:pt x="122" y="284"/>
                      <a:pt x="131" y="297"/>
                      <a:pt x="145" y="306"/>
                    </a:cubicBezTo>
                    <a:cubicBezTo>
                      <a:pt x="159" y="306"/>
                      <a:pt x="159" y="306"/>
                      <a:pt x="159" y="306"/>
                    </a:cubicBezTo>
                    <a:cubicBezTo>
                      <a:pt x="148" y="295"/>
                      <a:pt x="125" y="285"/>
                      <a:pt x="125" y="266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09" y="269"/>
                      <a:pt x="109" y="269"/>
                      <a:pt x="106" y="272"/>
                    </a:cubicBezTo>
                    <a:cubicBezTo>
                      <a:pt x="94" y="272"/>
                      <a:pt x="94" y="272"/>
                      <a:pt x="94" y="272"/>
                    </a:cubicBezTo>
                    <a:cubicBezTo>
                      <a:pt x="94" y="262"/>
                      <a:pt x="94" y="262"/>
                      <a:pt x="94" y="262"/>
                    </a:cubicBezTo>
                    <a:cubicBezTo>
                      <a:pt x="100" y="249"/>
                      <a:pt x="106" y="240"/>
                      <a:pt x="117" y="236"/>
                    </a:cubicBezTo>
                    <a:cubicBezTo>
                      <a:pt x="136" y="230"/>
                      <a:pt x="159" y="237"/>
                      <a:pt x="159" y="215"/>
                    </a:cubicBezTo>
                    <a:cubicBezTo>
                      <a:pt x="159" y="189"/>
                      <a:pt x="107" y="189"/>
                      <a:pt x="107" y="175"/>
                    </a:cubicBezTo>
                    <a:cubicBezTo>
                      <a:pt x="107" y="167"/>
                      <a:pt x="119" y="168"/>
                      <a:pt x="126" y="168"/>
                    </a:cubicBezTo>
                    <a:cubicBezTo>
                      <a:pt x="118" y="168"/>
                      <a:pt x="116" y="165"/>
                      <a:pt x="115" y="159"/>
                    </a:cubicBezTo>
                    <a:cubicBezTo>
                      <a:pt x="119" y="157"/>
                      <a:pt x="122" y="159"/>
                      <a:pt x="126" y="159"/>
                    </a:cubicBezTo>
                    <a:cubicBezTo>
                      <a:pt x="134" y="159"/>
                      <a:pt x="151" y="156"/>
                      <a:pt x="166" y="161"/>
                    </a:cubicBezTo>
                    <a:cubicBezTo>
                      <a:pt x="185" y="167"/>
                      <a:pt x="192" y="190"/>
                      <a:pt x="213" y="188"/>
                    </a:cubicBezTo>
                    <a:cubicBezTo>
                      <a:pt x="209" y="184"/>
                      <a:pt x="185" y="168"/>
                      <a:pt x="185" y="163"/>
                    </a:cubicBezTo>
                    <a:cubicBezTo>
                      <a:pt x="185" y="160"/>
                      <a:pt x="189" y="157"/>
                      <a:pt x="191" y="155"/>
                    </a:cubicBezTo>
                    <a:cubicBezTo>
                      <a:pt x="228" y="155"/>
                      <a:pt x="228" y="155"/>
                      <a:pt x="228" y="155"/>
                    </a:cubicBezTo>
                    <a:cubicBezTo>
                      <a:pt x="243" y="149"/>
                      <a:pt x="256" y="145"/>
                      <a:pt x="265" y="133"/>
                    </a:cubicBezTo>
                    <a:cubicBezTo>
                      <a:pt x="253" y="133"/>
                      <a:pt x="253" y="133"/>
                      <a:pt x="253" y="133"/>
                    </a:cubicBezTo>
                    <a:cubicBezTo>
                      <a:pt x="238" y="145"/>
                      <a:pt x="221" y="151"/>
                      <a:pt x="197" y="151"/>
                    </a:cubicBezTo>
                    <a:cubicBezTo>
                      <a:pt x="182" y="151"/>
                      <a:pt x="178" y="145"/>
                      <a:pt x="170" y="145"/>
                    </a:cubicBezTo>
                    <a:cubicBezTo>
                      <a:pt x="164" y="145"/>
                      <a:pt x="161" y="153"/>
                      <a:pt x="155" y="153"/>
                    </a:cubicBezTo>
                    <a:cubicBezTo>
                      <a:pt x="140" y="153"/>
                      <a:pt x="120" y="147"/>
                      <a:pt x="125" y="137"/>
                    </a:cubicBezTo>
                    <a:cubicBezTo>
                      <a:pt x="115" y="137"/>
                      <a:pt x="115" y="137"/>
                      <a:pt x="115" y="137"/>
                    </a:cubicBezTo>
                    <a:cubicBezTo>
                      <a:pt x="110" y="141"/>
                      <a:pt x="105" y="145"/>
                      <a:pt x="98" y="145"/>
                    </a:cubicBezTo>
                    <a:cubicBezTo>
                      <a:pt x="83" y="145"/>
                      <a:pt x="62" y="135"/>
                      <a:pt x="56" y="128"/>
                    </a:cubicBezTo>
                    <a:cubicBezTo>
                      <a:pt x="62" y="124"/>
                      <a:pt x="67" y="120"/>
                      <a:pt x="77" y="119"/>
                    </a:cubicBezTo>
                    <a:cubicBezTo>
                      <a:pt x="63" y="119"/>
                      <a:pt x="47" y="118"/>
                      <a:pt x="41" y="119"/>
                    </a:cubicBezTo>
                    <a:cubicBezTo>
                      <a:pt x="50" y="99"/>
                      <a:pt x="69" y="101"/>
                      <a:pt x="88" y="95"/>
                    </a:cubicBezTo>
                    <a:cubicBezTo>
                      <a:pt x="81" y="93"/>
                      <a:pt x="79" y="93"/>
                      <a:pt x="73" y="93"/>
                    </a:cubicBezTo>
                    <a:cubicBezTo>
                      <a:pt x="58" y="93"/>
                      <a:pt x="57" y="107"/>
                      <a:pt x="43" y="107"/>
                    </a:cubicBezTo>
                    <a:cubicBezTo>
                      <a:pt x="39" y="107"/>
                      <a:pt x="31" y="102"/>
                      <a:pt x="29" y="101"/>
                    </a:cubicBezTo>
                    <a:cubicBezTo>
                      <a:pt x="37" y="93"/>
                      <a:pt x="41" y="91"/>
                      <a:pt x="50" y="87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3" y="89"/>
                      <a:pt x="19" y="91"/>
                      <a:pt x="16" y="93"/>
                    </a:cubicBezTo>
                    <a:cubicBezTo>
                      <a:pt x="13" y="93"/>
                      <a:pt x="4" y="93"/>
                      <a:pt x="0" y="93"/>
                    </a:cubicBezTo>
                    <a:cubicBezTo>
                      <a:pt x="4" y="73"/>
                      <a:pt x="53" y="64"/>
                      <a:pt x="75" y="64"/>
                    </a:cubicBezTo>
                    <a:cubicBezTo>
                      <a:pt x="85" y="64"/>
                      <a:pt x="91" y="64"/>
                      <a:pt x="92" y="64"/>
                    </a:cubicBezTo>
                    <a:cubicBezTo>
                      <a:pt x="95" y="64"/>
                      <a:pt x="98" y="60"/>
                      <a:pt x="98" y="57"/>
                    </a:cubicBezTo>
                    <a:cubicBezTo>
                      <a:pt x="122" y="57"/>
                      <a:pt x="113" y="40"/>
                      <a:pt x="128" y="40"/>
                    </a:cubicBezTo>
                    <a:cubicBezTo>
                      <a:pt x="143" y="40"/>
                      <a:pt x="172" y="55"/>
                      <a:pt x="179" y="57"/>
                    </a:cubicBezTo>
                    <a:cubicBezTo>
                      <a:pt x="186" y="38"/>
                      <a:pt x="195" y="21"/>
                      <a:pt x="217" y="21"/>
                    </a:cubicBezTo>
                    <a:cubicBezTo>
                      <a:pt x="230" y="21"/>
                      <a:pt x="222" y="29"/>
                      <a:pt x="232" y="20"/>
                    </a:cubicBezTo>
                    <a:cubicBezTo>
                      <a:pt x="236" y="12"/>
                      <a:pt x="242" y="9"/>
                      <a:pt x="250" y="9"/>
                    </a:cubicBezTo>
                    <a:cubicBezTo>
                      <a:pt x="289" y="9"/>
                      <a:pt x="297" y="9"/>
                      <a:pt x="337" y="9"/>
                    </a:cubicBezTo>
                    <a:cubicBezTo>
                      <a:pt x="338" y="6"/>
                      <a:pt x="342" y="4"/>
                      <a:pt x="346" y="4"/>
                    </a:cubicBezTo>
                    <a:cubicBezTo>
                      <a:pt x="359" y="4"/>
                      <a:pt x="363" y="13"/>
                      <a:pt x="375" y="13"/>
                    </a:cubicBezTo>
                    <a:cubicBezTo>
                      <a:pt x="385" y="13"/>
                      <a:pt x="388" y="0"/>
                      <a:pt x="399" y="0"/>
                    </a:cubicBezTo>
                    <a:cubicBezTo>
                      <a:pt x="410" y="0"/>
                      <a:pt x="415" y="5"/>
                      <a:pt x="422" y="5"/>
                    </a:cubicBezTo>
                    <a:cubicBezTo>
                      <a:pt x="431" y="5"/>
                      <a:pt x="435" y="5"/>
                      <a:pt x="443" y="5"/>
                    </a:cubicBezTo>
                    <a:cubicBezTo>
                      <a:pt x="461" y="5"/>
                      <a:pt x="526" y="3"/>
                      <a:pt x="541" y="1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1702;p7">
                <a:extLst>
                  <a:ext uri="{FF2B5EF4-FFF2-40B4-BE49-F238E27FC236}">
                    <a16:creationId xmlns:a16="http://schemas.microsoft.com/office/drawing/2014/main" id="{B56577E3-3F2C-F059-2E69-B2D17BEF9133}"/>
                  </a:ext>
                </a:extLst>
              </p:cNvPr>
              <p:cNvSpPr/>
              <p:nvPr/>
            </p:nvSpPr>
            <p:spPr>
              <a:xfrm>
                <a:off x="4026081" y="1257664"/>
                <a:ext cx="1486057" cy="1186079"/>
              </a:xfrm>
              <a:custGeom>
                <a:avLst/>
                <a:gdLst/>
                <a:ahLst/>
                <a:cxnLst/>
                <a:rect l="l" t="t" r="r" b="b"/>
                <a:pathLst>
                  <a:path w="1299" h="1036" extrusionOk="0">
                    <a:moveTo>
                      <a:pt x="437" y="726"/>
                    </a:moveTo>
                    <a:cubicBezTo>
                      <a:pt x="448" y="720"/>
                      <a:pt x="448" y="719"/>
                      <a:pt x="458" y="724"/>
                    </a:cubicBezTo>
                    <a:cubicBezTo>
                      <a:pt x="463" y="700"/>
                      <a:pt x="474" y="692"/>
                      <a:pt x="481" y="670"/>
                    </a:cubicBezTo>
                    <a:cubicBezTo>
                      <a:pt x="458" y="662"/>
                      <a:pt x="402" y="658"/>
                      <a:pt x="399" y="636"/>
                    </a:cubicBezTo>
                    <a:cubicBezTo>
                      <a:pt x="407" y="633"/>
                      <a:pt x="406" y="636"/>
                      <a:pt x="413" y="636"/>
                    </a:cubicBezTo>
                    <a:cubicBezTo>
                      <a:pt x="429" y="636"/>
                      <a:pt x="440" y="648"/>
                      <a:pt x="458" y="648"/>
                    </a:cubicBezTo>
                    <a:cubicBezTo>
                      <a:pt x="466" y="648"/>
                      <a:pt x="465" y="641"/>
                      <a:pt x="466" y="636"/>
                    </a:cubicBezTo>
                    <a:cubicBezTo>
                      <a:pt x="443" y="628"/>
                      <a:pt x="436" y="590"/>
                      <a:pt x="411" y="590"/>
                    </a:cubicBezTo>
                    <a:cubicBezTo>
                      <a:pt x="404" y="590"/>
                      <a:pt x="402" y="604"/>
                      <a:pt x="392" y="604"/>
                    </a:cubicBezTo>
                    <a:cubicBezTo>
                      <a:pt x="378" y="604"/>
                      <a:pt x="371" y="602"/>
                      <a:pt x="371" y="590"/>
                    </a:cubicBezTo>
                    <a:cubicBezTo>
                      <a:pt x="371" y="573"/>
                      <a:pt x="388" y="575"/>
                      <a:pt x="388" y="556"/>
                    </a:cubicBezTo>
                    <a:cubicBezTo>
                      <a:pt x="388" y="544"/>
                      <a:pt x="376" y="544"/>
                      <a:pt x="369" y="543"/>
                    </a:cubicBezTo>
                    <a:cubicBezTo>
                      <a:pt x="369" y="531"/>
                      <a:pt x="369" y="531"/>
                      <a:pt x="369" y="531"/>
                    </a:cubicBezTo>
                    <a:cubicBezTo>
                      <a:pt x="348" y="462"/>
                      <a:pt x="295" y="393"/>
                      <a:pt x="210" y="393"/>
                    </a:cubicBezTo>
                    <a:cubicBezTo>
                      <a:pt x="197" y="393"/>
                      <a:pt x="194" y="393"/>
                      <a:pt x="187" y="393"/>
                    </a:cubicBezTo>
                    <a:cubicBezTo>
                      <a:pt x="177" y="393"/>
                      <a:pt x="173" y="404"/>
                      <a:pt x="163" y="404"/>
                    </a:cubicBezTo>
                    <a:cubicBezTo>
                      <a:pt x="156" y="404"/>
                      <a:pt x="149" y="397"/>
                      <a:pt x="140" y="397"/>
                    </a:cubicBezTo>
                    <a:cubicBezTo>
                      <a:pt x="132" y="397"/>
                      <a:pt x="129" y="399"/>
                      <a:pt x="125" y="400"/>
                    </a:cubicBezTo>
                    <a:cubicBezTo>
                      <a:pt x="127" y="403"/>
                      <a:pt x="131" y="406"/>
                      <a:pt x="133" y="407"/>
                    </a:cubicBezTo>
                    <a:cubicBezTo>
                      <a:pt x="128" y="412"/>
                      <a:pt x="129" y="409"/>
                      <a:pt x="123" y="409"/>
                    </a:cubicBezTo>
                    <a:cubicBezTo>
                      <a:pt x="107" y="409"/>
                      <a:pt x="83" y="402"/>
                      <a:pt x="74" y="390"/>
                    </a:cubicBezTo>
                    <a:cubicBezTo>
                      <a:pt x="81" y="385"/>
                      <a:pt x="86" y="384"/>
                      <a:pt x="89" y="377"/>
                    </a:cubicBezTo>
                    <a:cubicBezTo>
                      <a:pt x="77" y="373"/>
                      <a:pt x="68" y="364"/>
                      <a:pt x="59" y="364"/>
                    </a:cubicBezTo>
                    <a:cubicBezTo>
                      <a:pt x="42" y="364"/>
                      <a:pt x="46" y="369"/>
                      <a:pt x="32" y="364"/>
                    </a:cubicBezTo>
                    <a:cubicBezTo>
                      <a:pt x="34" y="353"/>
                      <a:pt x="49" y="348"/>
                      <a:pt x="55" y="348"/>
                    </a:cubicBezTo>
                    <a:cubicBezTo>
                      <a:pt x="63" y="348"/>
                      <a:pt x="68" y="348"/>
                      <a:pt x="74" y="348"/>
                    </a:cubicBezTo>
                    <a:cubicBezTo>
                      <a:pt x="81" y="348"/>
                      <a:pt x="84" y="347"/>
                      <a:pt x="87" y="342"/>
                    </a:cubicBezTo>
                    <a:cubicBezTo>
                      <a:pt x="131" y="342"/>
                      <a:pt x="131" y="342"/>
                      <a:pt x="131" y="342"/>
                    </a:cubicBezTo>
                    <a:cubicBezTo>
                      <a:pt x="138" y="336"/>
                      <a:pt x="138" y="333"/>
                      <a:pt x="140" y="324"/>
                    </a:cubicBezTo>
                    <a:cubicBezTo>
                      <a:pt x="110" y="324"/>
                      <a:pt x="110" y="324"/>
                      <a:pt x="110" y="324"/>
                    </a:cubicBezTo>
                    <a:cubicBezTo>
                      <a:pt x="109" y="328"/>
                      <a:pt x="106" y="332"/>
                      <a:pt x="102" y="332"/>
                    </a:cubicBezTo>
                    <a:cubicBezTo>
                      <a:pt x="90" y="332"/>
                      <a:pt x="86" y="332"/>
                      <a:pt x="76" y="332"/>
                    </a:cubicBezTo>
                    <a:cubicBezTo>
                      <a:pt x="73" y="332"/>
                      <a:pt x="0" y="311"/>
                      <a:pt x="0" y="298"/>
                    </a:cubicBezTo>
                    <a:cubicBezTo>
                      <a:pt x="0" y="273"/>
                      <a:pt x="27" y="282"/>
                      <a:pt x="43" y="276"/>
                    </a:cubicBezTo>
                    <a:cubicBezTo>
                      <a:pt x="57" y="272"/>
                      <a:pt x="65" y="263"/>
                      <a:pt x="80" y="258"/>
                    </a:cubicBezTo>
                    <a:cubicBezTo>
                      <a:pt x="100" y="251"/>
                      <a:pt x="127" y="263"/>
                      <a:pt x="144" y="253"/>
                    </a:cubicBezTo>
                    <a:cubicBezTo>
                      <a:pt x="156" y="245"/>
                      <a:pt x="165" y="230"/>
                      <a:pt x="165" y="210"/>
                    </a:cubicBezTo>
                    <a:cubicBezTo>
                      <a:pt x="151" y="209"/>
                      <a:pt x="108" y="210"/>
                      <a:pt x="108" y="195"/>
                    </a:cubicBezTo>
                    <a:cubicBezTo>
                      <a:pt x="108" y="187"/>
                      <a:pt x="119" y="183"/>
                      <a:pt x="123" y="183"/>
                    </a:cubicBezTo>
                    <a:cubicBezTo>
                      <a:pt x="149" y="174"/>
                      <a:pt x="183" y="155"/>
                      <a:pt x="198" y="139"/>
                    </a:cubicBezTo>
                    <a:cubicBezTo>
                      <a:pt x="204" y="144"/>
                      <a:pt x="210" y="145"/>
                      <a:pt x="218" y="145"/>
                    </a:cubicBezTo>
                    <a:cubicBezTo>
                      <a:pt x="244" y="145"/>
                      <a:pt x="224" y="109"/>
                      <a:pt x="248" y="105"/>
                    </a:cubicBezTo>
                    <a:cubicBezTo>
                      <a:pt x="278" y="102"/>
                      <a:pt x="290" y="94"/>
                      <a:pt x="318" y="94"/>
                    </a:cubicBezTo>
                    <a:cubicBezTo>
                      <a:pt x="339" y="88"/>
                      <a:pt x="355" y="75"/>
                      <a:pt x="375" y="75"/>
                    </a:cubicBezTo>
                    <a:cubicBezTo>
                      <a:pt x="389" y="75"/>
                      <a:pt x="393" y="99"/>
                      <a:pt x="407" y="99"/>
                    </a:cubicBezTo>
                    <a:cubicBezTo>
                      <a:pt x="407" y="94"/>
                      <a:pt x="403" y="89"/>
                      <a:pt x="403" y="83"/>
                    </a:cubicBezTo>
                    <a:cubicBezTo>
                      <a:pt x="411" y="75"/>
                      <a:pt x="411" y="75"/>
                      <a:pt x="411" y="75"/>
                    </a:cubicBezTo>
                    <a:cubicBezTo>
                      <a:pt x="419" y="90"/>
                      <a:pt x="432" y="89"/>
                      <a:pt x="447" y="95"/>
                    </a:cubicBezTo>
                    <a:cubicBezTo>
                      <a:pt x="451" y="95"/>
                      <a:pt x="458" y="95"/>
                      <a:pt x="458" y="95"/>
                    </a:cubicBezTo>
                    <a:cubicBezTo>
                      <a:pt x="456" y="89"/>
                      <a:pt x="452" y="84"/>
                      <a:pt x="452" y="78"/>
                    </a:cubicBezTo>
                    <a:cubicBezTo>
                      <a:pt x="452" y="68"/>
                      <a:pt x="464" y="67"/>
                      <a:pt x="471" y="67"/>
                    </a:cubicBezTo>
                    <a:cubicBezTo>
                      <a:pt x="502" y="67"/>
                      <a:pt x="521" y="86"/>
                      <a:pt x="539" y="95"/>
                    </a:cubicBezTo>
                    <a:cubicBezTo>
                      <a:pt x="574" y="95"/>
                      <a:pt x="574" y="95"/>
                      <a:pt x="574" y="95"/>
                    </a:cubicBezTo>
                    <a:cubicBezTo>
                      <a:pt x="561" y="89"/>
                      <a:pt x="530" y="78"/>
                      <a:pt x="530" y="63"/>
                    </a:cubicBezTo>
                    <a:cubicBezTo>
                      <a:pt x="530" y="51"/>
                      <a:pt x="554" y="55"/>
                      <a:pt x="561" y="54"/>
                    </a:cubicBezTo>
                    <a:cubicBezTo>
                      <a:pt x="555" y="48"/>
                      <a:pt x="549" y="47"/>
                      <a:pt x="546" y="42"/>
                    </a:cubicBezTo>
                    <a:cubicBezTo>
                      <a:pt x="566" y="32"/>
                      <a:pt x="585" y="26"/>
                      <a:pt x="610" y="26"/>
                    </a:cubicBezTo>
                    <a:cubicBezTo>
                      <a:pt x="628" y="26"/>
                      <a:pt x="640" y="25"/>
                      <a:pt x="657" y="32"/>
                    </a:cubicBezTo>
                    <a:cubicBezTo>
                      <a:pt x="672" y="32"/>
                      <a:pt x="672" y="32"/>
                      <a:pt x="672" y="32"/>
                    </a:cubicBezTo>
                    <a:cubicBezTo>
                      <a:pt x="672" y="22"/>
                      <a:pt x="672" y="22"/>
                      <a:pt x="672" y="22"/>
                    </a:cubicBezTo>
                    <a:cubicBezTo>
                      <a:pt x="683" y="20"/>
                      <a:pt x="691" y="22"/>
                      <a:pt x="702" y="22"/>
                    </a:cubicBezTo>
                    <a:cubicBezTo>
                      <a:pt x="739" y="22"/>
                      <a:pt x="768" y="0"/>
                      <a:pt x="807" y="0"/>
                    </a:cubicBezTo>
                    <a:cubicBezTo>
                      <a:pt x="849" y="0"/>
                      <a:pt x="879" y="0"/>
                      <a:pt x="917" y="0"/>
                    </a:cubicBezTo>
                    <a:cubicBezTo>
                      <a:pt x="961" y="0"/>
                      <a:pt x="995" y="30"/>
                      <a:pt x="1030" y="46"/>
                    </a:cubicBezTo>
                    <a:cubicBezTo>
                      <a:pt x="1051" y="55"/>
                      <a:pt x="1077" y="49"/>
                      <a:pt x="1096" y="54"/>
                    </a:cubicBezTo>
                    <a:cubicBezTo>
                      <a:pt x="1092" y="82"/>
                      <a:pt x="1041" y="78"/>
                      <a:pt x="1020" y="86"/>
                    </a:cubicBezTo>
                    <a:cubicBezTo>
                      <a:pt x="854" y="95"/>
                      <a:pt x="854" y="95"/>
                      <a:pt x="854" y="95"/>
                    </a:cubicBezTo>
                    <a:cubicBezTo>
                      <a:pt x="867" y="105"/>
                      <a:pt x="994" y="90"/>
                      <a:pt x="1007" y="95"/>
                    </a:cubicBezTo>
                    <a:cubicBezTo>
                      <a:pt x="1006" y="102"/>
                      <a:pt x="973" y="135"/>
                      <a:pt x="979" y="135"/>
                    </a:cubicBezTo>
                    <a:cubicBezTo>
                      <a:pt x="998" y="135"/>
                      <a:pt x="1043" y="90"/>
                      <a:pt x="1068" y="90"/>
                    </a:cubicBezTo>
                    <a:cubicBezTo>
                      <a:pt x="1082" y="90"/>
                      <a:pt x="1087" y="102"/>
                      <a:pt x="1087" y="113"/>
                    </a:cubicBezTo>
                    <a:cubicBezTo>
                      <a:pt x="1087" y="121"/>
                      <a:pt x="1038" y="175"/>
                      <a:pt x="1036" y="183"/>
                    </a:cubicBezTo>
                    <a:cubicBezTo>
                      <a:pt x="1056" y="177"/>
                      <a:pt x="1094" y="125"/>
                      <a:pt x="1106" y="115"/>
                    </a:cubicBezTo>
                    <a:cubicBezTo>
                      <a:pt x="1126" y="115"/>
                      <a:pt x="1157" y="115"/>
                      <a:pt x="1157" y="115"/>
                    </a:cubicBezTo>
                    <a:cubicBezTo>
                      <a:pt x="1157" y="115"/>
                      <a:pt x="1171" y="118"/>
                      <a:pt x="1174" y="117"/>
                    </a:cubicBezTo>
                    <a:cubicBezTo>
                      <a:pt x="1188" y="112"/>
                      <a:pt x="1190" y="108"/>
                      <a:pt x="1202" y="102"/>
                    </a:cubicBezTo>
                    <a:cubicBezTo>
                      <a:pt x="1239" y="102"/>
                      <a:pt x="1239" y="102"/>
                      <a:pt x="1239" y="102"/>
                    </a:cubicBezTo>
                    <a:cubicBezTo>
                      <a:pt x="1241" y="92"/>
                      <a:pt x="1246" y="91"/>
                      <a:pt x="1254" y="91"/>
                    </a:cubicBezTo>
                    <a:cubicBezTo>
                      <a:pt x="1263" y="91"/>
                      <a:pt x="1299" y="109"/>
                      <a:pt x="1299" y="119"/>
                    </a:cubicBezTo>
                    <a:cubicBezTo>
                      <a:pt x="1299" y="129"/>
                      <a:pt x="1285" y="136"/>
                      <a:pt x="1280" y="137"/>
                    </a:cubicBezTo>
                    <a:cubicBezTo>
                      <a:pt x="1255" y="146"/>
                      <a:pt x="1239" y="169"/>
                      <a:pt x="1205" y="169"/>
                    </a:cubicBezTo>
                    <a:cubicBezTo>
                      <a:pt x="1214" y="174"/>
                      <a:pt x="1215" y="174"/>
                      <a:pt x="1221" y="169"/>
                    </a:cubicBezTo>
                    <a:cubicBezTo>
                      <a:pt x="1221" y="191"/>
                      <a:pt x="1201" y="191"/>
                      <a:pt x="1187" y="195"/>
                    </a:cubicBezTo>
                    <a:cubicBezTo>
                      <a:pt x="1192" y="206"/>
                      <a:pt x="1187" y="197"/>
                      <a:pt x="1187" y="205"/>
                    </a:cubicBezTo>
                    <a:cubicBezTo>
                      <a:pt x="1187" y="218"/>
                      <a:pt x="1167" y="221"/>
                      <a:pt x="1153" y="225"/>
                    </a:cubicBezTo>
                    <a:cubicBezTo>
                      <a:pt x="1154" y="233"/>
                      <a:pt x="1153" y="233"/>
                      <a:pt x="1153" y="237"/>
                    </a:cubicBezTo>
                    <a:cubicBezTo>
                      <a:pt x="1153" y="253"/>
                      <a:pt x="1137" y="259"/>
                      <a:pt x="1123" y="270"/>
                    </a:cubicBezTo>
                    <a:cubicBezTo>
                      <a:pt x="1114" y="277"/>
                      <a:pt x="1114" y="296"/>
                      <a:pt x="1110" y="304"/>
                    </a:cubicBezTo>
                    <a:cubicBezTo>
                      <a:pt x="1118" y="308"/>
                      <a:pt x="1124" y="304"/>
                      <a:pt x="1132" y="304"/>
                    </a:cubicBezTo>
                    <a:cubicBezTo>
                      <a:pt x="1145" y="304"/>
                      <a:pt x="1155" y="313"/>
                      <a:pt x="1163" y="319"/>
                    </a:cubicBezTo>
                    <a:cubicBezTo>
                      <a:pt x="1159" y="322"/>
                      <a:pt x="1154" y="324"/>
                      <a:pt x="1149" y="324"/>
                    </a:cubicBezTo>
                    <a:cubicBezTo>
                      <a:pt x="1152" y="337"/>
                      <a:pt x="1182" y="333"/>
                      <a:pt x="1182" y="352"/>
                    </a:cubicBezTo>
                    <a:cubicBezTo>
                      <a:pt x="1182" y="371"/>
                      <a:pt x="1142" y="364"/>
                      <a:pt x="1129" y="364"/>
                    </a:cubicBezTo>
                    <a:cubicBezTo>
                      <a:pt x="1120" y="364"/>
                      <a:pt x="1114" y="370"/>
                      <a:pt x="1114" y="376"/>
                    </a:cubicBezTo>
                    <a:cubicBezTo>
                      <a:pt x="1114" y="389"/>
                      <a:pt x="1127" y="389"/>
                      <a:pt x="1138" y="389"/>
                    </a:cubicBezTo>
                    <a:cubicBezTo>
                      <a:pt x="1138" y="407"/>
                      <a:pt x="1149" y="412"/>
                      <a:pt x="1149" y="423"/>
                    </a:cubicBezTo>
                    <a:cubicBezTo>
                      <a:pt x="1149" y="430"/>
                      <a:pt x="1145" y="436"/>
                      <a:pt x="1149" y="441"/>
                    </a:cubicBezTo>
                    <a:cubicBezTo>
                      <a:pt x="1137" y="441"/>
                      <a:pt x="1125" y="441"/>
                      <a:pt x="1125" y="451"/>
                    </a:cubicBezTo>
                    <a:cubicBezTo>
                      <a:pt x="1125" y="465"/>
                      <a:pt x="1146" y="464"/>
                      <a:pt x="1155" y="467"/>
                    </a:cubicBezTo>
                    <a:cubicBezTo>
                      <a:pt x="1151" y="480"/>
                      <a:pt x="1136" y="487"/>
                      <a:pt x="1121" y="489"/>
                    </a:cubicBezTo>
                    <a:cubicBezTo>
                      <a:pt x="1121" y="494"/>
                      <a:pt x="1125" y="499"/>
                      <a:pt x="1129" y="501"/>
                    </a:cubicBezTo>
                    <a:cubicBezTo>
                      <a:pt x="1123" y="524"/>
                      <a:pt x="1093" y="514"/>
                      <a:pt x="1087" y="531"/>
                    </a:cubicBezTo>
                    <a:cubicBezTo>
                      <a:pt x="1079" y="525"/>
                      <a:pt x="1070" y="521"/>
                      <a:pt x="1064" y="513"/>
                    </a:cubicBezTo>
                    <a:cubicBezTo>
                      <a:pt x="1053" y="513"/>
                      <a:pt x="1053" y="513"/>
                      <a:pt x="1053" y="513"/>
                    </a:cubicBezTo>
                    <a:cubicBezTo>
                      <a:pt x="1061" y="534"/>
                      <a:pt x="1095" y="527"/>
                      <a:pt x="1095" y="548"/>
                    </a:cubicBezTo>
                    <a:cubicBezTo>
                      <a:pt x="1095" y="558"/>
                      <a:pt x="1092" y="571"/>
                      <a:pt x="1083" y="571"/>
                    </a:cubicBezTo>
                    <a:cubicBezTo>
                      <a:pt x="1070" y="571"/>
                      <a:pt x="1046" y="550"/>
                      <a:pt x="1042" y="535"/>
                    </a:cubicBezTo>
                    <a:cubicBezTo>
                      <a:pt x="1036" y="536"/>
                      <a:pt x="1033" y="535"/>
                      <a:pt x="1032" y="535"/>
                    </a:cubicBezTo>
                    <a:cubicBezTo>
                      <a:pt x="1032" y="547"/>
                      <a:pt x="1032" y="547"/>
                      <a:pt x="1032" y="547"/>
                    </a:cubicBezTo>
                    <a:cubicBezTo>
                      <a:pt x="1059" y="575"/>
                      <a:pt x="1107" y="589"/>
                      <a:pt x="1107" y="634"/>
                    </a:cubicBezTo>
                    <a:cubicBezTo>
                      <a:pt x="1107" y="643"/>
                      <a:pt x="1095" y="644"/>
                      <a:pt x="1087" y="644"/>
                    </a:cubicBezTo>
                    <a:cubicBezTo>
                      <a:pt x="1051" y="644"/>
                      <a:pt x="1059" y="604"/>
                      <a:pt x="1028" y="604"/>
                    </a:cubicBezTo>
                    <a:cubicBezTo>
                      <a:pt x="1024" y="604"/>
                      <a:pt x="1020" y="606"/>
                      <a:pt x="1017" y="604"/>
                    </a:cubicBezTo>
                    <a:cubicBezTo>
                      <a:pt x="1017" y="615"/>
                      <a:pt x="1024" y="617"/>
                      <a:pt x="1024" y="624"/>
                    </a:cubicBezTo>
                    <a:cubicBezTo>
                      <a:pt x="1024" y="631"/>
                      <a:pt x="1011" y="633"/>
                      <a:pt x="1007" y="634"/>
                    </a:cubicBezTo>
                    <a:cubicBezTo>
                      <a:pt x="1007" y="658"/>
                      <a:pt x="1075" y="655"/>
                      <a:pt x="1091" y="660"/>
                    </a:cubicBezTo>
                    <a:cubicBezTo>
                      <a:pt x="1079" y="670"/>
                      <a:pt x="1072" y="671"/>
                      <a:pt x="1058" y="675"/>
                    </a:cubicBezTo>
                    <a:cubicBezTo>
                      <a:pt x="1033" y="684"/>
                      <a:pt x="1026" y="706"/>
                      <a:pt x="1004" y="714"/>
                    </a:cubicBezTo>
                    <a:cubicBezTo>
                      <a:pt x="976" y="723"/>
                      <a:pt x="954" y="721"/>
                      <a:pt x="926" y="734"/>
                    </a:cubicBezTo>
                    <a:cubicBezTo>
                      <a:pt x="890" y="734"/>
                      <a:pt x="890" y="734"/>
                      <a:pt x="890" y="734"/>
                    </a:cubicBezTo>
                    <a:cubicBezTo>
                      <a:pt x="883" y="738"/>
                      <a:pt x="875" y="741"/>
                      <a:pt x="875" y="747"/>
                    </a:cubicBezTo>
                    <a:cubicBezTo>
                      <a:pt x="856" y="761"/>
                      <a:pt x="856" y="761"/>
                      <a:pt x="856" y="761"/>
                    </a:cubicBezTo>
                    <a:cubicBezTo>
                      <a:pt x="842" y="773"/>
                      <a:pt x="841" y="789"/>
                      <a:pt x="830" y="801"/>
                    </a:cubicBezTo>
                    <a:cubicBezTo>
                      <a:pt x="814" y="817"/>
                      <a:pt x="789" y="813"/>
                      <a:pt x="773" y="825"/>
                    </a:cubicBezTo>
                    <a:cubicBezTo>
                      <a:pt x="761" y="825"/>
                      <a:pt x="761" y="825"/>
                      <a:pt x="761" y="825"/>
                    </a:cubicBezTo>
                    <a:cubicBezTo>
                      <a:pt x="761" y="809"/>
                      <a:pt x="761" y="809"/>
                      <a:pt x="761" y="809"/>
                    </a:cubicBezTo>
                    <a:cubicBezTo>
                      <a:pt x="750" y="814"/>
                      <a:pt x="753" y="822"/>
                      <a:pt x="746" y="829"/>
                    </a:cubicBezTo>
                    <a:cubicBezTo>
                      <a:pt x="730" y="846"/>
                      <a:pt x="689" y="838"/>
                      <a:pt x="689" y="865"/>
                    </a:cubicBezTo>
                    <a:cubicBezTo>
                      <a:pt x="689" y="867"/>
                      <a:pt x="691" y="870"/>
                      <a:pt x="691" y="873"/>
                    </a:cubicBezTo>
                    <a:cubicBezTo>
                      <a:pt x="689" y="876"/>
                      <a:pt x="686" y="878"/>
                      <a:pt x="686" y="882"/>
                    </a:cubicBezTo>
                    <a:cubicBezTo>
                      <a:pt x="686" y="888"/>
                      <a:pt x="695" y="892"/>
                      <a:pt x="695" y="900"/>
                    </a:cubicBezTo>
                    <a:cubicBezTo>
                      <a:pt x="695" y="927"/>
                      <a:pt x="659" y="919"/>
                      <a:pt x="659" y="942"/>
                    </a:cubicBezTo>
                    <a:cubicBezTo>
                      <a:pt x="659" y="956"/>
                      <a:pt x="658" y="977"/>
                      <a:pt x="659" y="986"/>
                    </a:cubicBezTo>
                    <a:cubicBezTo>
                      <a:pt x="642" y="994"/>
                      <a:pt x="651" y="1036"/>
                      <a:pt x="630" y="1036"/>
                    </a:cubicBezTo>
                    <a:cubicBezTo>
                      <a:pt x="625" y="1036"/>
                      <a:pt x="623" y="1032"/>
                      <a:pt x="621" y="1028"/>
                    </a:cubicBezTo>
                    <a:cubicBezTo>
                      <a:pt x="612" y="1028"/>
                      <a:pt x="611" y="1033"/>
                      <a:pt x="606" y="1033"/>
                    </a:cubicBezTo>
                    <a:cubicBezTo>
                      <a:pt x="587" y="1033"/>
                      <a:pt x="589" y="997"/>
                      <a:pt x="570" y="997"/>
                    </a:cubicBezTo>
                    <a:cubicBezTo>
                      <a:pt x="559" y="997"/>
                      <a:pt x="547" y="1007"/>
                      <a:pt x="538" y="1008"/>
                    </a:cubicBezTo>
                    <a:cubicBezTo>
                      <a:pt x="533" y="989"/>
                      <a:pt x="525" y="995"/>
                      <a:pt x="513" y="986"/>
                    </a:cubicBezTo>
                    <a:cubicBezTo>
                      <a:pt x="508" y="982"/>
                      <a:pt x="510" y="971"/>
                      <a:pt x="508" y="970"/>
                    </a:cubicBezTo>
                    <a:cubicBezTo>
                      <a:pt x="493" y="957"/>
                      <a:pt x="464" y="921"/>
                      <a:pt x="464" y="898"/>
                    </a:cubicBezTo>
                    <a:cubicBezTo>
                      <a:pt x="464" y="888"/>
                      <a:pt x="470" y="889"/>
                      <a:pt x="475" y="883"/>
                    </a:cubicBezTo>
                    <a:cubicBezTo>
                      <a:pt x="464" y="868"/>
                      <a:pt x="460" y="888"/>
                      <a:pt x="447" y="881"/>
                    </a:cubicBezTo>
                    <a:cubicBezTo>
                      <a:pt x="444" y="877"/>
                      <a:pt x="442" y="862"/>
                      <a:pt x="439" y="854"/>
                    </a:cubicBezTo>
                    <a:cubicBezTo>
                      <a:pt x="435" y="839"/>
                      <a:pt x="415" y="830"/>
                      <a:pt x="415" y="809"/>
                    </a:cubicBezTo>
                    <a:cubicBezTo>
                      <a:pt x="415" y="801"/>
                      <a:pt x="420" y="797"/>
                      <a:pt x="422" y="789"/>
                    </a:cubicBezTo>
                    <a:cubicBezTo>
                      <a:pt x="417" y="786"/>
                      <a:pt x="411" y="785"/>
                      <a:pt x="407" y="789"/>
                    </a:cubicBezTo>
                    <a:cubicBezTo>
                      <a:pt x="407" y="771"/>
                      <a:pt x="407" y="771"/>
                      <a:pt x="407" y="771"/>
                    </a:cubicBezTo>
                    <a:cubicBezTo>
                      <a:pt x="418" y="756"/>
                      <a:pt x="422" y="740"/>
                      <a:pt x="437" y="727"/>
                    </a:cubicBezTo>
                    <a:lnTo>
                      <a:pt x="437" y="726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Google Shape;1703;p7">
                <a:extLst>
                  <a:ext uri="{FF2B5EF4-FFF2-40B4-BE49-F238E27FC236}">
                    <a16:creationId xmlns:a16="http://schemas.microsoft.com/office/drawing/2014/main" id="{67770363-10BA-E020-AD77-357B6DC6323A}"/>
                  </a:ext>
                </a:extLst>
              </p:cNvPr>
              <p:cNvSpPr/>
              <p:nvPr/>
            </p:nvSpPr>
            <p:spPr>
              <a:xfrm>
                <a:off x="4466847" y="2004511"/>
                <a:ext cx="71931" cy="48974"/>
              </a:xfrm>
              <a:custGeom>
                <a:avLst/>
                <a:gdLst/>
                <a:ahLst/>
                <a:cxnLst/>
                <a:rect l="l" t="t" r="r" b="b"/>
                <a:pathLst>
                  <a:path w="63" h="43" extrusionOk="0">
                    <a:moveTo>
                      <a:pt x="16" y="43"/>
                    </a:moveTo>
                    <a:cubicBezTo>
                      <a:pt x="9" y="43"/>
                      <a:pt x="0" y="25"/>
                      <a:pt x="0" y="16"/>
                    </a:cubicBezTo>
                    <a:cubicBezTo>
                      <a:pt x="0" y="4"/>
                      <a:pt x="10" y="0"/>
                      <a:pt x="17" y="0"/>
                    </a:cubicBezTo>
                    <a:cubicBezTo>
                      <a:pt x="37" y="0"/>
                      <a:pt x="43" y="21"/>
                      <a:pt x="63" y="27"/>
                    </a:cubicBezTo>
                    <a:cubicBezTo>
                      <a:pt x="61" y="41"/>
                      <a:pt x="45" y="43"/>
                      <a:pt x="32" y="43"/>
                    </a:cubicBezTo>
                    <a:lnTo>
                      <a:pt x="16" y="43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Google Shape;1704;p7">
                <a:extLst>
                  <a:ext uri="{FF2B5EF4-FFF2-40B4-BE49-F238E27FC236}">
                    <a16:creationId xmlns:a16="http://schemas.microsoft.com/office/drawing/2014/main" id="{DAA4036C-2026-6C94-7711-AEAF0F7C31E1}"/>
                  </a:ext>
                </a:extLst>
              </p:cNvPr>
              <p:cNvSpPr/>
              <p:nvPr/>
            </p:nvSpPr>
            <p:spPr>
              <a:xfrm>
                <a:off x="5352972" y="1748930"/>
                <a:ext cx="39791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35" h="22" extrusionOk="0">
                    <a:moveTo>
                      <a:pt x="10" y="22"/>
                    </a:moveTo>
                    <a:cubicBezTo>
                      <a:pt x="5" y="22"/>
                      <a:pt x="0" y="14"/>
                      <a:pt x="0" y="10"/>
                    </a:cubicBezTo>
                    <a:cubicBezTo>
                      <a:pt x="0" y="6"/>
                      <a:pt x="6" y="2"/>
                      <a:pt x="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22" y="7"/>
                      <a:pt x="22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1" y="13"/>
                      <a:pt x="18" y="22"/>
                      <a:pt x="10" y="2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1705;p7">
                <a:extLst>
                  <a:ext uri="{FF2B5EF4-FFF2-40B4-BE49-F238E27FC236}">
                    <a16:creationId xmlns:a16="http://schemas.microsoft.com/office/drawing/2014/main" id="{8910D99D-E9EA-7634-F72D-39D676754E4A}"/>
                  </a:ext>
                </a:extLst>
              </p:cNvPr>
              <p:cNvSpPr/>
              <p:nvPr/>
            </p:nvSpPr>
            <p:spPr>
              <a:xfrm>
                <a:off x="4361247" y="2755950"/>
                <a:ext cx="160696" cy="165286"/>
              </a:xfrm>
              <a:custGeom>
                <a:avLst/>
                <a:gdLst/>
                <a:ahLst/>
                <a:cxnLst/>
                <a:rect l="l" t="t" r="r" b="b"/>
                <a:pathLst>
                  <a:path w="141" h="145" extrusionOk="0">
                    <a:moveTo>
                      <a:pt x="8" y="121"/>
                    </a:moveTo>
                    <a:cubicBezTo>
                      <a:pt x="4" y="121"/>
                      <a:pt x="0" y="115"/>
                      <a:pt x="0" y="113"/>
                    </a:cubicBezTo>
                    <a:cubicBezTo>
                      <a:pt x="0" y="110"/>
                      <a:pt x="14" y="99"/>
                      <a:pt x="14" y="98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2" y="93"/>
                      <a:pt x="9" y="91"/>
                      <a:pt x="8" y="89"/>
                    </a:cubicBezTo>
                    <a:cubicBezTo>
                      <a:pt x="29" y="78"/>
                      <a:pt x="37" y="42"/>
                      <a:pt x="49" y="24"/>
                    </a:cubicBezTo>
                    <a:cubicBezTo>
                      <a:pt x="55" y="14"/>
                      <a:pt x="59" y="0"/>
                      <a:pt x="72" y="0"/>
                    </a:cubicBezTo>
                    <a:cubicBezTo>
                      <a:pt x="75" y="0"/>
                      <a:pt x="77" y="5"/>
                      <a:pt x="77" y="8"/>
                    </a:cubicBezTo>
                    <a:cubicBezTo>
                      <a:pt x="77" y="26"/>
                      <a:pt x="61" y="34"/>
                      <a:pt x="56" y="49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62" y="54"/>
                      <a:pt x="62" y="49"/>
                      <a:pt x="68" y="49"/>
                    </a:cubicBezTo>
                    <a:cubicBezTo>
                      <a:pt x="72" y="49"/>
                      <a:pt x="77" y="50"/>
                      <a:pt x="80" y="53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8"/>
                      <a:pt x="90" y="68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107" y="68"/>
                      <a:pt x="117" y="68"/>
                      <a:pt x="121" y="65"/>
                    </a:cubicBezTo>
                    <a:cubicBezTo>
                      <a:pt x="121" y="72"/>
                      <a:pt x="120" y="80"/>
                      <a:pt x="120" y="91"/>
                    </a:cubicBezTo>
                    <a:cubicBezTo>
                      <a:pt x="122" y="90"/>
                      <a:pt x="125" y="89"/>
                      <a:pt x="128" y="89"/>
                    </a:cubicBezTo>
                    <a:cubicBezTo>
                      <a:pt x="128" y="96"/>
                      <a:pt x="121" y="98"/>
                      <a:pt x="121" y="101"/>
                    </a:cubicBezTo>
                    <a:cubicBezTo>
                      <a:pt x="121" y="105"/>
                      <a:pt x="126" y="108"/>
                      <a:pt x="126" y="114"/>
                    </a:cubicBezTo>
                    <a:cubicBezTo>
                      <a:pt x="134" y="114"/>
                      <a:pt x="131" y="112"/>
                      <a:pt x="136" y="109"/>
                    </a:cubicBezTo>
                    <a:cubicBezTo>
                      <a:pt x="136" y="119"/>
                      <a:pt x="141" y="118"/>
                      <a:pt x="141" y="126"/>
                    </a:cubicBezTo>
                    <a:cubicBezTo>
                      <a:pt x="141" y="135"/>
                      <a:pt x="137" y="145"/>
                      <a:pt x="129" y="145"/>
                    </a:cubicBezTo>
                    <a:cubicBezTo>
                      <a:pt x="124" y="145"/>
                      <a:pt x="122" y="138"/>
                      <a:pt x="122" y="135"/>
                    </a:cubicBezTo>
                    <a:cubicBezTo>
                      <a:pt x="120" y="135"/>
                      <a:pt x="118" y="134"/>
                      <a:pt x="116" y="134"/>
                    </a:cubicBezTo>
                    <a:cubicBezTo>
                      <a:pt x="110" y="134"/>
                      <a:pt x="115" y="119"/>
                      <a:pt x="109" y="112"/>
                    </a:cubicBezTo>
                    <a:cubicBezTo>
                      <a:pt x="103" y="122"/>
                      <a:pt x="96" y="134"/>
                      <a:pt x="87" y="134"/>
                    </a:cubicBezTo>
                    <a:cubicBezTo>
                      <a:pt x="85" y="134"/>
                      <a:pt x="82" y="135"/>
                      <a:pt x="82" y="134"/>
                    </a:cubicBezTo>
                    <a:cubicBezTo>
                      <a:pt x="82" y="126"/>
                      <a:pt x="88" y="126"/>
                      <a:pt x="90" y="121"/>
                    </a:cubicBezTo>
                    <a:cubicBezTo>
                      <a:pt x="83" y="121"/>
                      <a:pt x="73" y="126"/>
                      <a:pt x="69" y="118"/>
                    </a:cubicBezTo>
                    <a:cubicBezTo>
                      <a:pt x="64" y="120"/>
                      <a:pt x="59" y="122"/>
                      <a:pt x="54" y="122"/>
                    </a:cubicBezTo>
                    <a:cubicBezTo>
                      <a:pt x="44" y="122"/>
                      <a:pt x="40" y="116"/>
                      <a:pt x="31" y="116"/>
                    </a:cubicBezTo>
                    <a:cubicBezTo>
                      <a:pt x="20" y="116"/>
                      <a:pt x="17" y="121"/>
                      <a:pt x="8" y="12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0" name="Google Shape;1706;p7">
                <a:extLst>
                  <a:ext uri="{FF2B5EF4-FFF2-40B4-BE49-F238E27FC236}">
                    <a16:creationId xmlns:a16="http://schemas.microsoft.com/office/drawing/2014/main" id="{57F7EB31-9152-BC2E-5610-8588061D3680}"/>
                  </a:ext>
                </a:extLst>
              </p:cNvPr>
              <p:cNvSpPr/>
              <p:nvPr/>
            </p:nvSpPr>
            <p:spPr>
              <a:xfrm>
                <a:off x="9197435" y="1696896"/>
                <a:ext cx="191305" cy="76521"/>
              </a:xfrm>
              <a:custGeom>
                <a:avLst/>
                <a:gdLst/>
                <a:ahLst/>
                <a:cxnLst/>
                <a:rect l="l" t="t" r="r" b="b"/>
                <a:pathLst>
                  <a:path w="166" h="67" extrusionOk="0">
                    <a:moveTo>
                      <a:pt x="132" y="51"/>
                    </a:moveTo>
                    <a:cubicBezTo>
                      <a:pt x="126" y="51"/>
                      <a:pt x="122" y="59"/>
                      <a:pt x="113" y="59"/>
                    </a:cubicBezTo>
                    <a:cubicBezTo>
                      <a:pt x="108" y="59"/>
                      <a:pt x="105" y="51"/>
                      <a:pt x="100" y="51"/>
                    </a:cubicBezTo>
                    <a:cubicBezTo>
                      <a:pt x="93" y="51"/>
                      <a:pt x="90" y="57"/>
                      <a:pt x="84" y="57"/>
                    </a:cubicBezTo>
                    <a:cubicBezTo>
                      <a:pt x="80" y="57"/>
                      <a:pt x="75" y="63"/>
                      <a:pt x="68" y="63"/>
                    </a:cubicBezTo>
                    <a:cubicBezTo>
                      <a:pt x="61" y="63"/>
                      <a:pt x="58" y="60"/>
                      <a:pt x="54" y="55"/>
                    </a:cubicBezTo>
                    <a:cubicBezTo>
                      <a:pt x="49" y="60"/>
                      <a:pt x="45" y="67"/>
                      <a:pt x="37" y="67"/>
                    </a:cubicBezTo>
                    <a:cubicBezTo>
                      <a:pt x="18" y="67"/>
                      <a:pt x="0" y="51"/>
                      <a:pt x="0" y="31"/>
                    </a:cubicBezTo>
                    <a:cubicBezTo>
                      <a:pt x="0" y="13"/>
                      <a:pt x="18" y="0"/>
                      <a:pt x="34" y="0"/>
                    </a:cubicBezTo>
                    <a:cubicBezTo>
                      <a:pt x="57" y="0"/>
                      <a:pt x="59" y="25"/>
                      <a:pt x="79" y="25"/>
                    </a:cubicBezTo>
                    <a:cubicBezTo>
                      <a:pt x="79" y="13"/>
                      <a:pt x="83" y="4"/>
                      <a:pt x="92" y="4"/>
                    </a:cubicBezTo>
                    <a:cubicBezTo>
                      <a:pt x="106" y="4"/>
                      <a:pt x="150" y="20"/>
                      <a:pt x="166" y="25"/>
                    </a:cubicBezTo>
                    <a:cubicBezTo>
                      <a:pt x="163" y="36"/>
                      <a:pt x="153" y="45"/>
                      <a:pt x="153" y="51"/>
                    </a:cubicBezTo>
                    <a:lnTo>
                      <a:pt x="132" y="51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1" name="Google Shape;1707;p7">
                <a:extLst>
                  <a:ext uri="{FF2B5EF4-FFF2-40B4-BE49-F238E27FC236}">
                    <a16:creationId xmlns:a16="http://schemas.microsoft.com/office/drawing/2014/main" id="{5612F5B9-2E54-7F4E-D2EF-A11A34B3A2C9}"/>
                  </a:ext>
                </a:extLst>
              </p:cNvPr>
              <p:cNvSpPr/>
              <p:nvPr/>
            </p:nvSpPr>
            <p:spPr>
              <a:xfrm>
                <a:off x="2930286" y="3354346"/>
                <a:ext cx="988664" cy="697874"/>
              </a:xfrm>
              <a:custGeom>
                <a:avLst/>
                <a:gdLst/>
                <a:ahLst/>
                <a:cxnLst/>
                <a:rect l="l" t="t" r="r" b="b"/>
                <a:pathLst>
                  <a:path w="865" h="610" extrusionOk="0">
                    <a:moveTo>
                      <a:pt x="427" y="165"/>
                    </a:moveTo>
                    <a:cubicBezTo>
                      <a:pt x="428" y="170"/>
                      <a:pt x="430" y="173"/>
                      <a:pt x="430" y="177"/>
                    </a:cubicBezTo>
                    <a:cubicBezTo>
                      <a:pt x="430" y="192"/>
                      <a:pt x="424" y="197"/>
                      <a:pt x="422" y="209"/>
                    </a:cubicBezTo>
                    <a:cubicBezTo>
                      <a:pt x="422" y="254"/>
                      <a:pt x="422" y="254"/>
                      <a:pt x="422" y="254"/>
                    </a:cubicBezTo>
                    <a:cubicBezTo>
                      <a:pt x="421" y="260"/>
                      <a:pt x="427" y="266"/>
                      <a:pt x="428" y="270"/>
                    </a:cubicBezTo>
                    <a:cubicBezTo>
                      <a:pt x="431" y="277"/>
                      <a:pt x="427" y="282"/>
                      <a:pt x="430" y="289"/>
                    </a:cubicBezTo>
                    <a:cubicBezTo>
                      <a:pt x="433" y="295"/>
                      <a:pt x="443" y="306"/>
                      <a:pt x="449" y="312"/>
                    </a:cubicBezTo>
                    <a:cubicBezTo>
                      <a:pt x="462" y="326"/>
                      <a:pt x="462" y="340"/>
                      <a:pt x="482" y="346"/>
                    </a:cubicBezTo>
                    <a:cubicBezTo>
                      <a:pt x="489" y="348"/>
                      <a:pt x="489" y="356"/>
                      <a:pt x="495" y="356"/>
                    </a:cubicBezTo>
                    <a:cubicBezTo>
                      <a:pt x="509" y="356"/>
                      <a:pt x="521" y="344"/>
                      <a:pt x="536" y="344"/>
                    </a:cubicBezTo>
                    <a:cubicBezTo>
                      <a:pt x="545" y="344"/>
                      <a:pt x="548" y="349"/>
                      <a:pt x="551" y="349"/>
                    </a:cubicBezTo>
                    <a:cubicBezTo>
                      <a:pt x="557" y="349"/>
                      <a:pt x="561" y="340"/>
                      <a:pt x="561" y="336"/>
                    </a:cubicBezTo>
                    <a:cubicBezTo>
                      <a:pt x="564" y="327"/>
                      <a:pt x="577" y="317"/>
                      <a:pt x="577" y="305"/>
                    </a:cubicBezTo>
                    <a:cubicBezTo>
                      <a:pt x="577" y="282"/>
                      <a:pt x="602" y="274"/>
                      <a:pt x="623" y="274"/>
                    </a:cubicBezTo>
                    <a:cubicBezTo>
                      <a:pt x="630" y="274"/>
                      <a:pt x="635" y="274"/>
                      <a:pt x="638" y="276"/>
                    </a:cubicBezTo>
                    <a:cubicBezTo>
                      <a:pt x="641" y="277"/>
                      <a:pt x="651" y="278"/>
                      <a:pt x="655" y="278"/>
                    </a:cubicBezTo>
                    <a:cubicBezTo>
                      <a:pt x="655" y="280"/>
                      <a:pt x="655" y="282"/>
                      <a:pt x="655" y="285"/>
                    </a:cubicBezTo>
                    <a:cubicBezTo>
                      <a:pt x="655" y="296"/>
                      <a:pt x="642" y="310"/>
                      <a:pt x="642" y="325"/>
                    </a:cubicBezTo>
                    <a:cubicBezTo>
                      <a:pt x="642" y="338"/>
                      <a:pt x="638" y="344"/>
                      <a:pt x="633" y="352"/>
                    </a:cubicBezTo>
                    <a:cubicBezTo>
                      <a:pt x="633" y="350"/>
                      <a:pt x="633" y="348"/>
                      <a:pt x="633" y="346"/>
                    </a:cubicBezTo>
                    <a:cubicBezTo>
                      <a:pt x="631" y="346"/>
                      <a:pt x="630" y="346"/>
                      <a:pt x="627" y="346"/>
                    </a:cubicBezTo>
                    <a:cubicBezTo>
                      <a:pt x="627" y="355"/>
                      <a:pt x="627" y="373"/>
                      <a:pt x="627" y="384"/>
                    </a:cubicBezTo>
                    <a:cubicBezTo>
                      <a:pt x="627" y="392"/>
                      <a:pt x="618" y="395"/>
                      <a:pt x="614" y="400"/>
                    </a:cubicBezTo>
                    <a:cubicBezTo>
                      <a:pt x="614" y="402"/>
                      <a:pt x="614" y="402"/>
                      <a:pt x="614" y="404"/>
                    </a:cubicBezTo>
                    <a:cubicBezTo>
                      <a:pt x="614" y="410"/>
                      <a:pt x="618" y="413"/>
                      <a:pt x="623" y="413"/>
                    </a:cubicBezTo>
                    <a:cubicBezTo>
                      <a:pt x="648" y="413"/>
                      <a:pt x="668" y="408"/>
                      <a:pt x="695" y="408"/>
                    </a:cubicBezTo>
                    <a:cubicBezTo>
                      <a:pt x="713" y="408"/>
                      <a:pt x="717" y="422"/>
                      <a:pt x="731" y="425"/>
                    </a:cubicBezTo>
                    <a:cubicBezTo>
                      <a:pt x="731" y="429"/>
                      <a:pt x="731" y="433"/>
                      <a:pt x="731" y="437"/>
                    </a:cubicBezTo>
                    <a:cubicBezTo>
                      <a:pt x="731" y="444"/>
                      <a:pt x="730" y="464"/>
                      <a:pt x="726" y="472"/>
                    </a:cubicBezTo>
                    <a:cubicBezTo>
                      <a:pt x="726" y="490"/>
                      <a:pt x="726" y="507"/>
                      <a:pt x="726" y="520"/>
                    </a:cubicBezTo>
                    <a:cubicBezTo>
                      <a:pt x="726" y="538"/>
                      <a:pt x="742" y="545"/>
                      <a:pt x="754" y="551"/>
                    </a:cubicBezTo>
                    <a:cubicBezTo>
                      <a:pt x="762" y="555"/>
                      <a:pt x="762" y="570"/>
                      <a:pt x="775" y="570"/>
                    </a:cubicBezTo>
                    <a:cubicBezTo>
                      <a:pt x="795" y="570"/>
                      <a:pt x="805" y="554"/>
                      <a:pt x="823" y="554"/>
                    </a:cubicBezTo>
                    <a:cubicBezTo>
                      <a:pt x="844" y="554"/>
                      <a:pt x="853" y="570"/>
                      <a:pt x="865" y="580"/>
                    </a:cubicBezTo>
                    <a:cubicBezTo>
                      <a:pt x="864" y="582"/>
                      <a:pt x="848" y="600"/>
                      <a:pt x="846" y="599"/>
                    </a:cubicBezTo>
                    <a:cubicBezTo>
                      <a:pt x="845" y="597"/>
                      <a:pt x="838" y="595"/>
                      <a:pt x="838" y="592"/>
                    </a:cubicBezTo>
                    <a:cubicBezTo>
                      <a:pt x="838" y="589"/>
                      <a:pt x="841" y="588"/>
                      <a:pt x="842" y="584"/>
                    </a:cubicBezTo>
                    <a:cubicBezTo>
                      <a:pt x="834" y="580"/>
                      <a:pt x="832" y="570"/>
                      <a:pt x="823" y="570"/>
                    </a:cubicBezTo>
                    <a:cubicBezTo>
                      <a:pt x="818" y="570"/>
                      <a:pt x="797" y="586"/>
                      <a:pt x="797" y="591"/>
                    </a:cubicBezTo>
                    <a:cubicBezTo>
                      <a:pt x="797" y="594"/>
                      <a:pt x="801" y="597"/>
                      <a:pt x="803" y="598"/>
                    </a:cubicBezTo>
                    <a:cubicBezTo>
                      <a:pt x="801" y="606"/>
                      <a:pt x="798" y="610"/>
                      <a:pt x="792" y="610"/>
                    </a:cubicBezTo>
                    <a:cubicBezTo>
                      <a:pt x="779" y="610"/>
                      <a:pt x="772" y="595"/>
                      <a:pt x="766" y="588"/>
                    </a:cubicBezTo>
                    <a:cubicBezTo>
                      <a:pt x="761" y="583"/>
                      <a:pt x="748" y="588"/>
                      <a:pt x="743" y="588"/>
                    </a:cubicBezTo>
                    <a:cubicBezTo>
                      <a:pt x="742" y="588"/>
                      <a:pt x="739" y="584"/>
                      <a:pt x="739" y="583"/>
                    </a:cubicBezTo>
                    <a:cubicBezTo>
                      <a:pt x="729" y="580"/>
                      <a:pt x="729" y="573"/>
                      <a:pt x="726" y="566"/>
                    </a:cubicBezTo>
                    <a:cubicBezTo>
                      <a:pt x="723" y="561"/>
                      <a:pt x="698" y="545"/>
                      <a:pt x="697" y="545"/>
                    </a:cubicBezTo>
                    <a:cubicBezTo>
                      <a:pt x="695" y="547"/>
                      <a:pt x="695" y="550"/>
                      <a:pt x="697" y="552"/>
                    </a:cubicBezTo>
                    <a:cubicBezTo>
                      <a:pt x="689" y="552"/>
                      <a:pt x="689" y="552"/>
                      <a:pt x="689" y="552"/>
                    </a:cubicBezTo>
                    <a:cubicBezTo>
                      <a:pt x="678" y="544"/>
                      <a:pt x="686" y="533"/>
                      <a:pt x="682" y="521"/>
                    </a:cubicBezTo>
                    <a:cubicBezTo>
                      <a:pt x="680" y="513"/>
                      <a:pt x="676" y="511"/>
                      <a:pt x="672" y="507"/>
                    </a:cubicBezTo>
                    <a:cubicBezTo>
                      <a:pt x="660" y="495"/>
                      <a:pt x="647" y="487"/>
                      <a:pt x="642" y="468"/>
                    </a:cubicBezTo>
                    <a:cubicBezTo>
                      <a:pt x="641" y="468"/>
                      <a:pt x="639" y="468"/>
                      <a:pt x="638" y="468"/>
                    </a:cubicBezTo>
                    <a:cubicBezTo>
                      <a:pt x="633" y="468"/>
                      <a:pt x="629" y="472"/>
                      <a:pt x="623" y="472"/>
                    </a:cubicBezTo>
                    <a:cubicBezTo>
                      <a:pt x="609" y="472"/>
                      <a:pt x="602" y="464"/>
                      <a:pt x="592" y="459"/>
                    </a:cubicBezTo>
                    <a:cubicBezTo>
                      <a:pt x="577" y="452"/>
                      <a:pt x="567" y="456"/>
                      <a:pt x="552" y="448"/>
                    </a:cubicBezTo>
                    <a:cubicBezTo>
                      <a:pt x="528" y="436"/>
                      <a:pt x="525" y="418"/>
                      <a:pt x="505" y="407"/>
                    </a:cubicBezTo>
                    <a:cubicBezTo>
                      <a:pt x="500" y="407"/>
                      <a:pt x="500" y="407"/>
                      <a:pt x="500" y="407"/>
                    </a:cubicBezTo>
                    <a:cubicBezTo>
                      <a:pt x="494" y="403"/>
                      <a:pt x="489" y="401"/>
                      <a:pt x="483" y="401"/>
                    </a:cubicBezTo>
                    <a:cubicBezTo>
                      <a:pt x="470" y="401"/>
                      <a:pt x="467" y="417"/>
                      <a:pt x="455" y="417"/>
                    </a:cubicBezTo>
                    <a:cubicBezTo>
                      <a:pt x="449" y="417"/>
                      <a:pt x="442" y="411"/>
                      <a:pt x="439" y="410"/>
                    </a:cubicBezTo>
                    <a:cubicBezTo>
                      <a:pt x="433" y="406"/>
                      <a:pt x="428" y="408"/>
                      <a:pt x="422" y="408"/>
                    </a:cubicBezTo>
                    <a:cubicBezTo>
                      <a:pt x="413" y="408"/>
                      <a:pt x="387" y="389"/>
                      <a:pt x="380" y="385"/>
                    </a:cubicBezTo>
                    <a:cubicBezTo>
                      <a:pt x="371" y="381"/>
                      <a:pt x="366" y="386"/>
                      <a:pt x="358" y="383"/>
                    </a:cubicBezTo>
                    <a:cubicBezTo>
                      <a:pt x="347" y="380"/>
                      <a:pt x="345" y="371"/>
                      <a:pt x="334" y="365"/>
                    </a:cubicBezTo>
                    <a:cubicBezTo>
                      <a:pt x="324" y="360"/>
                      <a:pt x="319" y="362"/>
                      <a:pt x="309" y="357"/>
                    </a:cubicBezTo>
                    <a:cubicBezTo>
                      <a:pt x="305" y="355"/>
                      <a:pt x="303" y="354"/>
                      <a:pt x="301" y="352"/>
                    </a:cubicBezTo>
                    <a:cubicBezTo>
                      <a:pt x="292" y="342"/>
                      <a:pt x="268" y="336"/>
                      <a:pt x="266" y="326"/>
                    </a:cubicBezTo>
                    <a:cubicBezTo>
                      <a:pt x="259" y="326"/>
                      <a:pt x="255" y="317"/>
                      <a:pt x="255" y="310"/>
                    </a:cubicBezTo>
                    <a:cubicBezTo>
                      <a:pt x="255" y="301"/>
                      <a:pt x="262" y="297"/>
                      <a:pt x="262" y="288"/>
                    </a:cubicBezTo>
                    <a:cubicBezTo>
                      <a:pt x="262" y="278"/>
                      <a:pt x="256" y="275"/>
                      <a:pt x="255" y="270"/>
                    </a:cubicBezTo>
                    <a:cubicBezTo>
                      <a:pt x="246" y="241"/>
                      <a:pt x="220" y="218"/>
                      <a:pt x="203" y="200"/>
                    </a:cubicBezTo>
                    <a:cubicBezTo>
                      <a:pt x="196" y="193"/>
                      <a:pt x="183" y="189"/>
                      <a:pt x="176" y="181"/>
                    </a:cubicBezTo>
                    <a:cubicBezTo>
                      <a:pt x="170" y="175"/>
                      <a:pt x="175" y="167"/>
                      <a:pt x="171" y="158"/>
                    </a:cubicBezTo>
                    <a:cubicBezTo>
                      <a:pt x="165" y="144"/>
                      <a:pt x="141" y="142"/>
                      <a:pt x="141" y="123"/>
                    </a:cubicBezTo>
                    <a:cubicBezTo>
                      <a:pt x="134" y="122"/>
                      <a:pt x="135" y="121"/>
                      <a:pt x="133" y="123"/>
                    </a:cubicBezTo>
                    <a:cubicBezTo>
                      <a:pt x="123" y="113"/>
                      <a:pt x="115" y="104"/>
                      <a:pt x="107" y="96"/>
                    </a:cubicBezTo>
                    <a:cubicBezTo>
                      <a:pt x="100" y="88"/>
                      <a:pt x="102" y="75"/>
                      <a:pt x="96" y="68"/>
                    </a:cubicBezTo>
                    <a:cubicBezTo>
                      <a:pt x="89" y="61"/>
                      <a:pt x="90" y="43"/>
                      <a:pt x="84" y="40"/>
                    </a:cubicBezTo>
                    <a:cubicBezTo>
                      <a:pt x="71" y="34"/>
                      <a:pt x="59" y="34"/>
                      <a:pt x="49" y="24"/>
                    </a:cubicBezTo>
                    <a:cubicBezTo>
                      <a:pt x="47" y="27"/>
                      <a:pt x="48" y="32"/>
                      <a:pt x="48" y="34"/>
                    </a:cubicBezTo>
                    <a:cubicBezTo>
                      <a:pt x="48" y="51"/>
                      <a:pt x="55" y="61"/>
                      <a:pt x="61" y="75"/>
                    </a:cubicBezTo>
                    <a:cubicBezTo>
                      <a:pt x="67" y="87"/>
                      <a:pt x="77" y="87"/>
                      <a:pt x="84" y="95"/>
                    </a:cubicBezTo>
                    <a:cubicBezTo>
                      <a:pt x="95" y="106"/>
                      <a:pt x="96" y="114"/>
                      <a:pt x="100" y="127"/>
                    </a:cubicBezTo>
                    <a:cubicBezTo>
                      <a:pt x="105" y="146"/>
                      <a:pt x="121" y="154"/>
                      <a:pt x="126" y="171"/>
                    </a:cubicBezTo>
                    <a:cubicBezTo>
                      <a:pt x="132" y="190"/>
                      <a:pt x="137" y="211"/>
                      <a:pt x="150" y="220"/>
                    </a:cubicBezTo>
                    <a:cubicBezTo>
                      <a:pt x="156" y="214"/>
                      <a:pt x="165" y="228"/>
                      <a:pt x="165" y="234"/>
                    </a:cubicBezTo>
                    <a:cubicBezTo>
                      <a:pt x="165" y="238"/>
                      <a:pt x="162" y="246"/>
                      <a:pt x="160" y="246"/>
                    </a:cubicBezTo>
                    <a:cubicBezTo>
                      <a:pt x="158" y="246"/>
                      <a:pt x="148" y="232"/>
                      <a:pt x="148" y="229"/>
                    </a:cubicBezTo>
                    <a:cubicBezTo>
                      <a:pt x="134" y="229"/>
                      <a:pt x="127" y="210"/>
                      <a:pt x="118" y="204"/>
                    </a:cubicBezTo>
                    <a:cubicBezTo>
                      <a:pt x="114" y="201"/>
                      <a:pt x="113" y="201"/>
                      <a:pt x="111" y="197"/>
                    </a:cubicBezTo>
                    <a:cubicBezTo>
                      <a:pt x="111" y="177"/>
                      <a:pt x="111" y="177"/>
                      <a:pt x="111" y="177"/>
                    </a:cubicBezTo>
                    <a:cubicBezTo>
                      <a:pt x="102" y="168"/>
                      <a:pt x="96" y="159"/>
                      <a:pt x="89" y="151"/>
                    </a:cubicBezTo>
                    <a:cubicBezTo>
                      <a:pt x="78" y="140"/>
                      <a:pt x="62" y="142"/>
                      <a:pt x="54" y="131"/>
                    </a:cubicBezTo>
                    <a:cubicBezTo>
                      <a:pt x="58" y="131"/>
                      <a:pt x="76" y="133"/>
                      <a:pt x="69" y="124"/>
                    </a:cubicBezTo>
                    <a:cubicBezTo>
                      <a:pt x="58" y="107"/>
                      <a:pt x="45" y="90"/>
                      <a:pt x="32" y="81"/>
                    </a:cubicBezTo>
                    <a:cubicBezTo>
                      <a:pt x="23" y="75"/>
                      <a:pt x="24" y="53"/>
                      <a:pt x="19" y="43"/>
                    </a:cubicBezTo>
                    <a:cubicBezTo>
                      <a:pt x="12" y="29"/>
                      <a:pt x="6" y="24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130" y="28"/>
                      <a:pt x="130" y="28"/>
                      <a:pt x="130" y="28"/>
                    </a:cubicBezTo>
                    <a:cubicBezTo>
                      <a:pt x="193" y="28"/>
                      <a:pt x="193" y="28"/>
                      <a:pt x="193" y="28"/>
                    </a:cubicBezTo>
                    <a:cubicBezTo>
                      <a:pt x="193" y="18"/>
                      <a:pt x="193" y="18"/>
                      <a:pt x="193" y="18"/>
                    </a:cubicBezTo>
                    <a:cubicBezTo>
                      <a:pt x="208" y="18"/>
                      <a:pt x="208" y="18"/>
                      <a:pt x="208" y="18"/>
                    </a:cubicBezTo>
                    <a:cubicBezTo>
                      <a:pt x="234" y="26"/>
                      <a:pt x="249" y="29"/>
                      <a:pt x="261" y="52"/>
                    </a:cubicBezTo>
                    <a:cubicBezTo>
                      <a:pt x="268" y="63"/>
                      <a:pt x="280" y="90"/>
                      <a:pt x="296" y="90"/>
                    </a:cubicBezTo>
                    <a:cubicBezTo>
                      <a:pt x="310" y="90"/>
                      <a:pt x="305" y="68"/>
                      <a:pt x="322" y="68"/>
                    </a:cubicBezTo>
                    <a:cubicBezTo>
                      <a:pt x="367" y="68"/>
                      <a:pt x="366" y="126"/>
                      <a:pt x="390" y="151"/>
                    </a:cubicBezTo>
                    <a:cubicBezTo>
                      <a:pt x="396" y="158"/>
                      <a:pt x="415" y="162"/>
                      <a:pt x="428" y="163"/>
                    </a:cubicBezTo>
                    <a:cubicBezTo>
                      <a:pt x="428" y="161"/>
                      <a:pt x="424" y="158"/>
                      <a:pt x="424" y="155"/>
                    </a:cubicBezTo>
                    <a:cubicBezTo>
                      <a:pt x="424" y="155"/>
                      <a:pt x="424" y="155"/>
                      <a:pt x="424" y="155"/>
                    </a:cubicBezTo>
                    <a:lnTo>
                      <a:pt x="427" y="165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2" name="Google Shape;1708;p7">
                <a:extLst>
                  <a:ext uri="{FF2B5EF4-FFF2-40B4-BE49-F238E27FC236}">
                    <a16:creationId xmlns:a16="http://schemas.microsoft.com/office/drawing/2014/main" id="{BCA28693-3908-119B-CF6B-592069399568}"/>
                  </a:ext>
                </a:extLst>
              </p:cNvPr>
              <p:cNvSpPr/>
              <p:nvPr/>
            </p:nvSpPr>
            <p:spPr>
              <a:xfrm>
                <a:off x="3799576" y="2703915"/>
                <a:ext cx="29078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" extrusionOk="0">
                    <a:moveTo>
                      <a:pt x="0" y="0"/>
                    </a:moveTo>
                    <a:cubicBezTo>
                      <a:pt x="13" y="0"/>
                      <a:pt x="26" y="2"/>
                      <a:pt x="26" y="13"/>
                    </a:cubicBezTo>
                    <a:cubicBezTo>
                      <a:pt x="26" y="14"/>
                      <a:pt x="23" y="13"/>
                      <a:pt x="22" y="13"/>
                    </a:cubicBezTo>
                    <a:cubicBezTo>
                      <a:pt x="15" y="13"/>
                      <a:pt x="4" y="10"/>
                      <a:pt x="0" y="5"/>
                    </a:cubicBezTo>
                    <a:cubicBezTo>
                      <a:pt x="1" y="4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3" name="Google Shape;1709;p7">
                <a:extLst>
                  <a:ext uri="{FF2B5EF4-FFF2-40B4-BE49-F238E27FC236}">
                    <a16:creationId xmlns:a16="http://schemas.microsoft.com/office/drawing/2014/main" id="{F02550B5-258C-42BE-51A1-384C1C883A03}"/>
                  </a:ext>
                </a:extLst>
              </p:cNvPr>
              <p:cNvSpPr/>
              <p:nvPr/>
            </p:nvSpPr>
            <p:spPr>
              <a:xfrm>
                <a:off x="2654807" y="2789619"/>
                <a:ext cx="116313" cy="79582"/>
              </a:xfrm>
              <a:custGeom>
                <a:avLst/>
                <a:gdLst/>
                <a:ahLst/>
                <a:cxnLst/>
                <a:rect l="l" t="t" r="r" b="b"/>
                <a:pathLst>
                  <a:path w="102" h="69" extrusionOk="0">
                    <a:moveTo>
                      <a:pt x="0" y="4"/>
                    </a:moveTo>
                    <a:cubicBezTo>
                      <a:pt x="3" y="3"/>
                      <a:pt x="7" y="0"/>
                      <a:pt x="11" y="0"/>
                    </a:cubicBezTo>
                    <a:cubicBezTo>
                      <a:pt x="19" y="0"/>
                      <a:pt x="26" y="10"/>
                      <a:pt x="31" y="11"/>
                    </a:cubicBezTo>
                    <a:cubicBezTo>
                      <a:pt x="64" y="23"/>
                      <a:pt x="82" y="42"/>
                      <a:pt x="102" y="62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0" y="69"/>
                      <a:pt x="97" y="69"/>
                      <a:pt x="95" y="69"/>
                    </a:cubicBezTo>
                    <a:cubicBezTo>
                      <a:pt x="78" y="69"/>
                      <a:pt x="51" y="48"/>
                      <a:pt x="39" y="40"/>
                    </a:cubicBezTo>
                    <a:cubicBezTo>
                      <a:pt x="40" y="35"/>
                      <a:pt x="44" y="35"/>
                      <a:pt x="47" y="32"/>
                    </a:cubicBezTo>
                    <a:cubicBezTo>
                      <a:pt x="31" y="32"/>
                      <a:pt x="10" y="24"/>
                      <a:pt x="7" y="15"/>
                    </a:cubicBezTo>
                    <a:cubicBezTo>
                      <a:pt x="11" y="13"/>
                      <a:pt x="14" y="10"/>
                      <a:pt x="15" y="7"/>
                    </a:cubicBezTo>
                    <a:cubicBezTo>
                      <a:pt x="11" y="7"/>
                      <a:pt x="3" y="4"/>
                      <a:pt x="3" y="4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4" name="Google Shape;1710;p7">
                <a:extLst>
                  <a:ext uri="{FF2B5EF4-FFF2-40B4-BE49-F238E27FC236}">
                    <a16:creationId xmlns:a16="http://schemas.microsoft.com/office/drawing/2014/main" id="{88B70494-8D09-9B39-7D29-341A867859CF}"/>
                  </a:ext>
                </a:extLst>
              </p:cNvPr>
              <p:cNvSpPr/>
              <p:nvPr/>
            </p:nvSpPr>
            <p:spPr>
              <a:xfrm>
                <a:off x="2538494" y="2676368"/>
                <a:ext cx="41322" cy="62747"/>
              </a:xfrm>
              <a:custGeom>
                <a:avLst/>
                <a:gdLst/>
                <a:ahLst/>
                <a:cxnLst/>
                <a:rect l="l" t="t" r="r" b="b"/>
                <a:pathLst>
                  <a:path w="36" h="55" extrusionOk="0">
                    <a:moveTo>
                      <a:pt x="9" y="21"/>
                    </a:moveTo>
                    <a:cubicBezTo>
                      <a:pt x="6" y="21"/>
                      <a:pt x="3" y="11"/>
                      <a:pt x="0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10" y="5"/>
                      <a:pt x="17" y="6"/>
                    </a:cubicBezTo>
                    <a:cubicBezTo>
                      <a:pt x="17" y="7"/>
                      <a:pt x="8" y="15"/>
                      <a:pt x="13" y="15"/>
                    </a:cubicBezTo>
                    <a:cubicBezTo>
                      <a:pt x="18" y="15"/>
                      <a:pt x="21" y="9"/>
                      <a:pt x="23" y="5"/>
                    </a:cubicBezTo>
                    <a:cubicBezTo>
                      <a:pt x="24" y="10"/>
                      <a:pt x="23" y="14"/>
                      <a:pt x="23" y="22"/>
                    </a:cubicBezTo>
                    <a:cubicBezTo>
                      <a:pt x="23" y="26"/>
                      <a:pt x="26" y="28"/>
                      <a:pt x="26" y="32"/>
                    </a:cubicBezTo>
                    <a:cubicBezTo>
                      <a:pt x="26" y="35"/>
                      <a:pt x="23" y="37"/>
                      <a:pt x="23" y="40"/>
                    </a:cubicBezTo>
                    <a:cubicBezTo>
                      <a:pt x="23" y="43"/>
                      <a:pt x="36" y="55"/>
                      <a:pt x="29" y="55"/>
                    </a:cubicBezTo>
                    <a:cubicBezTo>
                      <a:pt x="23" y="55"/>
                      <a:pt x="18" y="46"/>
                      <a:pt x="18" y="40"/>
                    </a:cubicBezTo>
                    <a:cubicBezTo>
                      <a:pt x="18" y="35"/>
                      <a:pt x="21" y="33"/>
                      <a:pt x="21" y="31"/>
                    </a:cubicBezTo>
                    <a:cubicBezTo>
                      <a:pt x="15" y="30"/>
                      <a:pt x="14" y="21"/>
                      <a:pt x="9" y="21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5" name="Google Shape;1711;p7">
                <a:extLst>
                  <a:ext uri="{FF2B5EF4-FFF2-40B4-BE49-F238E27FC236}">
                    <a16:creationId xmlns:a16="http://schemas.microsoft.com/office/drawing/2014/main" id="{9369A469-A67A-5A47-E83E-5DB56F32D0D9}"/>
                  </a:ext>
                </a:extLst>
              </p:cNvPr>
              <p:cNvSpPr/>
              <p:nvPr/>
            </p:nvSpPr>
            <p:spPr>
              <a:xfrm>
                <a:off x="2008962" y="2538629"/>
                <a:ext cx="53565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46" h="32" extrusionOk="0">
                    <a:moveTo>
                      <a:pt x="36" y="0"/>
                    </a:moveTo>
                    <a:cubicBezTo>
                      <a:pt x="42" y="0"/>
                      <a:pt x="42" y="0"/>
                      <a:pt x="46" y="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32" y="17"/>
                      <a:pt x="27" y="22"/>
                      <a:pt x="16" y="32"/>
                    </a:cubicBezTo>
                    <a:cubicBezTo>
                      <a:pt x="9" y="26"/>
                      <a:pt x="5" y="26"/>
                      <a:pt x="0" y="2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3" y="8"/>
                      <a:pt x="23" y="0"/>
                      <a:pt x="36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6" name="Google Shape;1712;p7">
                <a:extLst>
                  <a:ext uri="{FF2B5EF4-FFF2-40B4-BE49-F238E27FC236}">
                    <a16:creationId xmlns:a16="http://schemas.microsoft.com/office/drawing/2014/main" id="{872A5113-60F0-F01A-ACBA-B701D41F00C7}"/>
                  </a:ext>
                </a:extLst>
              </p:cNvPr>
              <p:cNvSpPr/>
              <p:nvPr/>
            </p:nvSpPr>
            <p:spPr>
              <a:xfrm>
                <a:off x="6124313" y="3181408"/>
                <a:ext cx="67339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59" h="41" extrusionOk="0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2" y="18"/>
                      <a:pt x="8" y="17"/>
                      <a:pt x="10" y="18"/>
                    </a:cubicBezTo>
                    <a:cubicBezTo>
                      <a:pt x="22" y="22"/>
                      <a:pt x="32" y="35"/>
                      <a:pt x="45" y="38"/>
                    </a:cubicBezTo>
                    <a:cubicBezTo>
                      <a:pt x="45" y="41"/>
                      <a:pt x="49" y="41"/>
                      <a:pt x="51" y="41"/>
                    </a:cubicBezTo>
                    <a:cubicBezTo>
                      <a:pt x="53" y="41"/>
                      <a:pt x="56" y="38"/>
                      <a:pt x="56" y="36"/>
                    </a:cubicBezTo>
                    <a:cubicBezTo>
                      <a:pt x="56" y="30"/>
                      <a:pt x="52" y="29"/>
                      <a:pt x="52" y="23"/>
                    </a:cubicBezTo>
                    <a:cubicBezTo>
                      <a:pt x="52" y="20"/>
                      <a:pt x="56" y="14"/>
                      <a:pt x="56" y="14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47" y="3"/>
                      <a:pt x="43" y="10"/>
                      <a:pt x="33" y="10"/>
                    </a:cubicBezTo>
                    <a:cubicBezTo>
                      <a:pt x="22" y="10"/>
                      <a:pt x="15" y="0"/>
                      <a:pt x="0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1713;p7">
                <a:extLst>
                  <a:ext uri="{FF2B5EF4-FFF2-40B4-BE49-F238E27FC236}">
                    <a16:creationId xmlns:a16="http://schemas.microsoft.com/office/drawing/2014/main" id="{F79D4DD4-ADF1-1B99-5200-3E0952988688}"/>
                  </a:ext>
                </a:extLst>
              </p:cNvPr>
              <p:cNvSpPr/>
              <p:nvPr/>
            </p:nvSpPr>
            <p:spPr>
              <a:xfrm>
                <a:off x="6029426" y="3039078"/>
                <a:ext cx="22957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20" h="41" extrusionOk="0">
                    <a:moveTo>
                      <a:pt x="5" y="8"/>
                    </a:moveTo>
                    <a:cubicBezTo>
                      <a:pt x="11" y="8"/>
                      <a:pt x="14" y="1"/>
                      <a:pt x="17" y="0"/>
                    </a:cubicBezTo>
                    <a:cubicBezTo>
                      <a:pt x="17" y="4"/>
                      <a:pt x="18" y="8"/>
                      <a:pt x="20" y="9"/>
                    </a:cubicBezTo>
                    <a:cubicBezTo>
                      <a:pt x="18" y="18"/>
                      <a:pt x="16" y="36"/>
                      <a:pt x="14" y="41"/>
                    </a:cubicBezTo>
                    <a:cubicBezTo>
                      <a:pt x="6" y="39"/>
                      <a:pt x="4" y="16"/>
                      <a:pt x="0" y="10"/>
                    </a:cubicBezTo>
                    <a:cubicBezTo>
                      <a:pt x="1" y="10"/>
                      <a:pt x="4" y="8"/>
                      <a:pt x="5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Google Shape;1714;p7">
                <a:extLst>
                  <a:ext uri="{FF2B5EF4-FFF2-40B4-BE49-F238E27FC236}">
                    <a16:creationId xmlns:a16="http://schemas.microsoft.com/office/drawing/2014/main" id="{35CBE5E2-3882-BFFE-44AB-0FA3B2D7B678}"/>
                  </a:ext>
                </a:extLst>
              </p:cNvPr>
              <p:cNvSpPr/>
              <p:nvPr/>
            </p:nvSpPr>
            <p:spPr>
              <a:xfrm>
                <a:off x="6024835" y="3092643"/>
                <a:ext cx="35200" cy="68869"/>
              </a:xfrm>
              <a:custGeom>
                <a:avLst/>
                <a:gdLst/>
                <a:ahLst/>
                <a:cxnLst/>
                <a:rect l="l" t="t" r="r" b="b"/>
                <a:pathLst>
                  <a:path w="32" h="60" extrusionOk="0">
                    <a:moveTo>
                      <a:pt x="7" y="27"/>
                    </a:moveTo>
                    <a:cubicBezTo>
                      <a:pt x="7" y="21"/>
                      <a:pt x="0" y="17"/>
                      <a:pt x="0" y="11"/>
                    </a:cubicBezTo>
                    <a:cubicBezTo>
                      <a:pt x="8" y="8"/>
                      <a:pt x="9" y="0"/>
                      <a:pt x="16" y="0"/>
                    </a:cubicBezTo>
                    <a:cubicBezTo>
                      <a:pt x="21" y="0"/>
                      <a:pt x="23" y="5"/>
                      <a:pt x="25" y="5"/>
                    </a:cubicBezTo>
                    <a:cubicBezTo>
                      <a:pt x="32" y="18"/>
                      <a:pt x="30" y="25"/>
                      <a:pt x="30" y="38"/>
                    </a:cubicBezTo>
                    <a:cubicBezTo>
                      <a:pt x="30" y="49"/>
                      <a:pt x="16" y="60"/>
                      <a:pt x="10" y="60"/>
                    </a:cubicBezTo>
                    <a:cubicBezTo>
                      <a:pt x="3" y="60"/>
                      <a:pt x="3" y="50"/>
                      <a:pt x="3" y="43"/>
                    </a:cubicBezTo>
                    <a:cubicBezTo>
                      <a:pt x="3" y="37"/>
                      <a:pt x="7" y="33"/>
                      <a:pt x="7" y="2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" name="Google Shape;1715;p7">
                <a:extLst>
                  <a:ext uri="{FF2B5EF4-FFF2-40B4-BE49-F238E27FC236}">
                    <a16:creationId xmlns:a16="http://schemas.microsoft.com/office/drawing/2014/main" id="{B29B3C03-C76C-9788-2B68-D06AD88BA136}"/>
                  </a:ext>
                </a:extLst>
              </p:cNvPr>
              <p:cNvSpPr/>
              <p:nvPr/>
            </p:nvSpPr>
            <p:spPr>
              <a:xfrm>
                <a:off x="5884034" y="3133965"/>
                <a:ext cx="18365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16" h="13" extrusionOk="0">
                    <a:moveTo>
                      <a:pt x="16" y="9"/>
                    </a:moveTo>
                    <a:cubicBezTo>
                      <a:pt x="16" y="11"/>
                      <a:pt x="12" y="13"/>
                      <a:pt x="10" y="13"/>
                    </a:cubicBezTo>
                    <a:cubicBezTo>
                      <a:pt x="7" y="13"/>
                      <a:pt x="0" y="6"/>
                      <a:pt x="0" y="6"/>
                    </a:cubicBezTo>
                    <a:cubicBezTo>
                      <a:pt x="4" y="3"/>
                      <a:pt x="7" y="1"/>
                      <a:pt x="12" y="0"/>
                    </a:cubicBezTo>
                    <a:cubicBezTo>
                      <a:pt x="12" y="2"/>
                      <a:pt x="16" y="6"/>
                      <a:pt x="16" y="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Google Shape;1716;p7">
                <a:extLst>
                  <a:ext uri="{FF2B5EF4-FFF2-40B4-BE49-F238E27FC236}">
                    <a16:creationId xmlns:a16="http://schemas.microsoft.com/office/drawing/2014/main" id="{6B08CD3E-7CE8-949D-4231-57F7523115E7}"/>
                  </a:ext>
                </a:extLst>
              </p:cNvPr>
              <p:cNvSpPr/>
              <p:nvPr/>
            </p:nvSpPr>
            <p:spPr>
              <a:xfrm>
                <a:off x="6063096" y="2610559"/>
                <a:ext cx="22957" cy="29078"/>
              </a:xfrm>
              <a:custGeom>
                <a:avLst/>
                <a:gdLst/>
                <a:ahLst/>
                <a:cxnLst/>
                <a:rect l="l" t="t" r="r" b="b"/>
                <a:pathLst>
                  <a:path w="20" h="25" extrusionOk="0">
                    <a:moveTo>
                      <a:pt x="18" y="18"/>
                    </a:moveTo>
                    <a:cubicBezTo>
                      <a:pt x="9" y="18"/>
                      <a:pt x="0" y="16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9"/>
                      <a:pt x="20" y="8"/>
                      <a:pt x="20" y="16"/>
                    </a:cubicBezTo>
                    <a:cubicBezTo>
                      <a:pt x="20" y="22"/>
                      <a:pt x="19" y="21"/>
                      <a:pt x="18" y="25"/>
                    </a:cubicBezTo>
                    <a:cubicBezTo>
                      <a:pt x="18" y="22"/>
                      <a:pt x="18" y="21"/>
                      <a:pt x="18" y="1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1717;p7">
                <a:extLst>
                  <a:ext uri="{FF2B5EF4-FFF2-40B4-BE49-F238E27FC236}">
                    <a16:creationId xmlns:a16="http://schemas.microsoft.com/office/drawing/2014/main" id="{C83FDB93-BC76-8FA2-BB2B-6A178C1748E8}"/>
                  </a:ext>
                </a:extLst>
              </p:cNvPr>
              <p:cNvSpPr/>
              <p:nvPr/>
            </p:nvSpPr>
            <p:spPr>
              <a:xfrm>
                <a:off x="6090643" y="2584542"/>
                <a:ext cx="38261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34" h="52" extrusionOk="0">
                    <a:moveTo>
                      <a:pt x="5" y="47"/>
                    </a:moveTo>
                    <a:cubicBezTo>
                      <a:pt x="11" y="46"/>
                      <a:pt x="16" y="40"/>
                      <a:pt x="16" y="36"/>
                    </a:cubicBezTo>
                    <a:cubicBezTo>
                      <a:pt x="8" y="35"/>
                      <a:pt x="0" y="28"/>
                      <a:pt x="0" y="24"/>
                    </a:cubicBezTo>
                    <a:cubicBezTo>
                      <a:pt x="0" y="20"/>
                      <a:pt x="9" y="0"/>
                      <a:pt x="14" y="0"/>
                    </a:cubicBezTo>
                    <a:cubicBezTo>
                      <a:pt x="30" y="0"/>
                      <a:pt x="30" y="7"/>
                      <a:pt x="34" y="20"/>
                    </a:cubicBezTo>
                    <a:cubicBezTo>
                      <a:pt x="21" y="24"/>
                      <a:pt x="27" y="52"/>
                      <a:pt x="11" y="52"/>
                    </a:cubicBezTo>
                    <a:cubicBezTo>
                      <a:pt x="5" y="52"/>
                      <a:pt x="1" y="48"/>
                      <a:pt x="0" y="48"/>
                    </a:cubicBezTo>
                    <a:cubicBezTo>
                      <a:pt x="1" y="46"/>
                      <a:pt x="3" y="44"/>
                      <a:pt x="4" y="44"/>
                    </a:cubicBezTo>
                    <a:lnTo>
                      <a:pt x="5" y="47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1718;p7">
                <a:extLst>
                  <a:ext uri="{FF2B5EF4-FFF2-40B4-BE49-F238E27FC236}">
                    <a16:creationId xmlns:a16="http://schemas.microsoft.com/office/drawing/2014/main" id="{D6858FEB-F9C9-34D5-075B-DF8FEE3FD477}"/>
                  </a:ext>
                </a:extLst>
              </p:cNvPr>
              <p:cNvSpPr/>
              <p:nvPr/>
            </p:nvSpPr>
            <p:spPr>
              <a:xfrm>
                <a:off x="6258992" y="2517204"/>
                <a:ext cx="22957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20" h="30" extrusionOk="0">
                    <a:moveTo>
                      <a:pt x="14" y="10"/>
                    </a:moveTo>
                    <a:cubicBezTo>
                      <a:pt x="14" y="19"/>
                      <a:pt x="8" y="23"/>
                      <a:pt x="3" y="30"/>
                    </a:cubicBezTo>
                    <a:cubicBezTo>
                      <a:pt x="0" y="27"/>
                      <a:pt x="3" y="24"/>
                      <a:pt x="3" y="20"/>
                    </a:cubicBezTo>
                    <a:cubicBezTo>
                      <a:pt x="3" y="15"/>
                      <a:pt x="7" y="1"/>
                      <a:pt x="20" y="0"/>
                    </a:cubicBezTo>
                    <a:cubicBezTo>
                      <a:pt x="19" y="3"/>
                      <a:pt x="14" y="6"/>
                      <a:pt x="14" y="1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1719;p7">
                <a:extLst>
                  <a:ext uri="{FF2B5EF4-FFF2-40B4-BE49-F238E27FC236}">
                    <a16:creationId xmlns:a16="http://schemas.microsoft.com/office/drawing/2014/main" id="{25CF650E-3C7B-A86E-D06E-86EBC97A8C7F}"/>
                  </a:ext>
                </a:extLst>
              </p:cNvPr>
              <p:cNvSpPr/>
              <p:nvPr/>
            </p:nvSpPr>
            <p:spPr>
              <a:xfrm>
                <a:off x="6352349" y="2472821"/>
                <a:ext cx="29078" cy="39791"/>
              </a:xfrm>
              <a:custGeom>
                <a:avLst/>
                <a:gdLst/>
                <a:ahLst/>
                <a:cxnLst/>
                <a:rect l="l" t="t" r="r" b="b"/>
                <a:pathLst>
                  <a:path w="26" h="36" extrusionOk="0">
                    <a:moveTo>
                      <a:pt x="20" y="18"/>
                    </a:moveTo>
                    <a:cubicBezTo>
                      <a:pt x="20" y="22"/>
                      <a:pt x="20" y="25"/>
                      <a:pt x="20" y="28"/>
                    </a:cubicBezTo>
                    <a:cubicBezTo>
                      <a:pt x="20" y="30"/>
                      <a:pt x="10" y="36"/>
                      <a:pt x="7" y="36"/>
                    </a:cubicBezTo>
                    <a:cubicBezTo>
                      <a:pt x="0" y="36"/>
                      <a:pt x="0" y="29"/>
                      <a:pt x="0" y="24"/>
                    </a:cubicBezTo>
                    <a:cubicBezTo>
                      <a:pt x="6" y="23"/>
                      <a:pt x="10" y="18"/>
                      <a:pt x="16" y="18"/>
                    </a:cubicBezTo>
                    <a:cubicBezTo>
                      <a:pt x="14" y="14"/>
                      <a:pt x="11" y="12"/>
                      <a:pt x="11" y="8"/>
                    </a:cubicBezTo>
                    <a:cubicBezTo>
                      <a:pt x="11" y="4"/>
                      <a:pt x="18" y="0"/>
                      <a:pt x="18" y="0"/>
                    </a:cubicBezTo>
                    <a:cubicBezTo>
                      <a:pt x="22" y="5"/>
                      <a:pt x="23" y="6"/>
                      <a:pt x="26" y="8"/>
                    </a:cubicBezTo>
                    <a:cubicBezTo>
                      <a:pt x="25" y="12"/>
                      <a:pt x="22" y="18"/>
                      <a:pt x="20" y="1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1720;p7">
                <a:extLst>
                  <a:ext uri="{FF2B5EF4-FFF2-40B4-BE49-F238E27FC236}">
                    <a16:creationId xmlns:a16="http://schemas.microsoft.com/office/drawing/2014/main" id="{6A424EA1-9EF8-4BFD-A6ED-353C10973EE4}"/>
                  </a:ext>
                </a:extLst>
              </p:cNvPr>
              <p:cNvSpPr/>
              <p:nvPr/>
            </p:nvSpPr>
            <p:spPr>
              <a:xfrm>
                <a:off x="6405914" y="3265581"/>
                <a:ext cx="53565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47" h="14" extrusionOk="0">
                    <a:moveTo>
                      <a:pt x="47" y="8"/>
                    </a:moveTo>
                    <a:cubicBezTo>
                      <a:pt x="37" y="14"/>
                      <a:pt x="34" y="10"/>
                      <a:pt x="28" y="10"/>
                    </a:cubicBezTo>
                    <a:cubicBezTo>
                      <a:pt x="22" y="10"/>
                      <a:pt x="8" y="8"/>
                      <a:pt x="0" y="3"/>
                    </a:cubicBezTo>
                    <a:cubicBezTo>
                      <a:pt x="16" y="0"/>
                      <a:pt x="34" y="4"/>
                      <a:pt x="47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Google Shape;1721;p7">
                <a:extLst>
                  <a:ext uri="{FF2B5EF4-FFF2-40B4-BE49-F238E27FC236}">
                    <a16:creationId xmlns:a16="http://schemas.microsoft.com/office/drawing/2014/main" id="{23969BFA-250B-CC9D-FDC8-B51CC666E6CC}"/>
                  </a:ext>
                </a:extLst>
              </p:cNvPr>
              <p:cNvSpPr/>
              <p:nvPr/>
            </p:nvSpPr>
            <p:spPr>
              <a:xfrm>
                <a:off x="6614054" y="3259460"/>
                <a:ext cx="50504" cy="27548"/>
              </a:xfrm>
              <a:custGeom>
                <a:avLst/>
                <a:gdLst/>
                <a:ahLst/>
                <a:cxnLst/>
                <a:rect l="l" t="t" r="r" b="b"/>
                <a:pathLst>
                  <a:path w="44" h="24" extrusionOk="0">
                    <a:moveTo>
                      <a:pt x="9" y="24"/>
                    </a:moveTo>
                    <a:cubicBezTo>
                      <a:pt x="7" y="24"/>
                      <a:pt x="4" y="22"/>
                      <a:pt x="4" y="20"/>
                    </a:cubicBezTo>
                    <a:cubicBezTo>
                      <a:pt x="2" y="20"/>
                      <a:pt x="0" y="17"/>
                      <a:pt x="0" y="16"/>
                    </a:cubicBezTo>
                    <a:cubicBezTo>
                      <a:pt x="12" y="10"/>
                      <a:pt x="31" y="2"/>
                      <a:pt x="44" y="0"/>
                    </a:cubicBezTo>
                    <a:cubicBezTo>
                      <a:pt x="43" y="8"/>
                      <a:pt x="39" y="4"/>
                      <a:pt x="34" y="7"/>
                    </a:cubicBezTo>
                    <a:cubicBezTo>
                      <a:pt x="32" y="8"/>
                      <a:pt x="34" y="12"/>
                      <a:pt x="33" y="15"/>
                    </a:cubicBezTo>
                    <a:cubicBezTo>
                      <a:pt x="30" y="20"/>
                      <a:pt x="16" y="24"/>
                      <a:pt x="9" y="2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Google Shape;1722;p7">
                <a:extLst>
                  <a:ext uri="{FF2B5EF4-FFF2-40B4-BE49-F238E27FC236}">
                    <a16:creationId xmlns:a16="http://schemas.microsoft.com/office/drawing/2014/main" id="{A0BF2866-D117-7B9A-21C9-DB3874E06B93}"/>
                  </a:ext>
                </a:extLst>
              </p:cNvPr>
              <p:cNvSpPr/>
              <p:nvPr/>
            </p:nvSpPr>
            <p:spPr>
              <a:xfrm>
                <a:off x="7128281" y="3900708"/>
                <a:ext cx="24487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2" h="10" extrusionOk="0">
                    <a:moveTo>
                      <a:pt x="0" y="4"/>
                    </a:moveTo>
                    <a:cubicBezTo>
                      <a:pt x="1" y="8"/>
                      <a:pt x="6" y="10"/>
                      <a:pt x="9" y="10"/>
                    </a:cubicBezTo>
                    <a:cubicBezTo>
                      <a:pt x="15" y="10"/>
                      <a:pt x="21" y="3"/>
                      <a:pt x="22" y="0"/>
                    </a:cubicBezTo>
                    <a:cubicBezTo>
                      <a:pt x="12" y="0"/>
                      <a:pt x="7" y="2"/>
                      <a:pt x="0" y="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Google Shape;1723;p7">
                <a:extLst>
                  <a:ext uri="{FF2B5EF4-FFF2-40B4-BE49-F238E27FC236}">
                    <a16:creationId xmlns:a16="http://schemas.microsoft.com/office/drawing/2014/main" id="{2FB8E080-31F7-D40D-E20B-0C98796F556A}"/>
                  </a:ext>
                </a:extLst>
              </p:cNvPr>
              <p:cNvSpPr/>
              <p:nvPr/>
            </p:nvSpPr>
            <p:spPr>
              <a:xfrm>
                <a:off x="6995133" y="2035120"/>
                <a:ext cx="52035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45" h="36" extrusionOk="0">
                    <a:moveTo>
                      <a:pt x="10" y="8"/>
                    </a:moveTo>
                    <a:cubicBezTo>
                      <a:pt x="13" y="8"/>
                      <a:pt x="15" y="0"/>
                      <a:pt x="19" y="0"/>
                    </a:cubicBezTo>
                    <a:cubicBezTo>
                      <a:pt x="29" y="0"/>
                      <a:pt x="34" y="11"/>
                      <a:pt x="45" y="12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35" y="28"/>
                      <a:pt x="26" y="36"/>
                      <a:pt x="13" y="36"/>
                    </a:cubicBezTo>
                    <a:cubicBezTo>
                      <a:pt x="4" y="36"/>
                      <a:pt x="0" y="35"/>
                      <a:pt x="0" y="27"/>
                    </a:cubicBezTo>
                    <a:cubicBezTo>
                      <a:pt x="0" y="24"/>
                      <a:pt x="8" y="8"/>
                      <a:pt x="10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" name="Google Shape;1724;p7">
                <a:extLst>
                  <a:ext uri="{FF2B5EF4-FFF2-40B4-BE49-F238E27FC236}">
                    <a16:creationId xmlns:a16="http://schemas.microsoft.com/office/drawing/2014/main" id="{DBB86101-490D-7319-CF00-E5946EB994C3}"/>
                  </a:ext>
                </a:extLst>
              </p:cNvPr>
              <p:cNvSpPr/>
              <p:nvPr/>
            </p:nvSpPr>
            <p:spPr>
              <a:xfrm>
                <a:off x="7255308" y="1987677"/>
                <a:ext cx="41322" cy="42852"/>
              </a:xfrm>
              <a:custGeom>
                <a:avLst/>
                <a:gdLst/>
                <a:ahLst/>
                <a:cxnLst/>
                <a:rect l="l" t="t" r="r" b="b"/>
                <a:pathLst>
                  <a:path w="36" h="37" extrusionOk="0">
                    <a:moveTo>
                      <a:pt x="36" y="32"/>
                    </a:moveTo>
                    <a:cubicBezTo>
                      <a:pt x="36" y="37"/>
                      <a:pt x="26" y="36"/>
                      <a:pt x="26" y="36"/>
                    </a:cubicBezTo>
                    <a:cubicBezTo>
                      <a:pt x="16" y="36"/>
                      <a:pt x="0" y="26"/>
                      <a:pt x="0" y="16"/>
                    </a:cubicBezTo>
                    <a:cubicBezTo>
                      <a:pt x="0" y="0"/>
                      <a:pt x="36" y="16"/>
                      <a:pt x="36" y="32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9" name="Google Shape;1725;p7">
                <a:extLst>
                  <a:ext uri="{FF2B5EF4-FFF2-40B4-BE49-F238E27FC236}">
                    <a16:creationId xmlns:a16="http://schemas.microsoft.com/office/drawing/2014/main" id="{2A5494D4-984B-8B31-EDD2-D003F8DF7B7D}"/>
                  </a:ext>
                </a:extLst>
              </p:cNvPr>
              <p:cNvSpPr/>
              <p:nvPr/>
            </p:nvSpPr>
            <p:spPr>
              <a:xfrm>
                <a:off x="7536909" y="1842286"/>
                <a:ext cx="36731" cy="27548"/>
              </a:xfrm>
              <a:custGeom>
                <a:avLst/>
                <a:gdLst/>
                <a:ahLst/>
                <a:cxnLst/>
                <a:rect l="l" t="t" r="r" b="b"/>
                <a:pathLst>
                  <a:path w="33" h="24" extrusionOk="0">
                    <a:moveTo>
                      <a:pt x="2" y="24"/>
                    </a:moveTo>
                    <a:cubicBezTo>
                      <a:pt x="11" y="24"/>
                      <a:pt x="29" y="18"/>
                      <a:pt x="33" y="15"/>
                    </a:cubicBezTo>
                    <a:cubicBezTo>
                      <a:pt x="25" y="9"/>
                      <a:pt x="23" y="0"/>
                      <a:pt x="14" y="0"/>
                    </a:cubicBezTo>
                    <a:cubicBezTo>
                      <a:pt x="7" y="0"/>
                      <a:pt x="2" y="9"/>
                      <a:pt x="2" y="16"/>
                    </a:cubicBezTo>
                    <a:cubicBezTo>
                      <a:pt x="2" y="18"/>
                      <a:pt x="0" y="24"/>
                      <a:pt x="2" y="2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1726;p7">
                <a:extLst>
                  <a:ext uri="{FF2B5EF4-FFF2-40B4-BE49-F238E27FC236}">
                    <a16:creationId xmlns:a16="http://schemas.microsoft.com/office/drawing/2014/main" id="{204DEB24-B838-2F5E-A62C-9DB65E98783A}"/>
                  </a:ext>
                </a:extLst>
              </p:cNvPr>
              <p:cNvSpPr/>
              <p:nvPr/>
            </p:nvSpPr>
            <p:spPr>
              <a:xfrm>
                <a:off x="9273957" y="1814739"/>
                <a:ext cx="81113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71" h="32" extrusionOk="0">
                    <a:moveTo>
                      <a:pt x="0" y="24"/>
                    </a:moveTo>
                    <a:cubicBezTo>
                      <a:pt x="9" y="11"/>
                      <a:pt x="18" y="0"/>
                      <a:pt x="36" y="0"/>
                    </a:cubicBezTo>
                    <a:cubicBezTo>
                      <a:pt x="56" y="0"/>
                      <a:pt x="71" y="14"/>
                      <a:pt x="71" y="32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35" y="24"/>
                      <a:pt x="18" y="26"/>
                      <a:pt x="3" y="2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1727;p7">
                <a:extLst>
                  <a:ext uri="{FF2B5EF4-FFF2-40B4-BE49-F238E27FC236}">
                    <a16:creationId xmlns:a16="http://schemas.microsoft.com/office/drawing/2014/main" id="{4DEBAE58-7B6A-83C2-B760-ABA4875AC5F4}"/>
                  </a:ext>
                </a:extLst>
              </p:cNvPr>
              <p:cNvSpPr/>
              <p:nvPr/>
            </p:nvSpPr>
            <p:spPr>
              <a:xfrm>
                <a:off x="9428532" y="1730565"/>
                <a:ext cx="111722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97" h="36" extrusionOk="0">
                    <a:moveTo>
                      <a:pt x="0" y="0"/>
                    </a:moveTo>
                    <a:cubicBezTo>
                      <a:pt x="7" y="6"/>
                      <a:pt x="86" y="16"/>
                      <a:pt x="89" y="16"/>
                    </a:cubicBezTo>
                    <a:cubicBezTo>
                      <a:pt x="94" y="16"/>
                      <a:pt x="97" y="20"/>
                      <a:pt x="97" y="24"/>
                    </a:cubicBezTo>
                    <a:cubicBezTo>
                      <a:pt x="97" y="33"/>
                      <a:pt x="75" y="36"/>
                      <a:pt x="63" y="36"/>
                    </a:cubicBezTo>
                    <a:cubicBezTo>
                      <a:pt x="43" y="36"/>
                      <a:pt x="7" y="26"/>
                      <a:pt x="7" y="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1728;p7">
                <a:extLst>
                  <a:ext uri="{FF2B5EF4-FFF2-40B4-BE49-F238E27FC236}">
                    <a16:creationId xmlns:a16="http://schemas.microsoft.com/office/drawing/2014/main" id="{9D0E6FCF-8477-C43E-5260-17C4022E8B98}"/>
                  </a:ext>
                </a:extLst>
              </p:cNvPr>
              <p:cNvSpPr/>
              <p:nvPr/>
            </p:nvSpPr>
            <p:spPr>
              <a:xfrm>
                <a:off x="9270896" y="1788721"/>
                <a:ext cx="22957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20" h="23" extrusionOk="0">
                    <a:moveTo>
                      <a:pt x="20" y="13"/>
                    </a:moveTo>
                    <a:cubicBezTo>
                      <a:pt x="20" y="19"/>
                      <a:pt x="14" y="23"/>
                      <a:pt x="9" y="23"/>
                    </a:cubicBezTo>
                    <a:cubicBezTo>
                      <a:pt x="1" y="23"/>
                      <a:pt x="0" y="20"/>
                      <a:pt x="0" y="13"/>
                    </a:cubicBezTo>
                    <a:cubicBezTo>
                      <a:pt x="0" y="0"/>
                      <a:pt x="20" y="2"/>
                      <a:pt x="20" y="13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Google Shape;1729;p7">
                <a:extLst>
                  <a:ext uri="{FF2B5EF4-FFF2-40B4-BE49-F238E27FC236}">
                    <a16:creationId xmlns:a16="http://schemas.microsoft.com/office/drawing/2014/main" id="{C182E4BE-905C-7E18-AC32-6572684F2790}"/>
                  </a:ext>
                </a:extLst>
              </p:cNvPr>
              <p:cNvSpPr/>
              <p:nvPr/>
            </p:nvSpPr>
            <p:spPr>
              <a:xfrm>
                <a:off x="4235751" y="2811045"/>
                <a:ext cx="61218" cy="33669"/>
              </a:xfrm>
              <a:custGeom>
                <a:avLst/>
                <a:gdLst/>
                <a:ahLst/>
                <a:cxnLst/>
                <a:rect l="l" t="t" r="r" b="b"/>
                <a:pathLst>
                  <a:path w="54" h="29" extrusionOk="0">
                    <a:moveTo>
                      <a:pt x="43" y="29"/>
                    </a:moveTo>
                    <a:cubicBezTo>
                      <a:pt x="49" y="29"/>
                      <a:pt x="51" y="28"/>
                      <a:pt x="54" y="24"/>
                    </a:cubicBezTo>
                    <a:cubicBezTo>
                      <a:pt x="38" y="15"/>
                      <a:pt x="23" y="0"/>
                      <a:pt x="0" y="5"/>
                    </a:cubicBezTo>
                    <a:cubicBezTo>
                      <a:pt x="9" y="12"/>
                      <a:pt x="31" y="29"/>
                      <a:pt x="43" y="29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Google Shape;1730;p7">
                <a:extLst>
                  <a:ext uri="{FF2B5EF4-FFF2-40B4-BE49-F238E27FC236}">
                    <a16:creationId xmlns:a16="http://schemas.microsoft.com/office/drawing/2014/main" id="{09E46217-7CB8-1B16-9B79-932B5155AAFE}"/>
                  </a:ext>
                </a:extLst>
              </p:cNvPr>
              <p:cNvSpPr/>
              <p:nvPr/>
            </p:nvSpPr>
            <p:spPr>
              <a:xfrm>
                <a:off x="4240342" y="2915114"/>
                <a:ext cx="47444" cy="29078"/>
              </a:xfrm>
              <a:custGeom>
                <a:avLst/>
                <a:gdLst/>
                <a:ahLst/>
                <a:cxnLst/>
                <a:rect l="l" t="t" r="r" b="b"/>
                <a:pathLst>
                  <a:path w="42" h="26" extrusionOk="0">
                    <a:moveTo>
                      <a:pt x="3" y="0"/>
                    </a:moveTo>
                    <a:cubicBezTo>
                      <a:pt x="6" y="8"/>
                      <a:pt x="12" y="11"/>
                      <a:pt x="19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4"/>
                      <a:pt x="42" y="16"/>
                      <a:pt x="42" y="18"/>
                    </a:cubicBezTo>
                    <a:cubicBezTo>
                      <a:pt x="42" y="22"/>
                      <a:pt x="34" y="26"/>
                      <a:pt x="33" y="26"/>
                    </a:cubicBezTo>
                    <a:cubicBezTo>
                      <a:pt x="28" y="26"/>
                      <a:pt x="0" y="11"/>
                      <a:pt x="0" y="6"/>
                    </a:cubicBezTo>
                    <a:cubicBezTo>
                      <a:pt x="0" y="3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Google Shape;1731;p7">
                <a:extLst>
                  <a:ext uri="{FF2B5EF4-FFF2-40B4-BE49-F238E27FC236}">
                    <a16:creationId xmlns:a16="http://schemas.microsoft.com/office/drawing/2014/main" id="{A4E7AD8A-C45E-D6C6-4DD5-6A111497A195}"/>
                  </a:ext>
                </a:extLst>
              </p:cNvPr>
              <p:cNvSpPr/>
              <p:nvPr/>
            </p:nvSpPr>
            <p:spPr>
              <a:xfrm>
                <a:off x="4309212" y="2916644"/>
                <a:ext cx="33670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29" h="36" extrusionOk="0">
                    <a:moveTo>
                      <a:pt x="29" y="20"/>
                    </a:moveTo>
                    <a:cubicBezTo>
                      <a:pt x="29" y="21"/>
                      <a:pt x="29" y="24"/>
                      <a:pt x="29" y="25"/>
                    </a:cubicBezTo>
                    <a:cubicBezTo>
                      <a:pt x="29" y="31"/>
                      <a:pt x="20" y="36"/>
                      <a:pt x="12" y="36"/>
                    </a:cubicBezTo>
                    <a:cubicBezTo>
                      <a:pt x="4" y="36"/>
                      <a:pt x="0" y="32"/>
                      <a:pt x="0" y="27"/>
                    </a:cubicBezTo>
                    <a:cubicBezTo>
                      <a:pt x="0" y="22"/>
                      <a:pt x="11" y="2"/>
                      <a:pt x="17" y="0"/>
                    </a:cubicBezTo>
                    <a:cubicBezTo>
                      <a:pt x="19" y="3"/>
                      <a:pt x="23" y="5"/>
                      <a:pt x="23" y="8"/>
                    </a:cubicBezTo>
                    <a:cubicBezTo>
                      <a:pt x="23" y="15"/>
                      <a:pt x="11" y="20"/>
                      <a:pt x="29" y="20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Google Shape;1732;p7">
                <a:extLst>
                  <a:ext uri="{FF2B5EF4-FFF2-40B4-BE49-F238E27FC236}">
                    <a16:creationId xmlns:a16="http://schemas.microsoft.com/office/drawing/2014/main" id="{3211FD51-EB90-D260-E8A2-3497EF3C8328}"/>
                  </a:ext>
                </a:extLst>
              </p:cNvPr>
              <p:cNvSpPr/>
              <p:nvPr/>
            </p:nvSpPr>
            <p:spPr>
              <a:xfrm>
                <a:off x="1699813" y="2440682"/>
                <a:ext cx="39791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34" h="15" extrusionOk="0">
                    <a:moveTo>
                      <a:pt x="11" y="7"/>
                    </a:moveTo>
                    <a:cubicBezTo>
                      <a:pt x="14" y="0"/>
                      <a:pt x="16" y="2"/>
                      <a:pt x="22" y="2"/>
                    </a:cubicBezTo>
                    <a:cubicBezTo>
                      <a:pt x="32" y="2"/>
                      <a:pt x="32" y="7"/>
                      <a:pt x="34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6" y="13"/>
                      <a:pt x="1" y="10"/>
                      <a:pt x="0" y="7"/>
                    </a:cubicBezTo>
                    <a:lnTo>
                      <a:pt x="11" y="7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Google Shape;1733;p7">
                <a:extLst>
                  <a:ext uri="{FF2B5EF4-FFF2-40B4-BE49-F238E27FC236}">
                    <a16:creationId xmlns:a16="http://schemas.microsoft.com/office/drawing/2014/main" id="{2E7367C3-0991-B404-F2AF-19815A40083D}"/>
                  </a:ext>
                </a:extLst>
              </p:cNvPr>
              <p:cNvSpPr/>
              <p:nvPr/>
            </p:nvSpPr>
            <p:spPr>
              <a:xfrm>
                <a:off x="1986005" y="3729300"/>
                <a:ext cx="22957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19" h="17" extrusionOk="0">
                    <a:moveTo>
                      <a:pt x="19" y="8"/>
                    </a:moveTo>
                    <a:cubicBezTo>
                      <a:pt x="19" y="13"/>
                      <a:pt x="19" y="13"/>
                      <a:pt x="19" y="13"/>
                    </a:cubicBezTo>
                    <a:cubicBezTo>
                      <a:pt x="13" y="15"/>
                      <a:pt x="10" y="17"/>
                      <a:pt x="5" y="17"/>
                    </a:cubicBezTo>
                    <a:cubicBezTo>
                      <a:pt x="3" y="17"/>
                      <a:pt x="0" y="14"/>
                      <a:pt x="0" y="12"/>
                    </a:cubicBezTo>
                    <a:cubicBezTo>
                      <a:pt x="0" y="7"/>
                      <a:pt x="1" y="4"/>
                      <a:pt x="0" y="0"/>
                    </a:cubicBezTo>
                    <a:cubicBezTo>
                      <a:pt x="9" y="0"/>
                      <a:pt x="14" y="3"/>
                      <a:pt x="19" y="8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8" name="Google Shape;1734;p7">
                <a:extLst>
                  <a:ext uri="{FF2B5EF4-FFF2-40B4-BE49-F238E27FC236}">
                    <a16:creationId xmlns:a16="http://schemas.microsoft.com/office/drawing/2014/main" id="{0E671179-48E0-38F0-2B5E-4685ACAEA73C}"/>
                  </a:ext>
                </a:extLst>
              </p:cNvPr>
              <p:cNvSpPr/>
              <p:nvPr/>
            </p:nvSpPr>
            <p:spPr>
              <a:xfrm>
                <a:off x="1970701" y="3698691"/>
                <a:ext cx="10713" cy="9183"/>
              </a:xfrm>
              <a:custGeom>
                <a:avLst/>
                <a:gdLst/>
                <a:ahLst/>
                <a:cxnLst/>
                <a:rect l="l" t="t" r="r" b="b"/>
                <a:pathLst>
                  <a:path w="10" h="8" extrusionOk="0">
                    <a:moveTo>
                      <a:pt x="10" y="7"/>
                    </a:moveTo>
                    <a:cubicBezTo>
                      <a:pt x="10" y="7"/>
                      <a:pt x="8" y="8"/>
                      <a:pt x="7" y="8"/>
                    </a:cubicBezTo>
                    <a:cubicBezTo>
                      <a:pt x="3" y="8"/>
                      <a:pt x="2" y="3"/>
                      <a:pt x="0" y="0"/>
                    </a:cubicBezTo>
                    <a:cubicBezTo>
                      <a:pt x="4" y="0"/>
                      <a:pt x="8" y="4"/>
                      <a:pt x="10" y="7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9" name="Google Shape;1735;p7">
                <a:extLst>
                  <a:ext uri="{FF2B5EF4-FFF2-40B4-BE49-F238E27FC236}">
                    <a16:creationId xmlns:a16="http://schemas.microsoft.com/office/drawing/2014/main" id="{160BC757-CE06-479B-4A79-6CE3737876D7}"/>
                  </a:ext>
                </a:extLst>
              </p:cNvPr>
              <p:cNvSpPr/>
              <p:nvPr/>
            </p:nvSpPr>
            <p:spPr>
              <a:xfrm>
                <a:off x="1949275" y="3691039"/>
                <a:ext cx="15304" cy="6122"/>
              </a:xfrm>
              <a:custGeom>
                <a:avLst/>
                <a:gdLst/>
                <a:ahLst/>
                <a:cxnLst/>
                <a:rect l="l" t="t" r="r" b="b"/>
                <a:pathLst>
                  <a:path w="14" h="6" extrusionOk="0">
                    <a:moveTo>
                      <a:pt x="14" y="0"/>
                    </a:moveTo>
                    <a:cubicBezTo>
                      <a:pt x="11" y="3"/>
                      <a:pt x="8" y="6"/>
                      <a:pt x="4" y="6"/>
                    </a:cubicBezTo>
                    <a:cubicBezTo>
                      <a:pt x="2" y="6"/>
                      <a:pt x="0" y="2"/>
                      <a:pt x="0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0" name="Google Shape;1736;p7">
                <a:extLst>
                  <a:ext uri="{FF2B5EF4-FFF2-40B4-BE49-F238E27FC236}">
                    <a16:creationId xmlns:a16="http://schemas.microsoft.com/office/drawing/2014/main" id="{95FC57F0-8618-98AF-1EC8-AC5837DBC6B1}"/>
                  </a:ext>
                </a:extLst>
              </p:cNvPr>
              <p:cNvSpPr/>
              <p:nvPr/>
            </p:nvSpPr>
            <p:spPr>
              <a:xfrm>
                <a:off x="1927849" y="3678796"/>
                <a:ext cx="12244" cy="9183"/>
              </a:xfrm>
              <a:custGeom>
                <a:avLst/>
                <a:gdLst/>
                <a:ahLst/>
                <a:cxnLst/>
                <a:rect l="l" t="t" r="r" b="b"/>
                <a:pathLst>
                  <a:path w="11" h="8" extrusionOk="0">
                    <a:moveTo>
                      <a:pt x="4" y="2"/>
                    </a:moveTo>
                    <a:cubicBezTo>
                      <a:pt x="6" y="1"/>
                      <a:pt x="8" y="0"/>
                      <a:pt x="11" y="0"/>
                    </a:cubicBezTo>
                    <a:cubicBezTo>
                      <a:pt x="11" y="2"/>
                      <a:pt x="11" y="3"/>
                      <a:pt x="11" y="5"/>
                    </a:cubicBezTo>
                    <a:cubicBezTo>
                      <a:pt x="11" y="6"/>
                      <a:pt x="8" y="8"/>
                      <a:pt x="7" y="8"/>
                    </a:cubicBezTo>
                    <a:cubicBezTo>
                      <a:pt x="4" y="8"/>
                      <a:pt x="0" y="2"/>
                      <a:pt x="0" y="2"/>
                    </a:cubicBezTo>
                    <a:cubicBezTo>
                      <a:pt x="1" y="2"/>
                      <a:pt x="4" y="2"/>
                      <a:pt x="5" y="2"/>
                    </a:cubicBez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1" name="Google Shape;1737;p7">
                <a:extLst>
                  <a:ext uri="{FF2B5EF4-FFF2-40B4-BE49-F238E27FC236}">
                    <a16:creationId xmlns:a16="http://schemas.microsoft.com/office/drawing/2014/main" id="{9FE07F8F-32A8-581F-6671-FCFB8B29DBD0}"/>
                  </a:ext>
                </a:extLst>
              </p:cNvPr>
              <p:cNvSpPr/>
              <p:nvPr/>
            </p:nvSpPr>
            <p:spPr>
              <a:xfrm>
                <a:off x="1892648" y="3658900"/>
                <a:ext cx="12244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11" h="10" extrusionOk="0">
                    <a:moveTo>
                      <a:pt x="10" y="4"/>
                    </a:moveTo>
                    <a:cubicBezTo>
                      <a:pt x="10" y="6"/>
                      <a:pt x="10" y="8"/>
                      <a:pt x="11" y="10"/>
                    </a:cubicBezTo>
                    <a:cubicBezTo>
                      <a:pt x="10" y="10"/>
                      <a:pt x="7" y="10"/>
                      <a:pt x="6" y="10"/>
                    </a:cubicBezTo>
                    <a:cubicBezTo>
                      <a:pt x="4" y="10"/>
                      <a:pt x="0" y="7"/>
                      <a:pt x="0" y="5"/>
                    </a:cubicBezTo>
                    <a:cubicBezTo>
                      <a:pt x="1" y="4"/>
                      <a:pt x="4" y="2"/>
                      <a:pt x="4" y="0"/>
                    </a:cubicBezTo>
                    <a:cubicBezTo>
                      <a:pt x="6" y="2"/>
                      <a:pt x="8" y="4"/>
                      <a:pt x="10" y="4"/>
                    </a:cubicBezTo>
                    <a:close/>
                  </a:path>
                </a:pathLst>
              </a:custGeom>
              <a:solidFill>
                <a:schemeClr val="dk1">
                  <a:alpha val="42745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62" name="Google Shape;1738;p7">
              <a:extLst>
                <a:ext uri="{FF2B5EF4-FFF2-40B4-BE49-F238E27FC236}">
                  <a16:creationId xmlns:a16="http://schemas.microsoft.com/office/drawing/2014/main" id="{D50AD3DF-5C6E-A6E8-FB21-3D1DD4BC8646}"/>
                </a:ext>
              </a:extLst>
            </p:cNvPr>
            <p:cNvGrpSpPr/>
            <p:nvPr/>
          </p:nvGrpSpPr>
          <p:grpSpPr>
            <a:xfrm>
              <a:off x="1527889" y="847484"/>
              <a:ext cx="8789591" cy="4814244"/>
              <a:chOff x="1689100" y="1257664"/>
              <a:chExt cx="8813800" cy="4605048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363" name="Google Shape;1739;p7">
                <a:extLst>
                  <a:ext uri="{FF2B5EF4-FFF2-40B4-BE49-F238E27FC236}">
                    <a16:creationId xmlns:a16="http://schemas.microsoft.com/office/drawing/2014/main" id="{3C933252-B917-6C2A-8DC5-6AF557A57618}"/>
                  </a:ext>
                </a:extLst>
              </p:cNvPr>
              <p:cNvSpPr/>
              <p:nvPr/>
            </p:nvSpPr>
            <p:spPr>
              <a:xfrm>
                <a:off x="6875759" y="4549608"/>
                <a:ext cx="180592" cy="361180"/>
              </a:xfrm>
              <a:custGeom>
                <a:avLst/>
                <a:gdLst/>
                <a:ahLst/>
                <a:cxnLst/>
                <a:rect l="l" t="t" r="r" b="b"/>
                <a:pathLst>
                  <a:path w="157" h="316" extrusionOk="0">
                    <a:moveTo>
                      <a:pt x="15" y="204"/>
                    </a:moveTo>
                    <a:cubicBezTo>
                      <a:pt x="15" y="204"/>
                      <a:pt x="30" y="170"/>
                      <a:pt x="30" y="169"/>
                    </a:cubicBezTo>
                    <a:cubicBezTo>
                      <a:pt x="30" y="160"/>
                      <a:pt x="19" y="140"/>
                      <a:pt x="19" y="127"/>
                    </a:cubicBezTo>
                    <a:cubicBezTo>
                      <a:pt x="19" y="88"/>
                      <a:pt x="46" y="91"/>
                      <a:pt x="68" y="77"/>
                    </a:cubicBezTo>
                    <a:cubicBezTo>
                      <a:pt x="85" y="67"/>
                      <a:pt x="109" y="37"/>
                      <a:pt x="121" y="24"/>
                    </a:cubicBezTo>
                    <a:cubicBezTo>
                      <a:pt x="125" y="20"/>
                      <a:pt x="123" y="6"/>
                      <a:pt x="126" y="0"/>
                    </a:cubicBezTo>
                    <a:cubicBezTo>
                      <a:pt x="151" y="3"/>
                      <a:pt x="149" y="55"/>
                      <a:pt x="157" y="75"/>
                    </a:cubicBezTo>
                    <a:cubicBezTo>
                      <a:pt x="157" y="87"/>
                      <a:pt x="157" y="87"/>
                      <a:pt x="157" y="87"/>
                    </a:cubicBezTo>
                    <a:cubicBezTo>
                      <a:pt x="153" y="86"/>
                      <a:pt x="145" y="83"/>
                      <a:pt x="144" y="83"/>
                    </a:cubicBezTo>
                    <a:cubicBezTo>
                      <a:pt x="144" y="141"/>
                      <a:pt x="126" y="181"/>
                      <a:pt x="110" y="227"/>
                    </a:cubicBezTo>
                    <a:cubicBezTo>
                      <a:pt x="96" y="262"/>
                      <a:pt x="89" y="316"/>
                      <a:pt x="43" y="316"/>
                    </a:cubicBezTo>
                    <a:cubicBezTo>
                      <a:pt x="24" y="316"/>
                      <a:pt x="7" y="293"/>
                      <a:pt x="7" y="272"/>
                    </a:cubicBezTo>
                    <a:cubicBezTo>
                      <a:pt x="7" y="262"/>
                      <a:pt x="10" y="258"/>
                      <a:pt x="9" y="252"/>
                    </a:cubicBezTo>
                    <a:cubicBezTo>
                      <a:pt x="0" y="245"/>
                      <a:pt x="0" y="232"/>
                      <a:pt x="0" y="220"/>
                    </a:cubicBezTo>
                    <a:cubicBezTo>
                      <a:pt x="0" y="217"/>
                      <a:pt x="14" y="204"/>
                      <a:pt x="15" y="2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4" name="Google Shape;1740;p7">
                <a:extLst>
                  <a:ext uri="{FF2B5EF4-FFF2-40B4-BE49-F238E27FC236}">
                    <a16:creationId xmlns:a16="http://schemas.microsoft.com/office/drawing/2014/main" id="{0347B3E6-CDF2-7F63-32DD-49C347479134}"/>
                  </a:ext>
                </a:extLst>
              </p:cNvPr>
              <p:cNvSpPr/>
              <p:nvPr/>
            </p:nvSpPr>
            <p:spPr>
              <a:xfrm>
                <a:off x="5394294" y="3204364"/>
                <a:ext cx="1683483" cy="1974248"/>
              </a:xfrm>
              <a:custGeom>
                <a:avLst/>
                <a:gdLst/>
                <a:ahLst/>
                <a:cxnLst/>
                <a:rect l="l" t="t" r="r" b="b"/>
                <a:pathLst>
                  <a:path w="1471" h="1725" extrusionOk="0">
                    <a:moveTo>
                      <a:pt x="841" y="119"/>
                    </a:moveTo>
                    <a:cubicBezTo>
                      <a:pt x="857" y="119"/>
                      <a:pt x="857" y="119"/>
                      <a:pt x="857" y="119"/>
                    </a:cubicBezTo>
                    <a:cubicBezTo>
                      <a:pt x="857" y="130"/>
                      <a:pt x="865" y="133"/>
                      <a:pt x="869" y="137"/>
                    </a:cubicBezTo>
                    <a:cubicBezTo>
                      <a:pt x="875" y="147"/>
                      <a:pt x="893" y="141"/>
                      <a:pt x="905" y="145"/>
                    </a:cubicBezTo>
                    <a:cubicBezTo>
                      <a:pt x="929" y="155"/>
                      <a:pt x="963" y="167"/>
                      <a:pt x="990" y="167"/>
                    </a:cubicBezTo>
                    <a:cubicBezTo>
                      <a:pt x="1014" y="167"/>
                      <a:pt x="1021" y="155"/>
                      <a:pt x="1045" y="155"/>
                    </a:cubicBezTo>
                    <a:cubicBezTo>
                      <a:pt x="1059" y="155"/>
                      <a:pt x="1068" y="165"/>
                      <a:pt x="1084" y="165"/>
                    </a:cubicBezTo>
                    <a:cubicBezTo>
                      <a:pt x="1096" y="165"/>
                      <a:pt x="1096" y="161"/>
                      <a:pt x="1106" y="159"/>
                    </a:cubicBezTo>
                    <a:cubicBezTo>
                      <a:pt x="1111" y="173"/>
                      <a:pt x="1121" y="184"/>
                      <a:pt x="1121" y="199"/>
                    </a:cubicBezTo>
                    <a:cubicBezTo>
                      <a:pt x="1121" y="206"/>
                      <a:pt x="1109" y="235"/>
                      <a:pt x="1106" y="245"/>
                    </a:cubicBezTo>
                    <a:cubicBezTo>
                      <a:pt x="1090" y="242"/>
                      <a:pt x="1077" y="207"/>
                      <a:pt x="1064" y="193"/>
                    </a:cubicBezTo>
                    <a:cubicBezTo>
                      <a:pt x="1064" y="207"/>
                      <a:pt x="1064" y="207"/>
                      <a:pt x="1064" y="207"/>
                    </a:cubicBezTo>
                    <a:cubicBezTo>
                      <a:pt x="1136" y="340"/>
                      <a:pt x="1136" y="340"/>
                      <a:pt x="1136" y="340"/>
                    </a:cubicBezTo>
                    <a:cubicBezTo>
                      <a:pt x="1132" y="357"/>
                      <a:pt x="1155" y="392"/>
                      <a:pt x="1166" y="402"/>
                    </a:cubicBezTo>
                    <a:cubicBezTo>
                      <a:pt x="1166" y="444"/>
                      <a:pt x="1166" y="444"/>
                      <a:pt x="1166" y="444"/>
                    </a:cubicBezTo>
                    <a:cubicBezTo>
                      <a:pt x="1174" y="465"/>
                      <a:pt x="1189" y="465"/>
                      <a:pt x="1200" y="481"/>
                    </a:cubicBezTo>
                    <a:cubicBezTo>
                      <a:pt x="1214" y="500"/>
                      <a:pt x="1206" y="521"/>
                      <a:pt x="1219" y="535"/>
                    </a:cubicBezTo>
                    <a:cubicBezTo>
                      <a:pt x="1231" y="548"/>
                      <a:pt x="1240" y="549"/>
                      <a:pt x="1253" y="559"/>
                    </a:cubicBezTo>
                    <a:cubicBezTo>
                      <a:pt x="1265" y="568"/>
                      <a:pt x="1272" y="601"/>
                      <a:pt x="1297" y="601"/>
                    </a:cubicBezTo>
                    <a:cubicBezTo>
                      <a:pt x="1297" y="615"/>
                      <a:pt x="1304" y="617"/>
                      <a:pt x="1296" y="626"/>
                    </a:cubicBezTo>
                    <a:cubicBezTo>
                      <a:pt x="1306" y="634"/>
                      <a:pt x="1316" y="660"/>
                      <a:pt x="1329" y="660"/>
                    </a:cubicBezTo>
                    <a:cubicBezTo>
                      <a:pt x="1341" y="660"/>
                      <a:pt x="1342" y="649"/>
                      <a:pt x="1352" y="646"/>
                    </a:cubicBezTo>
                    <a:cubicBezTo>
                      <a:pt x="1363" y="642"/>
                      <a:pt x="1371" y="648"/>
                      <a:pt x="1382" y="646"/>
                    </a:cubicBezTo>
                    <a:cubicBezTo>
                      <a:pt x="1411" y="642"/>
                      <a:pt x="1438" y="630"/>
                      <a:pt x="1465" y="622"/>
                    </a:cubicBezTo>
                    <a:cubicBezTo>
                      <a:pt x="1468" y="627"/>
                      <a:pt x="1471" y="630"/>
                      <a:pt x="1471" y="634"/>
                    </a:cubicBezTo>
                    <a:cubicBezTo>
                      <a:pt x="1471" y="680"/>
                      <a:pt x="1437" y="739"/>
                      <a:pt x="1418" y="766"/>
                    </a:cubicBezTo>
                    <a:cubicBezTo>
                      <a:pt x="1395" y="797"/>
                      <a:pt x="1385" y="826"/>
                      <a:pt x="1357" y="849"/>
                    </a:cubicBezTo>
                    <a:cubicBezTo>
                      <a:pt x="1307" y="890"/>
                      <a:pt x="1253" y="903"/>
                      <a:pt x="1234" y="974"/>
                    </a:cubicBezTo>
                    <a:cubicBezTo>
                      <a:pt x="1229" y="994"/>
                      <a:pt x="1209" y="999"/>
                      <a:pt x="1209" y="1022"/>
                    </a:cubicBezTo>
                    <a:cubicBezTo>
                      <a:pt x="1209" y="1046"/>
                      <a:pt x="1215" y="1057"/>
                      <a:pt x="1215" y="1081"/>
                    </a:cubicBezTo>
                    <a:cubicBezTo>
                      <a:pt x="1215" y="1108"/>
                      <a:pt x="1243" y="1122"/>
                      <a:pt x="1243" y="1137"/>
                    </a:cubicBezTo>
                    <a:cubicBezTo>
                      <a:pt x="1243" y="1142"/>
                      <a:pt x="1239" y="1147"/>
                      <a:pt x="1238" y="1149"/>
                    </a:cubicBezTo>
                    <a:cubicBezTo>
                      <a:pt x="1238" y="1169"/>
                      <a:pt x="1238" y="1169"/>
                      <a:pt x="1238" y="1169"/>
                    </a:cubicBezTo>
                    <a:cubicBezTo>
                      <a:pt x="1238" y="1181"/>
                      <a:pt x="1236" y="1196"/>
                      <a:pt x="1236" y="1219"/>
                    </a:cubicBezTo>
                    <a:cubicBezTo>
                      <a:pt x="1240" y="1223"/>
                      <a:pt x="1242" y="1228"/>
                      <a:pt x="1242" y="1235"/>
                    </a:cubicBezTo>
                    <a:cubicBezTo>
                      <a:pt x="1242" y="1297"/>
                      <a:pt x="1142" y="1290"/>
                      <a:pt x="1134" y="1342"/>
                    </a:cubicBezTo>
                    <a:cubicBezTo>
                      <a:pt x="1123" y="1344"/>
                      <a:pt x="1111" y="1357"/>
                      <a:pt x="1111" y="1366"/>
                    </a:cubicBezTo>
                    <a:cubicBezTo>
                      <a:pt x="1111" y="1383"/>
                      <a:pt x="1132" y="1395"/>
                      <a:pt x="1132" y="1419"/>
                    </a:cubicBezTo>
                    <a:cubicBezTo>
                      <a:pt x="1132" y="1432"/>
                      <a:pt x="1131" y="1458"/>
                      <a:pt x="1126" y="1465"/>
                    </a:cubicBezTo>
                    <a:cubicBezTo>
                      <a:pt x="1121" y="1471"/>
                      <a:pt x="1109" y="1468"/>
                      <a:pt x="1103" y="1471"/>
                    </a:cubicBezTo>
                    <a:cubicBezTo>
                      <a:pt x="1085" y="1480"/>
                      <a:pt x="1075" y="1488"/>
                      <a:pt x="1065" y="1508"/>
                    </a:cubicBezTo>
                    <a:cubicBezTo>
                      <a:pt x="1072" y="1512"/>
                      <a:pt x="1077" y="1518"/>
                      <a:pt x="1077" y="1525"/>
                    </a:cubicBezTo>
                    <a:cubicBezTo>
                      <a:pt x="1077" y="1547"/>
                      <a:pt x="1056" y="1564"/>
                      <a:pt x="1047" y="1574"/>
                    </a:cubicBezTo>
                    <a:cubicBezTo>
                      <a:pt x="1030" y="1592"/>
                      <a:pt x="1028" y="1610"/>
                      <a:pt x="1016" y="1626"/>
                    </a:cubicBezTo>
                    <a:cubicBezTo>
                      <a:pt x="997" y="1651"/>
                      <a:pt x="989" y="1673"/>
                      <a:pt x="958" y="1689"/>
                    </a:cubicBezTo>
                    <a:cubicBezTo>
                      <a:pt x="945" y="1696"/>
                      <a:pt x="926" y="1689"/>
                      <a:pt x="924" y="1704"/>
                    </a:cubicBezTo>
                    <a:cubicBezTo>
                      <a:pt x="914" y="1704"/>
                      <a:pt x="908" y="1709"/>
                      <a:pt x="901" y="1709"/>
                    </a:cubicBezTo>
                    <a:cubicBezTo>
                      <a:pt x="893" y="1709"/>
                      <a:pt x="888" y="1701"/>
                      <a:pt x="880" y="1701"/>
                    </a:cubicBezTo>
                    <a:cubicBezTo>
                      <a:pt x="848" y="1701"/>
                      <a:pt x="829" y="1725"/>
                      <a:pt x="800" y="1725"/>
                    </a:cubicBezTo>
                    <a:cubicBezTo>
                      <a:pt x="787" y="1725"/>
                      <a:pt x="781" y="1718"/>
                      <a:pt x="776" y="1709"/>
                    </a:cubicBezTo>
                    <a:cubicBezTo>
                      <a:pt x="772" y="1710"/>
                      <a:pt x="770" y="1712"/>
                      <a:pt x="769" y="1713"/>
                    </a:cubicBezTo>
                    <a:cubicBezTo>
                      <a:pt x="769" y="1697"/>
                      <a:pt x="761" y="1680"/>
                      <a:pt x="755" y="1673"/>
                    </a:cubicBezTo>
                    <a:cubicBezTo>
                      <a:pt x="761" y="1667"/>
                      <a:pt x="765" y="1661"/>
                      <a:pt x="765" y="1652"/>
                    </a:cubicBezTo>
                    <a:cubicBezTo>
                      <a:pt x="765" y="1639"/>
                      <a:pt x="744" y="1615"/>
                      <a:pt x="740" y="1608"/>
                    </a:cubicBezTo>
                    <a:cubicBezTo>
                      <a:pt x="712" y="1560"/>
                      <a:pt x="678" y="1513"/>
                      <a:pt x="678" y="1443"/>
                    </a:cubicBezTo>
                    <a:cubicBezTo>
                      <a:pt x="678" y="1430"/>
                      <a:pt x="678" y="1428"/>
                      <a:pt x="678" y="1421"/>
                    </a:cubicBezTo>
                    <a:cubicBezTo>
                      <a:pt x="678" y="1410"/>
                      <a:pt x="669" y="1406"/>
                      <a:pt x="663" y="1395"/>
                    </a:cubicBezTo>
                    <a:cubicBezTo>
                      <a:pt x="641" y="1358"/>
                      <a:pt x="619" y="1328"/>
                      <a:pt x="619" y="1276"/>
                    </a:cubicBezTo>
                    <a:cubicBezTo>
                      <a:pt x="619" y="1220"/>
                      <a:pt x="666" y="1207"/>
                      <a:pt x="666" y="1165"/>
                    </a:cubicBezTo>
                    <a:cubicBezTo>
                      <a:pt x="666" y="1145"/>
                      <a:pt x="659" y="1137"/>
                      <a:pt x="656" y="1119"/>
                    </a:cubicBezTo>
                    <a:cubicBezTo>
                      <a:pt x="651" y="1085"/>
                      <a:pt x="645" y="1073"/>
                      <a:pt x="638" y="1053"/>
                    </a:cubicBezTo>
                    <a:cubicBezTo>
                      <a:pt x="631" y="1037"/>
                      <a:pt x="634" y="1019"/>
                      <a:pt x="625" y="1006"/>
                    </a:cubicBezTo>
                    <a:cubicBezTo>
                      <a:pt x="605" y="979"/>
                      <a:pt x="562" y="952"/>
                      <a:pt x="562" y="914"/>
                    </a:cubicBezTo>
                    <a:cubicBezTo>
                      <a:pt x="562" y="905"/>
                      <a:pt x="574" y="886"/>
                      <a:pt x="579" y="882"/>
                    </a:cubicBezTo>
                    <a:cubicBezTo>
                      <a:pt x="576" y="875"/>
                      <a:pt x="579" y="874"/>
                      <a:pt x="579" y="871"/>
                    </a:cubicBezTo>
                    <a:cubicBezTo>
                      <a:pt x="579" y="861"/>
                      <a:pt x="579" y="837"/>
                      <a:pt x="587" y="831"/>
                    </a:cubicBezTo>
                    <a:cubicBezTo>
                      <a:pt x="578" y="813"/>
                      <a:pt x="565" y="797"/>
                      <a:pt x="539" y="797"/>
                    </a:cubicBezTo>
                    <a:cubicBezTo>
                      <a:pt x="525" y="797"/>
                      <a:pt x="514" y="797"/>
                      <a:pt x="507" y="797"/>
                    </a:cubicBezTo>
                    <a:cubicBezTo>
                      <a:pt x="485" y="797"/>
                      <a:pt x="479" y="751"/>
                      <a:pt x="448" y="751"/>
                    </a:cubicBezTo>
                    <a:cubicBezTo>
                      <a:pt x="410" y="751"/>
                      <a:pt x="382" y="770"/>
                      <a:pt x="354" y="779"/>
                    </a:cubicBezTo>
                    <a:cubicBezTo>
                      <a:pt x="342" y="783"/>
                      <a:pt x="338" y="793"/>
                      <a:pt x="327" y="793"/>
                    </a:cubicBezTo>
                    <a:cubicBezTo>
                      <a:pt x="316" y="793"/>
                      <a:pt x="297" y="781"/>
                      <a:pt x="282" y="781"/>
                    </a:cubicBezTo>
                    <a:cubicBezTo>
                      <a:pt x="252" y="781"/>
                      <a:pt x="239" y="797"/>
                      <a:pt x="210" y="797"/>
                    </a:cubicBezTo>
                    <a:cubicBezTo>
                      <a:pt x="201" y="797"/>
                      <a:pt x="190" y="793"/>
                      <a:pt x="187" y="791"/>
                    </a:cubicBezTo>
                    <a:cubicBezTo>
                      <a:pt x="166" y="774"/>
                      <a:pt x="122" y="747"/>
                      <a:pt x="106" y="722"/>
                    </a:cubicBezTo>
                    <a:cubicBezTo>
                      <a:pt x="91" y="699"/>
                      <a:pt x="87" y="680"/>
                      <a:pt x="68" y="664"/>
                    </a:cubicBezTo>
                    <a:cubicBezTo>
                      <a:pt x="63" y="660"/>
                      <a:pt x="23" y="622"/>
                      <a:pt x="23" y="619"/>
                    </a:cubicBezTo>
                    <a:cubicBezTo>
                      <a:pt x="19" y="615"/>
                      <a:pt x="16" y="613"/>
                      <a:pt x="13" y="608"/>
                    </a:cubicBezTo>
                    <a:cubicBezTo>
                      <a:pt x="15" y="608"/>
                      <a:pt x="15" y="608"/>
                      <a:pt x="15" y="608"/>
                    </a:cubicBezTo>
                    <a:cubicBezTo>
                      <a:pt x="15" y="596"/>
                      <a:pt x="11" y="590"/>
                      <a:pt x="11" y="583"/>
                    </a:cubicBezTo>
                    <a:cubicBezTo>
                      <a:pt x="11" y="572"/>
                      <a:pt x="5" y="568"/>
                      <a:pt x="0" y="556"/>
                    </a:cubicBezTo>
                    <a:cubicBezTo>
                      <a:pt x="16" y="548"/>
                      <a:pt x="32" y="505"/>
                      <a:pt x="32" y="485"/>
                    </a:cubicBezTo>
                    <a:cubicBezTo>
                      <a:pt x="32" y="450"/>
                      <a:pt x="16" y="428"/>
                      <a:pt x="16" y="396"/>
                    </a:cubicBezTo>
                    <a:cubicBezTo>
                      <a:pt x="16" y="380"/>
                      <a:pt x="34" y="370"/>
                      <a:pt x="38" y="358"/>
                    </a:cubicBezTo>
                    <a:cubicBezTo>
                      <a:pt x="48" y="327"/>
                      <a:pt x="70" y="285"/>
                      <a:pt x="88" y="258"/>
                    </a:cubicBezTo>
                    <a:cubicBezTo>
                      <a:pt x="99" y="243"/>
                      <a:pt x="119" y="245"/>
                      <a:pt x="132" y="237"/>
                    </a:cubicBezTo>
                    <a:cubicBezTo>
                      <a:pt x="144" y="230"/>
                      <a:pt x="163" y="214"/>
                      <a:pt x="166" y="201"/>
                    </a:cubicBezTo>
                    <a:cubicBezTo>
                      <a:pt x="176" y="172"/>
                      <a:pt x="164" y="159"/>
                      <a:pt x="179" y="139"/>
                    </a:cubicBezTo>
                    <a:cubicBezTo>
                      <a:pt x="199" y="113"/>
                      <a:pt x="225" y="88"/>
                      <a:pt x="244" y="64"/>
                    </a:cubicBezTo>
                    <a:cubicBezTo>
                      <a:pt x="242" y="64"/>
                      <a:pt x="242" y="64"/>
                      <a:pt x="242" y="64"/>
                    </a:cubicBezTo>
                    <a:cubicBezTo>
                      <a:pt x="248" y="56"/>
                      <a:pt x="250" y="48"/>
                      <a:pt x="257" y="42"/>
                    </a:cubicBezTo>
                    <a:cubicBezTo>
                      <a:pt x="276" y="56"/>
                      <a:pt x="296" y="62"/>
                      <a:pt x="322" y="62"/>
                    </a:cubicBezTo>
                    <a:cubicBezTo>
                      <a:pt x="338" y="62"/>
                      <a:pt x="341" y="52"/>
                      <a:pt x="350" y="48"/>
                    </a:cubicBezTo>
                    <a:cubicBezTo>
                      <a:pt x="379" y="33"/>
                      <a:pt x="435" y="10"/>
                      <a:pt x="469" y="10"/>
                    </a:cubicBezTo>
                    <a:cubicBezTo>
                      <a:pt x="480" y="10"/>
                      <a:pt x="490" y="18"/>
                      <a:pt x="496" y="18"/>
                    </a:cubicBezTo>
                    <a:cubicBezTo>
                      <a:pt x="504" y="18"/>
                      <a:pt x="516" y="6"/>
                      <a:pt x="528" y="6"/>
                    </a:cubicBezTo>
                    <a:cubicBezTo>
                      <a:pt x="538" y="6"/>
                      <a:pt x="542" y="12"/>
                      <a:pt x="550" y="12"/>
                    </a:cubicBezTo>
                    <a:cubicBezTo>
                      <a:pt x="566" y="12"/>
                      <a:pt x="566" y="0"/>
                      <a:pt x="581" y="0"/>
                    </a:cubicBezTo>
                    <a:cubicBezTo>
                      <a:pt x="595" y="0"/>
                      <a:pt x="591" y="14"/>
                      <a:pt x="603" y="14"/>
                    </a:cubicBezTo>
                    <a:cubicBezTo>
                      <a:pt x="608" y="14"/>
                      <a:pt x="610" y="10"/>
                      <a:pt x="615" y="10"/>
                    </a:cubicBezTo>
                    <a:cubicBezTo>
                      <a:pt x="614" y="21"/>
                      <a:pt x="603" y="20"/>
                      <a:pt x="603" y="30"/>
                    </a:cubicBezTo>
                    <a:cubicBezTo>
                      <a:pt x="603" y="37"/>
                      <a:pt x="613" y="41"/>
                      <a:pt x="613" y="48"/>
                    </a:cubicBezTo>
                    <a:cubicBezTo>
                      <a:pt x="613" y="60"/>
                      <a:pt x="603" y="66"/>
                      <a:pt x="603" y="78"/>
                    </a:cubicBezTo>
                    <a:cubicBezTo>
                      <a:pt x="603" y="98"/>
                      <a:pt x="623" y="115"/>
                      <a:pt x="638" y="115"/>
                    </a:cubicBezTo>
                    <a:cubicBezTo>
                      <a:pt x="647" y="115"/>
                      <a:pt x="653" y="115"/>
                      <a:pt x="659" y="115"/>
                    </a:cubicBezTo>
                    <a:cubicBezTo>
                      <a:pt x="708" y="115"/>
                      <a:pt x="725" y="179"/>
                      <a:pt x="781" y="179"/>
                    </a:cubicBezTo>
                    <a:cubicBezTo>
                      <a:pt x="788" y="179"/>
                      <a:pt x="797" y="171"/>
                      <a:pt x="797" y="167"/>
                    </a:cubicBezTo>
                    <a:cubicBezTo>
                      <a:pt x="797" y="161"/>
                      <a:pt x="797" y="157"/>
                      <a:pt x="797" y="151"/>
                    </a:cubicBezTo>
                    <a:cubicBezTo>
                      <a:pt x="797" y="126"/>
                      <a:pt x="815" y="126"/>
                      <a:pt x="838" y="118"/>
                    </a:cubicBezTo>
                    <a:lnTo>
                      <a:pt x="841" y="1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5" name="Google Shape;1741;p7">
                <a:extLst>
                  <a:ext uri="{FF2B5EF4-FFF2-40B4-BE49-F238E27FC236}">
                    <a16:creationId xmlns:a16="http://schemas.microsoft.com/office/drawing/2014/main" id="{2298EED1-63F6-67C4-6281-BA33530D4F29}"/>
                  </a:ext>
                </a:extLst>
              </p:cNvPr>
              <p:cNvSpPr/>
              <p:nvPr/>
            </p:nvSpPr>
            <p:spPr>
              <a:xfrm>
                <a:off x="6456418" y="3063565"/>
                <a:ext cx="918264" cy="835612"/>
              </a:xfrm>
              <a:custGeom>
                <a:avLst/>
                <a:gdLst/>
                <a:ahLst/>
                <a:cxnLst/>
                <a:rect l="l" t="t" r="r" b="b"/>
                <a:pathLst>
                  <a:path w="803" h="730" extrusionOk="0">
                    <a:moveTo>
                      <a:pt x="193" y="319"/>
                    </a:moveTo>
                    <a:cubicBezTo>
                      <a:pt x="176" y="277"/>
                      <a:pt x="176" y="277"/>
                      <a:pt x="176" y="277"/>
                    </a:cubicBezTo>
                    <a:cubicBezTo>
                      <a:pt x="176" y="272"/>
                      <a:pt x="181" y="272"/>
                      <a:pt x="182" y="268"/>
                    </a:cubicBezTo>
                    <a:cubicBezTo>
                      <a:pt x="187" y="251"/>
                      <a:pt x="190" y="242"/>
                      <a:pt x="194" y="226"/>
                    </a:cubicBezTo>
                    <a:cubicBezTo>
                      <a:pt x="199" y="210"/>
                      <a:pt x="214" y="206"/>
                      <a:pt x="214" y="188"/>
                    </a:cubicBezTo>
                    <a:cubicBezTo>
                      <a:pt x="214" y="175"/>
                      <a:pt x="210" y="164"/>
                      <a:pt x="210" y="154"/>
                    </a:cubicBezTo>
                    <a:cubicBezTo>
                      <a:pt x="210" y="149"/>
                      <a:pt x="214" y="148"/>
                      <a:pt x="215" y="146"/>
                    </a:cubicBezTo>
                    <a:cubicBezTo>
                      <a:pt x="215" y="138"/>
                      <a:pt x="215" y="138"/>
                      <a:pt x="215" y="138"/>
                    </a:cubicBezTo>
                    <a:cubicBezTo>
                      <a:pt x="209" y="140"/>
                      <a:pt x="207" y="145"/>
                      <a:pt x="201" y="145"/>
                    </a:cubicBezTo>
                    <a:cubicBezTo>
                      <a:pt x="193" y="145"/>
                      <a:pt x="189" y="142"/>
                      <a:pt x="186" y="139"/>
                    </a:cubicBezTo>
                    <a:cubicBezTo>
                      <a:pt x="174" y="148"/>
                      <a:pt x="170" y="159"/>
                      <a:pt x="148" y="159"/>
                    </a:cubicBezTo>
                    <a:cubicBezTo>
                      <a:pt x="132" y="159"/>
                      <a:pt x="126" y="139"/>
                      <a:pt x="110" y="139"/>
                    </a:cubicBezTo>
                    <a:cubicBezTo>
                      <a:pt x="94" y="139"/>
                      <a:pt x="97" y="157"/>
                      <a:pt x="84" y="157"/>
                    </a:cubicBezTo>
                    <a:cubicBezTo>
                      <a:pt x="69" y="157"/>
                      <a:pt x="62" y="136"/>
                      <a:pt x="47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41" y="142"/>
                      <a:pt x="44" y="140"/>
                      <a:pt x="45" y="138"/>
                    </a:cubicBezTo>
                    <a:cubicBezTo>
                      <a:pt x="40" y="133"/>
                      <a:pt x="19" y="121"/>
                      <a:pt x="26" y="113"/>
                    </a:cubicBezTo>
                    <a:cubicBezTo>
                      <a:pt x="19" y="103"/>
                      <a:pt x="11" y="104"/>
                      <a:pt x="0" y="98"/>
                    </a:cubicBezTo>
                    <a:cubicBezTo>
                      <a:pt x="8" y="90"/>
                      <a:pt x="16" y="92"/>
                      <a:pt x="16" y="77"/>
                    </a:cubicBezTo>
                    <a:cubicBezTo>
                      <a:pt x="16" y="71"/>
                      <a:pt x="15" y="71"/>
                      <a:pt x="16" y="67"/>
                    </a:cubicBezTo>
                    <a:cubicBezTo>
                      <a:pt x="11" y="67"/>
                      <a:pt x="3" y="68"/>
                      <a:pt x="3" y="63"/>
                    </a:cubicBezTo>
                    <a:cubicBezTo>
                      <a:pt x="3" y="39"/>
                      <a:pt x="58" y="44"/>
                      <a:pt x="72" y="36"/>
                    </a:cubicBezTo>
                    <a:cubicBezTo>
                      <a:pt x="70" y="30"/>
                      <a:pt x="65" y="32"/>
                      <a:pt x="65" y="27"/>
                    </a:cubicBezTo>
                    <a:cubicBezTo>
                      <a:pt x="65" y="20"/>
                      <a:pt x="80" y="23"/>
                      <a:pt x="84" y="23"/>
                    </a:cubicBezTo>
                    <a:cubicBezTo>
                      <a:pt x="93" y="23"/>
                      <a:pt x="107" y="23"/>
                      <a:pt x="107" y="23"/>
                    </a:cubicBezTo>
                    <a:cubicBezTo>
                      <a:pt x="116" y="23"/>
                      <a:pt x="130" y="13"/>
                      <a:pt x="138" y="7"/>
                    </a:cubicBezTo>
                    <a:cubicBezTo>
                      <a:pt x="148" y="1"/>
                      <a:pt x="169" y="0"/>
                      <a:pt x="182" y="0"/>
                    </a:cubicBezTo>
                    <a:cubicBezTo>
                      <a:pt x="203" y="0"/>
                      <a:pt x="202" y="12"/>
                      <a:pt x="219" y="12"/>
                    </a:cubicBezTo>
                    <a:cubicBezTo>
                      <a:pt x="219" y="21"/>
                      <a:pt x="249" y="27"/>
                      <a:pt x="257" y="28"/>
                    </a:cubicBezTo>
                    <a:cubicBezTo>
                      <a:pt x="279" y="28"/>
                      <a:pt x="293" y="28"/>
                      <a:pt x="300" y="28"/>
                    </a:cubicBezTo>
                    <a:cubicBezTo>
                      <a:pt x="321" y="28"/>
                      <a:pt x="330" y="6"/>
                      <a:pt x="353" y="6"/>
                    </a:cubicBezTo>
                    <a:cubicBezTo>
                      <a:pt x="377" y="6"/>
                      <a:pt x="376" y="21"/>
                      <a:pt x="384" y="38"/>
                    </a:cubicBezTo>
                    <a:cubicBezTo>
                      <a:pt x="385" y="41"/>
                      <a:pt x="400" y="51"/>
                      <a:pt x="402" y="51"/>
                    </a:cubicBezTo>
                    <a:cubicBezTo>
                      <a:pt x="415" y="55"/>
                      <a:pt x="418" y="79"/>
                      <a:pt x="440" y="79"/>
                    </a:cubicBezTo>
                    <a:cubicBezTo>
                      <a:pt x="456" y="79"/>
                      <a:pt x="456" y="65"/>
                      <a:pt x="467" y="61"/>
                    </a:cubicBezTo>
                    <a:cubicBezTo>
                      <a:pt x="473" y="59"/>
                      <a:pt x="472" y="59"/>
                      <a:pt x="477" y="59"/>
                    </a:cubicBezTo>
                    <a:cubicBezTo>
                      <a:pt x="480" y="63"/>
                      <a:pt x="480" y="70"/>
                      <a:pt x="483" y="73"/>
                    </a:cubicBezTo>
                    <a:cubicBezTo>
                      <a:pt x="482" y="75"/>
                      <a:pt x="483" y="76"/>
                      <a:pt x="483" y="78"/>
                    </a:cubicBezTo>
                    <a:cubicBezTo>
                      <a:pt x="483" y="86"/>
                      <a:pt x="489" y="85"/>
                      <a:pt x="493" y="91"/>
                    </a:cubicBezTo>
                    <a:cubicBezTo>
                      <a:pt x="499" y="101"/>
                      <a:pt x="492" y="107"/>
                      <a:pt x="496" y="117"/>
                    </a:cubicBezTo>
                    <a:cubicBezTo>
                      <a:pt x="500" y="125"/>
                      <a:pt x="510" y="121"/>
                      <a:pt x="518" y="122"/>
                    </a:cubicBezTo>
                    <a:cubicBezTo>
                      <a:pt x="525" y="124"/>
                      <a:pt x="527" y="132"/>
                      <a:pt x="531" y="137"/>
                    </a:cubicBezTo>
                    <a:cubicBezTo>
                      <a:pt x="537" y="143"/>
                      <a:pt x="556" y="141"/>
                      <a:pt x="566" y="141"/>
                    </a:cubicBezTo>
                    <a:cubicBezTo>
                      <a:pt x="579" y="141"/>
                      <a:pt x="593" y="139"/>
                      <a:pt x="602" y="137"/>
                    </a:cubicBezTo>
                    <a:cubicBezTo>
                      <a:pt x="602" y="129"/>
                      <a:pt x="602" y="129"/>
                      <a:pt x="602" y="122"/>
                    </a:cubicBezTo>
                    <a:cubicBezTo>
                      <a:pt x="602" y="115"/>
                      <a:pt x="611" y="115"/>
                      <a:pt x="618" y="113"/>
                    </a:cubicBezTo>
                    <a:cubicBezTo>
                      <a:pt x="627" y="109"/>
                      <a:pt x="624" y="106"/>
                      <a:pt x="632" y="103"/>
                    </a:cubicBezTo>
                    <a:cubicBezTo>
                      <a:pt x="646" y="98"/>
                      <a:pt x="655" y="101"/>
                      <a:pt x="666" y="92"/>
                    </a:cubicBezTo>
                    <a:cubicBezTo>
                      <a:pt x="683" y="102"/>
                      <a:pt x="693" y="103"/>
                      <a:pt x="708" y="109"/>
                    </a:cubicBezTo>
                    <a:cubicBezTo>
                      <a:pt x="727" y="115"/>
                      <a:pt x="733" y="133"/>
                      <a:pt x="755" y="133"/>
                    </a:cubicBezTo>
                    <a:cubicBezTo>
                      <a:pt x="755" y="137"/>
                      <a:pt x="760" y="139"/>
                      <a:pt x="761" y="142"/>
                    </a:cubicBezTo>
                    <a:cubicBezTo>
                      <a:pt x="765" y="154"/>
                      <a:pt x="760" y="166"/>
                      <a:pt x="765" y="173"/>
                    </a:cubicBezTo>
                    <a:cubicBezTo>
                      <a:pt x="759" y="176"/>
                      <a:pt x="747" y="205"/>
                      <a:pt x="747" y="206"/>
                    </a:cubicBezTo>
                    <a:cubicBezTo>
                      <a:pt x="747" y="209"/>
                      <a:pt x="749" y="213"/>
                      <a:pt x="747" y="214"/>
                    </a:cubicBezTo>
                    <a:cubicBezTo>
                      <a:pt x="749" y="218"/>
                      <a:pt x="749" y="220"/>
                      <a:pt x="750" y="224"/>
                    </a:cubicBezTo>
                    <a:cubicBezTo>
                      <a:pt x="750" y="249"/>
                      <a:pt x="750" y="249"/>
                      <a:pt x="750" y="249"/>
                    </a:cubicBezTo>
                    <a:cubicBezTo>
                      <a:pt x="753" y="256"/>
                      <a:pt x="751" y="260"/>
                      <a:pt x="754" y="268"/>
                    </a:cubicBezTo>
                    <a:cubicBezTo>
                      <a:pt x="757" y="275"/>
                      <a:pt x="772" y="268"/>
                      <a:pt x="772" y="281"/>
                    </a:cubicBezTo>
                    <a:cubicBezTo>
                      <a:pt x="772" y="298"/>
                      <a:pt x="755" y="295"/>
                      <a:pt x="755" y="309"/>
                    </a:cubicBezTo>
                    <a:cubicBezTo>
                      <a:pt x="755" y="319"/>
                      <a:pt x="762" y="319"/>
                      <a:pt x="765" y="323"/>
                    </a:cubicBezTo>
                    <a:cubicBezTo>
                      <a:pt x="777" y="350"/>
                      <a:pt x="803" y="354"/>
                      <a:pt x="803" y="388"/>
                    </a:cubicBezTo>
                    <a:cubicBezTo>
                      <a:pt x="783" y="392"/>
                      <a:pt x="771" y="396"/>
                      <a:pt x="771" y="419"/>
                    </a:cubicBezTo>
                    <a:cubicBezTo>
                      <a:pt x="771" y="424"/>
                      <a:pt x="774" y="428"/>
                      <a:pt x="774" y="432"/>
                    </a:cubicBezTo>
                    <a:cubicBezTo>
                      <a:pt x="774" y="433"/>
                      <a:pt x="771" y="432"/>
                      <a:pt x="770" y="432"/>
                    </a:cubicBezTo>
                    <a:cubicBezTo>
                      <a:pt x="755" y="432"/>
                      <a:pt x="722" y="423"/>
                      <a:pt x="702" y="423"/>
                    </a:cubicBezTo>
                    <a:cubicBezTo>
                      <a:pt x="698" y="423"/>
                      <a:pt x="676" y="416"/>
                      <a:pt x="675" y="416"/>
                    </a:cubicBezTo>
                    <a:cubicBezTo>
                      <a:pt x="668" y="408"/>
                      <a:pt x="668" y="384"/>
                      <a:pt x="652" y="384"/>
                    </a:cubicBezTo>
                    <a:cubicBezTo>
                      <a:pt x="643" y="384"/>
                      <a:pt x="640" y="391"/>
                      <a:pt x="636" y="396"/>
                    </a:cubicBezTo>
                    <a:cubicBezTo>
                      <a:pt x="598" y="396"/>
                      <a:pt x="598" y="396"/>
                      <a:pt x="598" y="396"/>
                    </a:cubicBezTo>
                    <a:cubicBezTo>
                      <a:pt x="586" y="392"/>
                      <a:pt x="580" y="381"/>
                      <a:pt x="572" y="373"/>
                    </a:cubicBezTo>
                    <a:cubicBezTo>
                      <a:pt x="563" y="364"/>
                      <a:pt x="551" y="369"/>
                      <a:pt x="543" y="360"/>
                    </a:cubicBezTo>
                    <a:cubicBezTo>
                      <a:pt x="538" y="355"/>
                      <a:pt x="540" y="349"/>
                      <a:pt x="539" y="346"/>
                    </a:cubicBezTo>
                    <a:cubicBezTo>
                      <a:pt x="530" y="328"/>
                      <a:pt x="514" y="303"/>
                      <a:pt x="493" y="303"/>
                    </a:cubicBezTo>
                    <a:cubicBezTo>
                      <a:pt x="482" y="303"/>
                      <a:pt x="477" y="318"/>
                      <a:pt x="477" y="329"/>
                    </a:cubicBezTo>
                    <a:cubicBezTo>
                      <a:pt x="477" y="337"/>
                      <a:pt x="477" y="341"/>
                      <a:pt x="479" y="347"/>
                    </a:cubicBezTo>
                    <a:cubicBezTo>
                      <a:pt x="484" y="366"/>
                      <a:pt x="505" y="400"/>
                      <a:pt x="522" y="404"/>
                    </a:cubicBezTo>
                    <a:cubicBezTo>
                      <a:pt x="522" y="413"/>
                      <a:pt x="527" y="416"/>
                      <a:pt x="527" y="423"/>
                    </a:cubicBezTo>
                    <a:cubicBezTo>
                      <a:pt x="537" y="420"/>
                      <a:pt x="535" y="410"/>
                      <a:pt x="543" y="408"/>
                    </a:cubicBezTo>
                    <a:cubicBezTo>
                      <a:pt x="543" y="412"/>
                      <a:pt x="543" y="414"/>
                      <a:pt x="543" y="417"/>
                    </a:cubicBezTo>
                    <a:cubicBezTo>
                      <a:pt x="543" y="427"/>
                      <a:pt x="538" y="433"/>
                      <a:pt x="538" y="443"/>
                    </a:cubicBezTo>
                    <a:cubicBezTo>
                      <a:pt x="538" y="454"/>
                      <a:pt x="558" y="459"/>
                      <a:pt x="569" y="459"/>
                    </a:cubicBezTo>
                    <a:cubicBezTo>
                      <a:pt x="620" y="459"/>
                      <a:pt x="624" y="427"/>
                      <a:pt x="651" y="405"/>
                    </a:cubicBezTo>
                    <a:cubicBezTo>
                      <a:pt x="651" y="435"/>
                      <a:pt x="651" y="435"/>
                      <a:pt x="651" y="435"/>
                    </a:cubicBezTo>
                    <a:cubicBezTo>
                      <a:pt x="662" y="458"/>
                      <a:pt x="676" y="462"/>
                      <a:pt x="698" y="469"/>
                    </a:cubicBezTo>
                    <a:cubicBezTo>
                      <a:pt x="706" y="471"/>
                      <a:pt x="707" y="485"/>
                      <a:pt x="712" y="488"/>
                    </a:cubicBezTo>
                    <a:cubicBezTo>
                      <a:pt x="712" y="487"/>
                      <a:pt x="712" y="487"/>
                      <a:pt x="712" y="487"/>
                    </a:cubicBezTo>
                    <a:cubicBezTo>
                      <a:pt x="716" y="494"/>
                      <a:pt x="727" y="493"/>
                      <a:pt x="727" y="500"/>
                    </a:cubicBezTo>
                    <a:cubicBezTo>
                      <a:pt x="727" y="518"/>
                      <a:pt x="705" y="525"/>
                      <a:pt x="705" y="544"/>
                    </a:cubicBezTo>
                    <a:cubicBezTo>
                      <a:pt x="693" y="544"/>
                      <a:pt x="686" y="547"/>
                      <a:pt x="683" y="556"/>
                    </a:cubicBezTo>
                    <a:cubicBezTo>
                      <a:pt x="680" y="566"/>
                      <a:pt x="680" y="579"/>
                      <a:pt x="671" y="579"/>
                    </a:cubicBezTo>
                    <a:cubicBezTo>
                      <a:pt x="660" y="579"/>
                      <a:pt x="661" y="602"/>
                      <a:pt x="649" y="602"/>
                    </a:cubicBezTo>
                    <a:cubicBezTo>
                      <a:pt x="643" y="602"/>
                      <a:pt x="628" y="616"/>
                      <a:pt x="628" y="625"/>
                    </a:cubicBezTo>
                    <a:cubicBezTo>
                      <a:pt x="608" y="629"/>
                      <a:pt x="562" y="638"/>
                      <a:pt x="562" y="656"/>
                    </a:cubicBezTo>
                    <a:cubicBezTo>
                      <a:pt x="562" y="658"/>
                      <a:pt x="563" y="661"/>
                      <a:pt x="565" y="663"/>
                    </a:cubicBezTo>
                    <a:cubicBezTo>
                      <a:pt x="547" y="672"/>
                      <a:pt x="524" y="677"/>
                      <a:pt x="505" y="682"/>
                    </a:cubicBezTo>
                    <a:cubicBezTo>
                      <a:pt x="496" y="684"/>
                      <a:pt x="466" y="706"/>
                      <a:pt x="456" y="711"/>
                    </a:cubicBezTo>
                    <a:cubicBezTo>
                      <a:pt x="433" y="711"/>
                      <a:pt x="433" y="711"/>
                      <a:pt x="433" y="711"/>
                    </a:cubicBezTo>
                    <a:cubicBezTo>
                      <a:pt x="420" y="721"/>
                      <a:pt x="418" y="727"/>
                      <a:pt x="402" y="727"/>
                    </a:cubicBezTo>
                    <a:cubicBezTo>
                      <a:pt x="397" y="730"/>
                      <a:pt x="397" y="730"/>
                      <a:pt x="397" y="730"/>
                    </a:cubicBezTo>
                    <a:cubicBezTo>
                      <a:pt x="395" y="730"/>
                      <a:pt x="376" y="721"/>
                      <a:pt x="374" y="719"/>
                    </a:cubicBezTo>
                    <a:cubicBezTo>
                      <a:pt x="372" y="718"/>
                      <a:pt x="378" y="718"/>
                      <a:pt x="373" y="710"/>
                    </a:cubicBezTo>
                    <a:cubicBezTo>
                      <a:pt x="365" y="698"/>
                      <a:pt x="359" y="685"/>
                      <a:pt x="359" y="670"/>
                    </a:cubicBezTo>
                    <a:cubicBezTo>
                      <a:pt x="351" y="669"/>
                      <a:pt x="357" y="654"/>
                      <a:pt x="358" y="647"/>
                    </a:cubicBezTo>
                    <a:cubicBezTo>
                      <a:pt x="362" y="629"/>
                      <a:pt x="349" y="622"/>
                      <a:pt x="341" y="613"/>
                    </a:cubicBezTo>
                    <a:cubicBezTo>
                      <a:pt x="332" y="604"/>
                      <a:pt x="311" y="577"/>
                      <a:pt x="311" y="557"/>
                    </a:cubicBezTo>
                    <a:cubicBezTo>
                      <a:pt x="285" y="551"/>
                      <a:pt x="278" y="535"/>
                      <a:pt x="278" y="505"/>
                    </a:cubicBezTo>
                    <a:cubicBezTo>
                      <a:pt x="278" y="486"/>
                      <a:pt x="268" y="482"/>
                      <a:pt x="265" y="467"/>
                    </a:cubicBezTo>
                    <a:cubicBezTo>
                      <a:pt x="265" y="467"/>
                      <a:pt x="265" y="467"/>
                      <a:pt x="265" y="467"/>
                    </a:cubicBezTo>
                    <a:cubicBezTo>
                      <a:pt x="262" y="464"/>
                      <a:pt x="258" y="459"/>
                      <a:pt x="256" y="457"/>
                    </a:cubicBezTo>
                    <a:cubicBezTo>
                      <a:pt x="253" y="454"/>
                      <a:pt x="243" y="455"/>
                      <a:pt x="240" y="453"/>
                    </a:cubicBezTo>
                    <a:cubicBezTo>
                      <a:pt x="236" y="448"/>
                      <a:pt x="237" y="436"/>
                      <a:pt x="236" y="431"/>
                    </a:cubicBezTo>
                    <a:cubicBezTo>
                      <a:pt x="234" y="424"/>
                      <a:pt x="228" y="417"/>
                      <a:pt x="225" y="412"/>
                    </a:cubicBezTo>
                    <a:cubicBezTo>
                      <a:pt x="216" y="398"/>
                      <a:pt x="209" y="386"/>
                      <a:pt x="200" y="373"/>
                    </a:cubicBezTo>
                    <a:cubicBezTo>
                      <a:pt x="198" y="369"/>
                      <a:pt x="187" y="356"/>
                      <a:pt x="187" y="354"/>
                    </a:cubicBezTo>
                    <a:cubicBezTo>
                      <a:pt x="187" y="346"/>
                      <a:pt x="193" y="327"/>
                      <a:pt x="193" y="315"/>
                    </a:cubicBezTo>
                    <a:lnTo>
                      <a:pt x="193" y="3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6" name="Google Shape;1742;p7">
                <a:extLst>
                  <a:ext uri="{FF2B5EF4-FFF2-40B4-BE49-F238E27FC236}">
                    <a16:creationId xmlns:a16="http://schemas.microsoft.com/office/drawing/2014/main" id="{112EDB61-8447-310A-1568-87A20E777927}"/>
                  </a:ext>
                </a:extLst>
              </p:cNvPr>
              <p:cNvSpPr/>
              <p:nvPr/>
            </p:nvSpPr>
            <p:spPr>
              <a:xfrm>
                <a:off x="7777188" y="3972637"/>
                <a:ext cx="48974" cy="99478"/>
              </a:xfrm>
              <a:custGeom>
                <a:avLst/>
                <a:gdLst/>
                <a:ahLst/>
                <a:cxnLst/>
                <a:rect l="l" t="t" r="r" b="b"/>
                <a:pathLst>
                  <a:path w="43" h="87" extrusionOk="0">
                    <a:moveTo>
                      <a:pt x="43" y="54"/>
                    </a:moveTo>
                    <a:cubicBezTo>
                      <a:pt x="43" y="68"/>
                      <a:pt x="34" y="87"/>
                      <a:pt x="19" y="87"/>
                    </a:cubicBezTo>
                    <a:cubicBezTo>
                      <a:pt x="9" y="87"/>
                      <a:pt x="0" y="75"/>
                      <a:pt x="0" y="64"/>
                    </a:cubicBezTo>
                    <a:cubicBezTo>
                      <a:pt x="0" y="41"/>
                      <a:pt x="11" y="24"/>
                      <a:pt x="11" y="0"/>
                    </a:cubicBezTo>
                    <a:cubicBezTo>
                      <a:pt x="22" y="19"/>
                      <a:pt x="43" y="29"/>
                      <a:pt x="43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7" name="Google Shape;1743;p7">
                <a:extLst>
                  <a:ext uri="{FF2B5EF4-FFF2-40B4-BE49-F238E27FC236}">
                    <a16:creationId xmlns:a16="http://schemas.microsoft.com/office/drawing/2014/main" id="{F5D46668-D93C-7CC6-7CEC-C758473E8E78}"/>
                  </a:ext>
                </a:extLst>
              </p:cNvPr>
              <p:cNvSpPr/>
              <p:nvPr/>
            </p:nvSpPr>
            <p:spPr>
              <a:xfrm>
                <a:off x="7310404" y="3167634"/>
                <a:ext cx="1000907" cy="846325"/>
              </a:xfrm>
              <a:custGeom>
                <a:avLst/>
                <a:gdLst/>
                <a:ahLst/>
                <a:cxnLst/>
                <a:rect l="l" t="t" r="r" b="b"/>
                <a:pathLst>
                  <a:path w="874" h="740" extrusionOk="0">
                    <a:moveTo>
                      <a:pt x="257" y="479"/>
                    </a:moveTo>
                    <a:cubicBezTo>
                      <a:pt x="253" y="475"/>
                      <a:pt x="253" y="475"/>
                      <a:pt x="253" y="475"/>
                    </a:cubicBezTo>
                    <a:cubicBezTo>
                      <a:pt x="253" y="478"/>
                      <a:pt x="255" y="484"/>
                      <a:pt x="255" y="487"/>
                    </a:cubicBezTo>
                    <a:cubicBezTo>
                      <a:pt x="255" y="502"/>
                      <a:pt x="263" y="517"/>
                      <a:pt x="267" y="533"/>
                    </a:cubicBezTo>
                    <a:cubicBezTo>
                      <a:pt x="273" y="550"/>
                      <a:pt x="286" y="577"/>
                      <a:pt x="290" y="588"/>
                    </a:cubicBezTo>
                    <a:cubicBezTo>
                      <a:pt x="293" y="599"/>
                      <a:pt x="293" y="604"/>
                      <a:pt x="299" y="614"/>
                    </a:cubicBezTo>
                    <a:cubicBezTo>
                      <a:pt x="305" y="623"/>
                      <a:pt x="302" y="634"/>
                      <a:pt x="308" y="647"/>
                    </a:cubicBezTo>
                    <a:cubicBezTo>
                      <a:pt x="311" y="653"/>
                      <a:pt x="321" y="661"/>
                      <a:pt x="324" y="672"/>
                    </a:cubicBezTo>
                    <a:cubicBezTo>
                      <a:pt x="330" y="689"/>
                      <a:pt x="338" y="705"/>
                      <a:pt x="344" y="724"/>
                    </a:cubicBezTo>
                    <a:cubicBezTo>
                      <a:pt x="345" y="726"/>
                      <a:pt x="347" y="732"/>
                      <a:pt x="351" y="732"/>
                    </a:cubicBezTo>
                    <a:cubicBezTo>
                      <a:pt x="351" y="737"/>
                      <a:pt x="356" y="740"/>
                      <a:pt x="362" y="740"/>
                    </a:cubicBezTo>
                    <a:cubicBezTo>
                      <a:pt x="368" y="740"/>
                      <a:pt x="369" y="730"/>
                      <a:pt x="372" y="724"/>
                    </a:cubicBezTo>
                    <a:cubicBezTo>
                      <a:pt x="376" y="716"/>
                      <a:pt x="377" y="719"/>
                      <a:pt x="386" y="714"/>
                    </a:cubicBezTo>
                    <a:cubicBezTo>
                      <a:pt x="392" y="711"/>
                      <a:pt x="390" y="690"/>
                      <a:pt x="401" y="687"/>
                    </a:cubicBezTo>
                    <a:cubicBezTo>
                      <a:pt x="403" y="686"/>
                      <a:pt x="408" y="686"/>
                      <a:pt x="408" y="684"/>
                    </a:cubicBezTo>
                    <a:cubicBezTo>
                      <a:pt x="412" y="683"/>
                      <a:pt x="412" y="683"/>
                      <a:pt x="412" y="683"/>
                    </a:cubicBezTo>
                    <a:cubicBezTo>
                      <a:pt x="408" y="662"/>
                      <a:pt x="408" y="662"/>
                      <a:pt x="408" y="662"/>
                    </a:cubicBezTo>
                    <a:cubicBezTo>
                      <a:pt x="408" y="647"/>
                      <a:pt x="417" y="635"/>
                      <a:pt x="417" y="615"/>
                    </a:cubicBezTo>
                    <a:cubicBezTo>
                      <a:pt x="417" y="602"/>
                      <a:pt x="412" y="594"/>
                      <a:pt x="412" y="580"/>
                    </a:cubicBezTo>
                    <a:cubicBezTo>
                      <a:pt x="412" y="563"/>
                      <a:pt x="428" y="561"/>
                      <a:pt x="442" y="556"/>
                    </a:cubicBezTo>
                    <a:cubicBezTo>
                      <a:pt x="447" y="554"/>
                      <a:pt x="455" y="545"/>
                      <a:pt x="461" y="538"/>
                    </a:cubicBezTo>
                    <a:cubicBezTo>
                      <a:pt x="476" y="523"/>
                      <a:pt x="489" y="507"/>
                      <a:pt x="504" y="491"/>
                    </a:cubicBezTo>
                    <a:cubicBezTo>
                      <a:pt x="517" y="479"/>
                      <a:pt x="539" y="475"/>
                      <a:pt x="552" y="460"/>
                    </a:cubicBezTo>
                    <a:cubicBezTo>
                      <a:pt x="559" y="453"/>
                      <a:pt x="558" y="445"/>
                      <a:pt x="561" y="434"/>
                    </a:cubicBezTo>
                    <a:cubicBezTo>
                      <a:pt x="564" y="426"/>
                      <a:pt x="579" y="426"/>
                      <a:pt x="585" y="414"/>
                    </a:cubicBezTo>
                    <a:cubicBezTo>
                      <a:pt x="591" y="418"/>
                      <a:pt x="591" y="422"/>
                      <a:pt x="603" y="422"/>
                    </a:cubicBezTo>
                    <a:cubicBezTo>
                      <a:pt x="623" y="422"/>
                      <a:pt x="644" y="417"/>
                      <a:pt x="644" y="393"/>
                    </a:cubicBezTo>
                    <a:cubicBezTo>
                      <a:pt x="655" y="395"/>
                      <a:pt x="668" y="400"/>
                      <a:pt x="671" y="411"/>
                    </a:cubicBezTo>
                    <a:cubicBezTo>
                      <a:pt x="674" y="421"/>
                      <a:pt x="673" y="434"/>
                      <a:pt x="679" y="443"/>
                    </a:cubicBezTo>
                    <a:cubicBezTo>
                      <a:pt x="685" y="453"/>
                      <a:pt x="693" y="460"/>
                      <a:pt x="704" y="468"/>
                    </a:cubicBezTo>
                    <a:cubicBezTo>
                      <a:pt x="711" y="481"/>
                      <a:pt x="720" y="494"/>
                      <a:pt x="726" y="511"/>
                    </a:cubicBezTo>
                    <a:cubicBezTo>
                      <a:pt x="726" y="515"/>
                      <a:pt x="730" y="517"/>
                      <a:pt x="730" y="521"/>
                    </a:cubicBezTo>
                    <a:cubicBezTo>
                      <a:pt x="730" y="530"/>
                      <a:pt x="726" y="534"/>
                      <a:pt x="726" y="545"/>
                    </a:cubicBezTo>
                    <a:cubicBezTo>
                      <a:pt x="726" y="555"/>
                      <a:pt x="727" y="565"/>
                      <a:pt x="738" y="565"/>
                    </a:cubicBezTo>
                    <a:cubicBezTo>
                      <a:pt x="760" y="565"/>
                      <a:pt x="765" y="542"/>
                      <a:pt x="778" y="528"/>
                    </a:cubicBezTo>
                    <a:cubicBezTo>
                      <a:pt x="782" y="533"/>
                      <a:pt x="780" y="536"/>
                      <a:pt x="785" y="541"/>
                    </a:cubicBezTo>
                    <a:cubicBezTo>
                      <a:pt x="786" y="542"/>
                      <a:pt x="792" y="541"/>
                      <a:pt x="795" y="545"/>
                    </a:cubicBezTo>
                    <a:cubicBezTo>
                      <a:pt x="802" y="557"/>
                      <a:pt x="789" y="581"/>
                      <a:pt x="799" y="581"/>
                    </a:cubicBezTo>
                    <a:cubicBezTo>
                      <a:pt x="799" y="606"/>
                      <a:pt x="819" y="627"/>
                      <a:pt x="819" y="662"/>
                    </a:cubicBezTo>
                    <a:cubicBezTo>
                      <a:pt x="819" y="670"/>
                      <a:pt x="813" y="689"/>
                      <a:pt x="819" y="692"/>
                    </a:cubicBezTo>
                    <a:cubicBezTo>
                      <a:pt x="825" y="678"/>
                      <a:pt x="827" y="670"/>
                      <a:pt x="834" y="654"/>
                    </a:cubicBezTo>
                    <a:cubicBezTo>
                      <a:pt x="835" y="652"/>
                      <a:pt x="840" y="650"/>
                      <a:pt x="840" y="646"/>
                    </a:cubicBezTo>
                    <a:cubicBezTo>
                      <a:pt x="840" y="639"/>
                      <a:pt x="829" y="602"/>
                      <a:pt x="824" y="596"/>
                    </a:cubicBezTo>
                    <a:cubicBezTo>
                      <a:pt x="819" y="591"/>
                      <a:pt x="810" y="587"/>
                      <a:pt x="810" y="578"/>
                    </a:cubicBezTo>
                    <a:cubicBezTo>
                      <a:pt x="810" y="576"/>
                      <a:pt x="811" y="573"/>
                      <a:pt x="811" y="571"/>
                    </a:cubicBezTo>
                    <a:cubicBezTo>
                      <a:pt x="811" y="572"/>
                      <a:pt x="811" y="572"/>
                      <a:pt x="811" y="572"/>
                    </a:cubicBezTo>
                    <a:cubicBezTo>
                      <a:pt x="813" y="570"/>
                      <a:pt x="819" y="561"/>
                      <a:pt x="819" y="555"/>
                    </a:cubicBezTo>
                    <a:cubicBezTo>
                      <a:pt x="819" y="546"/>
                      <a:pt x="818" y="529"/>
                      <a:pt x="813" y="520"/>
                    </a:cubicBezTo>
                    <a:cubicBezTo>
                      <a:pt x="808" y="513"/>
                      <a:pt x="798" y="513"/>
                      <a:pt x="798" y="499"/>
                    </a:cubicBezTo>
                    <a:cubicBezTo>
                      <a:pt x="798" y="484"/>
                      <a:pt x="803" y="473"/>
                      <a:pt x="810" y="465"/>
                    </a:cubicBezTo>
                    <a:cubicBezTo>
                      <a:pt x="814" y="461"/>
                      <a:pt x="823" y="463"/>
                      <a:pt x="829" y="459"/>
                    </a:cubicBezTo>
                    <a:cubicBezTo>
                      <a:pt x="848" y="446"/>
                      <a:pt x="859" y="440"/>
                      <a:pt x="874" y="416"/>
                    </a:cubicBezTo>
                    <a:cubicBezTo>
                      <a:pt x="870" y="416"/>
                      <a:pt x="867" y="418"/>
                      <a:pt x="862" y="418"/>
                    </a:cubicBezTo>
                    <a:cubicBezTo>
                      <a:pt x="847" y="418"/>
                      <a:pt x="838" y="400"/>
                      <a:pt x="838" y="384"/>
                    </a:cubicBezTo>
                    <a:cubicBezTo>
                      <a:pt x="829" y="383"/>
                      <a:pt x="828" y="360"/>
                      <a:pt x="822" y="360"/>
                    </a:cubicBezTo>
                    <a:cubicBezTo>
                      <a:pt x="816" y="360"/>
                      <a:pt x="812" y="364"/>
                      <a:pt x="806" y="364"/>
                    </a:cubicBezTo>
                    <a:cubicBezTo>
                      <a:pt x="804" y="364"/>
                      <a:pt x="803" y="359"/>
                      <a:pt x="803" y="356"/>
                    </a:cubicBezTo>
                    <a:cubicBezTo>
                      <a:pt x="803" y="327"/>
                      <a:pt x="823" y="326"/>
                      <a:pt x="823" y="294"/>
                    </a:cubicBezTo>
                    <a:cubicBezTo>
                      <a:pt x="823" y="278"/>
                      <a:pt x="812" y="272"/>
                      <a:pt x="805" y="260"/>
                    </a:cubicBezTo>
                    <a:cubicBezTo>
                      <a:pt x="786" y="251"/>
                      <a:pt x="770" y="252"/>
                      <a:pt x="764" y="227"/>
                    </a:cubicBezTo>
                    <a:cubicBezTo>
                      <a:pt x="760" y="227"/>
                      <a:pt x="760" y="227"/>
                      <a:pt x="760" y="227"/>
                    </a:cubicBezTo>
                    <a:cubicBezTo>
                      <a:pt x="753" y="234"/>
                      <a:pt x="753" y="234"/>
                      <a:pt x="753" y="234"/>
                    </a:cubicBezTo>
                    <a:cubicBezTo>
                      <a:pt x="744" y="237"/>
                      <a:pt x="734" y="228"/>
                      <a:pt x="728" y="235"/>
                    </a:cubicBezTo>
                    <a:cubicBezTo>
                      <a:pt x="725" y="238"/>
                      <a:pt x="723" y="241"/>
                      <a:pt x="719" y="244"/>
                    </a:cubicBezTo>
                    <a:cubicBezTo>
                      <a:pt x="714" y="247"/>
                      <a:pt x="689" y="270"/>
                      <a:pt x="678" y="270"/>
                    </a:cubicBezTo>
                    <a:cubicBezTo>
                      <a:pt x="665" y="270"/>
                      <a:pt x="657" y="260"/>
                      <a:pt x="641" y="260"/>
                    </a:cubicBezTo>
                    <a:cubicBezTo>
                      <a:pt x="622" y="260"/>
                      <a:pt x="619" y="274"/>
                      <a:pt x="608" y="280"/>
                    </a:cubicBezTo>
                    <a:cubicBezTo>
                      <a:pt x="608" y="274"/>
                      <a:pt x="604" y="263"/>
                      <a:pt x="601" y="263"/>
                    </a:cubicBezTo>
                    <a:cubicBezTo>
                      <a:pt x="596" y="263"/>
                      <a:pt x="594" y="267"/>
                      <a:pt x="587" y="267"/>
                    </a:cubicBezTo>
                    <a:cubicBezTo>
                      <a:pt x="576" y="267"/>
                      <a:pt x="566" y="267"/>
                      <a:pt x="555" y="267"/>
                    </a:cubicBezTo>
                    <a:cubicBezTo>
                      <a:pt x="538" y="267"/>
                      <a:pt x="531" y="255"/>
                      <a:pt x="520" y="247"/>
                    </a:cubicBezTo>
                    <a:cubicBezTo>
                      <a:pt x="516" y="244"/>
                      <a:pt x="510" y="251"/>
                      <a:pt x="507" y="245"/>
                    </a:cubicBezTo>
                    <a:cubicBezTo>
                      <a:pt x="504" y="239"/>
                      <a:pt x="504" y="233"/>
                      <a:pt x="498" y="230"/>
                    </a:cubicBezTo>
                    <a:cubicBezTo>
                      <a:pt x="487" y="224"/>
                      <a:pt x="479" y="228"/>
                      <a:pt x="470" y="218"/>
                    </a:cubicBezTo>
                    <a:cubicBezTo>
                      <a:pt x="461" y="208"/>
                      <a:pt x="453" y="213"/>
                      <a:pt x="436" y="209"/>
                    </a:cubicBezTo>
                    <a:cubicBezTo>
                      <a:pt x="423" y="206"/>
                      <a:pt x="419" y="196"/>
                      <a:pt x="405" y="191"/>
                    </a:cubicBezTo>
                    <a:cubicBezTo>
                      <a:pt x="402" y="190"/>
                      <a:pt x="395" y="191"/>
                      <a:pt x="393" y="186"/>
                    </a:cubicBezTo>
                    <a:cubicBezTo>
                      <a:pt x="390" y="177"/>
                      <a:pt x="391" y="170"/>
                      <a:pt x="389" y="161"/>
                    </a:cubicBezTo>
                    <a:cubicBezTo>
                      <a:pt x="389" y="154"/>
                      <a:pt x="389" y="154"/>
                      <a:pt x="389" y="154"/>
                    </a:cubicBezTo>
                    <a:cubicBezTo>
                      <a:pt x="397" y="154"/>
                      <a:pt x="406" y="155"/>
                      <a:pt x="406" y="145"/>
                    </a:cubicBezTo>
                    <a:cubicBezTo>
                      <a:pt x="406" y="136"/>
                      <a:pt x="395" y="134"/>
                      <a:pt x="395" y="125"/>
                    </a:cubicBezTo>
                    <a:cubicBezTo>
                      <a:pt x="395" y="104"/>
                      <a:pt x="423" y="107"/>
                      <a:pt x="423" y="86"/>
                    </a:cubicBezTo>
                    <a:cubicBezTo>
                      <a:pt x="423" y="78"/>
                      <a:pt x="405" y="64"/>
                      <a:pt x="398" y="64"/>
                    </a:cubicBezTo>
                    <a:cubicBezTo>
                      <a:pt x="386" y="64"/>
                      <a:pt x="380" y="76"/>
                      <a:pt x="367" y="78"/>
                    </a:cubicBezTo>
                    <a:cubicBezTo>
                      <a:pt x="353" y="73"/>
                      <a:pt x="345" y="73"/>
                      <a:pt x="333" y="61"/>
                    </a:cubicBezTo>
                    <a:cubicBezTo>
                      <a:pt x="329" y="57"/>
                      <a:pt x="333" y="46"/>
                      <a:pt x="324" y="44"/>
                    </a:cubicBezTo>
                    <a:cubicBezTo>
                      <a:pt x="313" y="40"/>
                      <a:pt x="306" y="44"/>
                      <a:pt x="306" y="30"/>
                    </a:cubicBezTo>
                    <a:cubicBezTo>
                      <a:pt x="296" y="28"/>
                      <a:pt x="290" y="28"/>
                      <a:pt x="280" y="28"/>
                    </a:cubicBezTo>
                    <a:cubicBezTo>
                      <a:pt x="265" y="28"/>
                      <a:pt x="259" y="42"/>
                      <a:pt x="242" y="42"/>
                    </a:cubicBezTo>
                    <a:cubicBezTo>
                      <a:pt x="224" y="42"/>
                      <a:pt x="241" y="0"/>
                      <a:pt x="226" y="0"/>
                    </a:cubicBezTo>
                    <a:cubicBezTo>
                      <a:pt x="210" y="0"/>
                      <a:pt x="207" y="19"/>
                      <a:pt x="200" y="19"/>
                    </a:cubicBezTo>
                    <a:cubicBezTo>
                      <a:pt x="199" y="19"/>
                      <a:pt x="197" y="20"/>
                      <a:pt x="195" y="19"/>
                    </a:cubicBezTo>
                    <a:cubicBezTo>
                      <a:pt x="189" y="30"/>
                      <a:pt x="177" y="39"/>
                      <a:pt x="163" y="39"/>
                    </a:cubicBezTo>
                    <a:cubicBezTo>
                      <a:pt x="157" y="39"/>
                      <a:pt x="155" y="30"/>
                      <a:pt x="149" y="30"/>
                    </a:cubicBezTo>
                    <a:cubicBezTo>
                      <a:pt x="144" y="30"/>
                      <a:pt x="126" y="37"/>
                      <a:pt x="124" y="27"/>
                    </a:cubicBezTo>
                    <a:cubicBezTo>
                      <a:pt x="117" y="27"/>
                      <a:pt x="120" y="24"/>
                      <a:pt x="112" y="24"/>
                    </a:cubicBezTo>
                    <a:cubicBezTo>
                      <a:pt x="93" y="24"/>
                      <a:pt x="92" y="45"/>
                      <a:pt x="79" y="58"/>
                    </a:cubicBezTo>
                    <a:cubicBezTo>
                      <a:pt x="73" y="65"/>
                      <a:pt x="64" y="65"/>
                      <a:pt x="58" y="71"/>
                    </a:cubicBezTo>
                    <a:cubicBezTo>
                      <a:pt x="53" y="76"/>
                      <a:pt x="49" y="84"/>
                      <a:pt x="40" y="84"/>
                    </a:cubicBezTo>
                    <a:cubicBezTo>
                      <a:pt x="33" y="84"/>
                      <a:pt x="29" y="77"/>
                      <a:pt x="21" y="77"/>
                    </a:cubicBezTo>
                    <a:cubicBezTo>
                      <a:pt x="19" y="77"/>
                      <a:pt x="19" y="81"/>
                      <a:pt x="18" y="82"/>
                    </a:cubicBezTo>
                    <a:cubicBezTo>
                      <a:pt x="12" y="85"/>
                      <a:pt x="0" y="114"/>
                      <a:pt x="0" y="115"/>
                    </a:cubicBezTo>
                    <a:cubicBezTo>
                      <a:pt x="0" y="118"/>
                      <a:pt x="2" y="122"/>
                      <a:pt x="0" y="123"/>
                    </a:cubicBezTo>
                    <a:cubicBezTo>
                      <a:pt x="2" y="127"/>
                      <a:pt x="2" y="129"/>
                      <a:pt x="3" y="133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6" y="165"/>
                      <a:pt x="4" y="169"/>
                      <a:pt x="7" y="177"/>
                    </a:cubicBezTo>
                    <a:cubicBezTo>
                      <a:pt x="10" y="184"/>
                      <a:pt x="25" y="177"/>
                      <a:pt x="25" y="190"/>
                    </a:cubicBezTo>
                    <a:cubicBezTo>
                      <a:pt x="25" y="207"/>
                      <a:pt x="8" y="204"/>
                      <a:pt x="8" y="218"/>
                    </a:cubicBezTo>
                    <a:cubicBezTo>
                      <a:pt x="8" y="228"/>
                      <a:pt x="15" y="228"/>
                      <a:pt x="18" y="232"/>
                    </a:cubicBezTo>
                    <a:cubicBezTo>
                      <a:pt x="30" y="259"/>
                      <a:pt x="56" y="263"/>
                      <a:pt x="56" y="297"/>
                    </a:cubicBezTo>
                    <a:cubicBezTo>
                      <a:pt x="36" y="301"/>
                      <a:pt x="24" y="305"/>
                      <a:pt x="24" y="328"/>
                    </a:cubicBezTo>
                    <a:cubicBezTo>
                      <a:pt x="24" y="333"/>
                      <a:pt x="27" y="337"/>
                      <a:pt x="27" y="341"/>
                    </a:cubicBezTo>
                    <a:cubicBezTo>
                      <a:pt x="53" y="340"/>
                      <a:pt x="53" y="340"/>
                      <a:pt x="53" y="340"/>
                    </a:cubicBezTo>
                    <a:cubicBezTo>
                      <a:pt x="55" y="338"/>
                      <a:pt x="57" y="336"/>
                      <a:pt x="60" y="334"/>
                    </a:cubicBezTo>
                    <a:cubicBezTo>
                      <a:pt x="80" y="340"/>
                      <a:pt x="80" y="340"/>
                      <a:pt x="80" y="340"/>
                    </a:cubicBezTo>
                    <a:cubicBezTo>
                      <a:pt x="87" y="340"/>
                      <a:pt x="89" y="333"/>
                      <a:pt x="99" y="333"/>
                    </a:cubicBezTo>
                    <a:cubicBezTo>
                      <a:pt x="107" y="333"/>
                      <a:pt x="113" y="332"/>
                      <a:pt x="121" y="334"/>
                    </a:cubicBezTo>
                    <a:cubicBezTo>
                      <a:pt x="130" y="337"/>
                      <a:pt x="135" y="356"/>
                      <a:pt x="141" y="366"/>
                    </a:cubicBezTo>
                    <a:cubicBezTo>
                      <a:pt x="149" y="378"/>
                      <a:pt x="170" y="394"/>
                      <a:pt x="186" y="394"/>
                    </a:cubicBezTo>
                    <a:cubicBezTo>
                      <a:pt x="192" y="394"/>
                      <a:pt x="197" y="394"/>
                      <a:pt x="203" y="395"/>
                    </a:cubicBezTo>
                    <a:cubicBezTo>
                      <a:pt x="200" y="398"/>
                      <a:pt x="199" y="406"/>
                      <a:pt x="193" y="407"/>
                    </a:cubicBezTo>
                    <a:cubicBezTo>
                      <a:pt x="186" y="410"/>
                      <a:pt x="181" y="406"/>
                      <a:pt x="174" y="410"/>
                    </a:cubicBezTo>
                    <a:cubicBezTo>
                      <a:pt x="186" y="422"/>
                      <a:pt x="195" y="447"/>
                      <a:pt x="218" y="447"/>
                    </a:cubicBezTo>
                    <a:cubicBezTo>
                      <a:pt x="238" y="447"/>
                      <a:pt x="239" y="420"/>
                      <a:pt x="248" y="410"/>
                    </a:cubicBezTo>
                    <a:cubicBezTo>
                      <a:pt x="255" y="410"/>
                      <a:pt x="255" y="410"/>
                      <a:pt x="255" y="410"/>
                    </a:cubicBezTo>
                    <a:cubicBezTo>
                      <a:pt x="255" y="413"/>
                      <a:pt x="250" y="418"/>
                      <a:pt x="250" y="421"/>
                    </a:cubicBezTo>
                    <a:cubicBezTo>
                      <a:pt x="250" y="431"/>
                      <a:pt x="258" y="441"/>
                      <a:pt x="258" y="453"/>
                    </a:cubicBezTo>
                    <a:cubicBezTo>
                      <a:pt x="258" y="464"/>
                      <a:pt x="254" y="465"/>
                      <a:pt x="254" y="477"/>
                    </a:cubicBezTo>
                    <a:lnTo>
                      <a:pt x="257" y="47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8" name="Google Shape;1744;p7">
                <a:extLst>
                  <a:ext uri="{FF2B5EF4-FFF2-40B4-BE49-F238E27FC236}">
                    <a16:creationId xmlns:a16="http://schemas.microsoft.com/office/drawing/2014/main" id="{419916CA-1E6A-C024-17F6-6302B7D4FB1B}"/>
                  </a:ext>
                </a:extLst>
              </p:cNvPr>
              <p:cNvSpPr/>
              <p:nvPr/>
            </p:nvSpPr>
            <p:spPr>
              <a:xfrm>
                <a:off x="8162858" y="4078237"/>
                <a:ext cx="261705" cy="296902"/>
              </a:xfrm>
              <a:custGeom>
                <a:avLst/>
                <a:gdLst/>
                <a:ahLst/>
                <a:cxnLst/>
                <a:rect l="l" t="t" r="r" b="b"/>
                <a:pathLst>
                  <a:path w="229" h="260" extrusionOk="0">
                    <a:moveTo>
                      <a:pt x="103" y="135"/>
                    </a:moveTo>
                    <a:cubicBezTo>
                      <a:pt x="100" y="135"/>
                      <a:pt x="102" y="130"/>
                      <a:pt x="100" y="127"/>
                    </a:cubicBezTo>
                    <a:cubicBezTo>
                      <a:pt x="100" y="126"/>
                      <a:pt x="90" y="125"/>
                      <a:pt x="88" y="123"/>
                    </a:cubicBezTo>
                    <a:cubicBezTo>
                      <a:pt x="84" y="121"/>
                      <a:pt x="79" y="102"/>
                      <a:pt x="78" y="96"/>
                    </a:cubicBezTo>
                    <a:cubicBezTo>
                      <a:pt x="72" y="77"/>
                      <a:pt x="55" y="80"/>
                      <a:pt x="50" y="69"/>
                    </a:cubicBezTo>
                    <a:cubicBezTo>
                      <a:pt x="45" y="60"/>
                      <a:pt x="43" y="55"/>
                      <a:pt x="38" y="45"/>
                    </a:cubicBezTo>
                    <a:cubicBezTo>
                      <a:pt x="35" y="38"/>
                      <a:pt x="28" y="40"/>
                      <a:pt x="21" y="38"/>
                    </a:cubicBezTo>
                    <a:cubicBezTo>
                      <a:pt x="15" y="37"/>
                      <a:pt x="3" y="15"/>
                      <a:pt x="0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0"/>
                      <a:pt x="5" y="0"/>
                    </a:cubicBezTo>
                    <a:cubicBezTo>
                      <a:pt x="12" y="0"/>
                      <a:pt x="14" y="4"/>
                      <a:pt x="20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62" y="13"/>
                      <a:pt x="67" y="25"/>
                      <a:pt x="73" y="38"/>
                    </a:cubicBezTo>
                    <a:cubicBezTo>
                      <a:pt x="75" y="42"/>
                      <a:pt x="78" y="41"/>
                      <a:pt x="81" y="42"/>
                    </a:cubicBezTo>
                    <a:cubicBezTo>
                      <a:pt x="93" y="45"/>
                      <a:pt x="98" y="55"/>
                      <a:pt x="106" y="63"/>
                    </a:cubicBezTo>
                    <a:cubicBezTo>
                      <a:pt x="120" y="78"/>
                      <a:pt x="128" y="88"/>
                      <a:pt x="150" y="96"/>
                    </a:cubicBezTo>
                    <a:cubicBezTo>
                      <a:pt x="161" y="100"/>
                      <a:pt x="174" y="104"/>
                      <a:pt x="174" y="115"/>
                    </a:cubicBezTo>
                    <a:cubicBezTo>
                      <a:pt x="174" y="116"/>
                      <a:pt x="172" y="119"/>
                      <a:pt x="172" y="119"/>
                    </a:cubicBezTo>
                    <a:cubicBezTo>
                      <a:pt x="174" y="119"/>
                      <a:pt x="176" y="119"/>
                      <a:pt x="178" y="119"/>
                    </a:cubicBezTo>
                    <a:cubicBezTo>
                      <a:pt x="181" y="119"/>
                      <a:pt x="184" y="123"/>
                      <a:pt x="185" y="127"/>
                    </a:cubicBezTo>
                    <a:cubicBezTo>
                      <a:pt x="182" y="135"/>
                      <a:pt x="182" y="135"/>
                      <a:pt x="182" y="135"/>
                    </a:cubicBezTo>
                    <a:cubicBezTo>
                      <a:pt x="182" y="145"/>
                      <a:pt x="188" y="147"/>
                      <a:pt x="196" y="147"/>
                    </a:cubicBezTo>
                    <a:cubicBezTo>
                      <a:pt x="196" y="164"/>
                      <a:pt x="206" y="169"/>
                      <a:pt x="214" y="177"/>
                    </a:cubicBezTo>
                    <a:cubicBezTo>
                      <a:pt x="218" y="182"/>
                      <a:pt x="229" y="185"/>
                      <a:pt x="229" y="193"/>
                    </a:cubicBezTo>
                    <a:cubicBezTo>
                      <a:pt x="229" y="203"/>
                      <a:pt x="229" y="209"/>
                      <a:pt x="229" y="227"/>
                    </a:cubicBezTo>
                    <a:cubicBezTo>
                      <a:pt x="221" y="230"/>
                      <a:pt x="225" y="241"/>
                      <a:pt x="225" y="249"/>
                    </a:cubicBezTo>
                    <a:cubicBezTo>
                      <a:pt x="225" y="258"/>
                      <a:pt x="210" y="260"/>
                      <a:pt x="205" y="260"/>
                    </a:cubicBezTo>
                    <a:cubicBezTo>
                      <a:pt x="201" y="260"/>
                      <a:pt x="187" y="239"/>
                      <a:pt x="187" y="239"/>
                    </a:cubicBezTo>
                    <a:cubicBezTo>
                      <a:pt x="172" y="224"/>
                      <a:pt x="159" y="217"/>
                      <a:pt x="145" y="203"/>
                    </a:cubicBezTo>
                    <a:cubicBezTo>
                      <a:pt x="130" y="187"/>
                      <a:pt x="124" y="173"/>
                      <a:pt x="115" y="154"/>
                    </a:cubicBezTo>
                    <a:cubicBezTo>
                      <a:pt x="114" y="150"/>
                      <a:pt x="105" y="135"/>
                      <a:pt x="103" y="1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9" name="Google Shape;1745;p7">
                <a:extLst>
                  <a:ext uri="{FF2B5EF4-FFF2-40B4-BE49-F238E27FC236}">
                    <a16:creationId xmlns:a16="http://schemas.microsoft.com/office/drawing/2014/main" id="{EFEEB51B-9E9E-BF8D-80E4-D68354E34800}"/>
                  </a:ext>
                </a:extLst>
              </p:cNvPr>
              <p:cNvSpPr/>
              <p:nvPr/>
            </p:nvSpPr>
            <p:spPr>
              <a:xfrm>
                <a:off x="8501085" y="4041507"/>
                <a:ext cx="250992" cy="290781"/>
              </a:xfrm>
              <a:custGeom>
                <a:avLst/>
                <a:gdLst/>
                <a:ahLst/>
                <a:cxnLst/>
                <a:rect l="l" t="t" r="r" b="b"/>
                <a:pathLst>
                  <a:path w="219" h="254" extrusionOk="0">
                    <a:moveTo>
                      <a:pt x="63" y="235"/>
                    </a:moveTo>
                    <a:cubicBezTo>
                      <a:pt x="62" y="235"/>
                      <a:pt x="63" y="226"/>
                      <a:pt x="62" y="223"/>
                    </a:cubicBezTo>
                    <a:cubicBezTo>
                      <a:pt x="56" y="222"/>
                      <a:pt x="52" y="227"/>
                      <a:pt x="46" y="227"/>
                    </a:cubicBezTo>
                    <a:cubicBezTo>
                      <a:pt x="18" y="227"/>
                      <a:pt x="30" y="199"/>
                      <a:pt x="20" y="183"/>
                    </a:cubicBezTo>
                    <a:cubicBezTo>
                      <a:pt x="20" y="182"/>
                      <a:pt x="21" y="180"/>
                      <a:pt x="21" y="179"/>
                    </a:cubicBezTo>
                    <a:cubicBezTo>
                      <a:pt x="19" y="175"/>
                      <a:pt x="15" y="175"/>
                      <a:pt x="11" y="174"/>
                    </a:cubicBezTo>
                    <a:cubicBezTo>
                      <a:pt x="7" y="174"/>
                      <a:pt x="0" y="145"/>
                      <a:pt x="0" y="141"/>
                    </a:cubicBezTo>
                    <a:cubicBezTo>
                      <a:pt x="0" y="128"/>
                      <a:pt x="16" y="133"/>
                      <a:pt x="26" y="133"/>
                    </a:cubicBezTo>
                    <a:cubicBezTo>
                      <a:pt x="50" y="133"/>
                      <a:pt x="47" y="108"/>
                      <a:pt x="57" y="97"/>
                    </a:cubicBezTo>
                    <a:cubicBezTo>
                      <a:pt x="63" y="92"/>
                      <a:pt x="70" y="92"/>
                      <a:pt x="78" y="90"/>
                    </a:cubicBezTo>
                    <a:cubicBezTo>
                      <a:pt x="90" y="88"/>
                      <a:pt x="90" y="80"/>
                      <a:pt x="96" y="74"/>
                    </a:cubicBezTo>
                    <a:cubicBezTo>
                      <a:pt x="93" y="70"/>
                      <a:pt x="101" y="64"/>
                      <a:pt x="101" y="64"/>
                    </a:cubicBezTo>
                    <a:cubicBezTo>
                      <a:pt x="106" y="62"/>
                      <a:pt x="105" y="60"/>
                      <a:pt x="109" y="58"/>
                    </a:cubicBezTo>
                    <a:cubicBezTo>
                      <a:pt x="111" y="58"/>
                      <a:pt x="112" y="54"/>
                      <a:pt x="113" y="52"/>
                    </a:cubicBezTo>
                    <a:cubicBezTo>
                      <a:pt x="120" y="45"/>
                      <a:pt x="138" y="49"/>
                      <a:pt x="141" y="42"/>
                    </a:cubicBezTo>
                    <a:cubicBezTo>
                      <a:pt x="147" y="30"/>
                      <a:pt x="163" y="0"/>
                      <a:pt x="175" y="0"/>
                    </a:cubicBezTo>
                    <a:cubicBezTo>
                      <a:pt x="188" y="0"/>
                      <a:pt x="187" y="8"/>
                      <a:pt x="187" y="19"/>
                    </a:cubicBezTo>
                    <a:cubicBezTo>
                      <a:pt x="187" y="36"/>
                      <a:pt x="219" y="27"/>
                      <a:pt x="219" y="42"/>
                    </a:cubicBezTo>
                    <a:cubicBezTo>
                      <a:pt x="219" y="50"/>
                      <a:pt x="202" y="45"/>
                      <a:pt x="202" y="52"/>
                    </a:cubicBezTo>
                    <a:cubicBezTo>
                      <a:pt x="202" y="54"/>
                      <a:pt x="203" y="56"/>
                      <a:pt x="205" y="56"/>
                    </a:cubicBezTo>
                    <a:cubicBezTo>
                      <a:pt x="203" y="58"/>
                      <a:pt x="183" y="67"/>
                      <a:pt x="183" y="67"/>
                    </a:cubicBezTo>
                    <a:cubicBezTo>
                      <a:pt x="184" y="70"/>
                      <a:pt x="185" y="72"/>
                      <a:pt x="186" y="74"/>
                    </a:cubicBezTo>
                    <a:cubicBezTo>
                      <a:pt x="184" y="75"/>
                      <a:pt x="181" y="77"/>
                      <a:pt x="181" y="80"/>
                    </a:cubicBezTo>
                    <a:cubicBezTo>
                      <a:pt x="181" y="92"/>
                      <a:pt x="201" y="132"/>
                      <a:pt x="215" y="132"/>
                    </a:cubicBezTo>
                    <a:cubicBezTo>
                      <a:pt x="212" y="143"/>
                      <a:pt x="206" y="140"/>
                      <a:pt x="198" y="140"/>
                    </a:cubicBezTo>
                    <a:cubicBezTo>
                      <a:pt x="196" y="140"/>
                      <a:pt x="193" y="140"/>
                      <a:pt x="191" y="141"/>
                    </a:cubicBezTo>
                    <a:cubicBezTo>
                      <a:pt x="187" y="149"/>
                      <a:pt x="187" y="149"/>
                      <a:pt x="187" y="149"/>
                    </a:cubicBezTo>
                    <a:cubicBezTo>
                      <a:pt x="183" y="167"/>
                      <a:pt x="177" y="171"/>
                      <a:pt x="177" y="185"/>
                    </a:cubicBezTo>
                    <a:cubicBezTo>
                      <a:pt x="168" y="186"/>
                      <a:pt x="160" y="198"/>
                      <a:pt x="160" y="203"/>
                    </a:cubicBezTo>
                    <a:cubicBezTo>
                      <a:pt x="160" y="209"/>
                      <a:pt x="164" y="210"/>
                      <a:pt x="164" y="214"/>
                    </a:cubicBezTo>
                    <a:cubicBezTo>
                      <a:pt x="164" y="221"/>
                      <a:pt x="155" y="232"/>
                      <a:pt x="155" y="241"/>
                    </a:cubicBezTo>
                    <a:cubicBezTo>
                      <a:pt x="143" y="244"/>
                      <a:pt x="141" y="254"/>
                      <a:pt x="131" y="254"/>
                    </a:cubicBezTo>
                    <a:cubicBezTo>
                      <a:pt x="124" y="254"/>
                      <a:pt x="122" y="248"/>
                      <a:pt x="122" y="243"/>
                    </a:cubicBezTo>
                    <a:cubicBezTo>
                      <a:pt x="109" y="240"/>
                      <a:pt x="101" y="230"/>
                      <a:pt x="88" y="230"/>
                    </a:cubicBezTo>
                    <a:cubicBezTo>
                      <a:pt x="82" y="230"/>
                      <a:pt x="78" y="239"/>
                      <a:pt x="69" y="239"/>
                    </a:cubicBezTo>
                    <a:cubicBezTo>
                      <a:pt x="67" y="239"/>
                      <a:pt x="66" y="235"/>
                      <a:pt x="63" y="2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0" name="Google Shape;1746;p7">
                <a:extLst>
                  <a:ext uri="{FF2B5EF4-FFF2-40B4-BE49-F238E27FC236}">
                    <a16:creationId xmlns:a16="http://schemas.microsoft.com/office/drawing/2014/main" id="{00485236-9B8B-1E7D-37B9-3101A289245F}"/>
                  </a:ext>
                </a:extLst>
              </p:cNvPr>
              <p:cNvSpPr/>
              <p:nvPr/>
            </p:nvSpPr>
            <p:spPr>
              <a:xfrm>
                <a:off x="8742895" y="4179245"/>
                <a:ext cx="156105" cy="192834"/>
              </a:xfrm>
              <a:custGeom>
                <a:avLst/>
                <a:gdLst/>
                <a:ahLst/>
                <a:cxnLst/>
                <a:rect l="l" t="t" r="r" b="b"/>
                <a:pathLst>
                  <a:path w="137" h="168" extrusionOk="0">
                    <a:moveTo>
                      <a:pt x="55" y="61"/>
                    </a:moveTo>
                    <a:cubicBezTo>
                      <a:pt x="51" y="65"/>
                      <a:pt x="51" y="69"/>
                      <a:pt x="46" y="69"/>
                    </a:cubicBezTo>
                    <a:cubicBezTo>
                      <a:pt x="35" y="69"/>
                      <a:pt x="30" y="54"/>
                      <a:pt x="30" y="42"/>
                    </a:cubicBezTo>
                    <a:cubicBezTo>
                      <a:pt x="30" y="26"/>
                      <a:pt x="42" y="30"/>
                      <a:pt x="55" y="30"/>
                    </a:cubicBezTo>
                    <a:cubicBezTo>
                      <a:pt x="68" y="30"/>
                      <a:pt x="73" y="26"/>
                      <a:pt x="84" y="26"/>
                    </a:cubicBezTo>
                    <a:cubicBezTo>
                      <a:pt x="94" y="26"/>
                      <a:pt x="101" y="32"/>
                      <a:pt x="111" y="32"/>
                    </a:cubicBezTo>
                    <a:cubicBezTo>
                      <a:pt x="126" y="32"/>
                      <a:pt x="131" y="19"/>
                      <a:pt x="133" y="7"/>
                    </a:cubicBezTo>
                    <a:cubicBezTo>
                      <a:pt x="136" y="7"/>
                      <a:pt x="136" y="3"/>
                      <a:pt x="137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23" y="7"/>
                      <a:pt x="113" y="14"/>
                      <a:pt x="108" y="19"/>
                    </a:cubicBezTo>
                    <a:cubicBezTo>
                      <a:pt x="102" y="19"/>
                      <a:pt x="102" y="19"/>
                      <a:pt x="102" y="19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30" y="9"/>
                      <a:pt x="20" y="35"/>
                      <a:pt x="20" y="54"/>
                    </a:cubicBezTo>
                    <a:cubicBezTo>
                      <a:pt x="20" y="59"/>
                      <a:pt x="14" y="63"/>
                      <a:pt x="14" y="66"/>
                    </a:cubicBezTo>
                    <a:cubicBezTo>
                      <a:pt x="8" y="84"/>
                      <a:pt x="0" y="92"/>
                      <a:pt x="0" y="109"/>
                    </a:cubicBezTo>
                    <a:cubicBezTo>
                      <a:pt x="0" y="119"/>
                      <a:pt x="11" y="119"/>
                      <a:pt x="15" y="119"/>
                    </a:cubicBezTo>
                    <a:cubicBezTo>
                      <a:pt x="15" y="132"/>
                      <a:pt x="15" y="149"/>
                      <a:pt x="15" y="158"/>
                    </a:cubicBezTo>
                    <a:cubicBezTo>
                      <a:pt x="15" y="162"/>
                      <a:pt x="21" y="168"/>
                      <a:pt x="27" y="168"/>
                    </a:cubicBezTo>
                    <a:cubicBezTo>
                      <a:pt x="36" y="168"/>
                      <a:pt x="39" y="140"/>
                      <a:pt x="39" y="136"/>
                    </a:cubicBezTo>
                    <a:cubicBezTo>
                      <a:pt x="39" y="126"/>
                      <a:pt x="32" y="120"/>
                      <a:pt x="32" y="110"/>
                    </a:cubicBezTo>
                    <a:cubicBezTo>
                      <a:pt x="32" y="104"/>
                      <a:pt x="38" y="100"/>
                      <a:pt x="43" y="100"/>
                    </a:cubicBezTo>
                    <a:cubicBezTo>
                      <a:pt x="45" y="100"/>
                      <a:pt x="47" y="101"/>
                      <a:pt x="49" y="100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46" y="127"/>
                      <a:pt x="58" y="131"/>
                      <a:pt x="58" y="142"/>
                    </a:cubicBezTo>
                    <a:cubicBezTo>
                      <a:pt x="58" y="144"/>
                      <a:pt x="59" y="146"/>
                      <a:pt x="5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0"/>
                      <a:pt x="85" y="141"/>
                      <a:pt x="85" y="132"/>
                    </a:cubicBezTo>
                    <a:cubicBezTo>
                      <a:pt x="82" y="131"/>
                      <a:pt x="74" y="123"/>
                      <a:pt x="74" y="118"/>
                    </a:cubicBezTo>
                    <a:cubicBezTo>
                      <a:pt x="74" y="116"/>
                      <a:pt x="76" y="115"/>
                      <a:pt x="77" y="113"/>
                    </a:cubicBezTo>
                    <a:cubicBezTo>
                      <a:pt x="73" y="111"/>
                      <a:pt x="58" y="82"/>
                      <a:pt x="58" y="80"/>
                    </a:cubicBezTo>
                    <a:cubicBezTo>
                      <a:pt x="79" y="80"/>
                      <a:pt x="81" y="62"/>
                      <a:pt x="98" y="57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4" y="49"/>
                      <a:pt x="54" y="62"/>
                      <a:pt x="53" y="65"/>
                    </a:cubicBezTo>
                    <a:lnTo>
                      <a:pt x="55" y="6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Google Shape;1747;p7">
                <a:extLst>
                  <a:ext uri="{FF2B5EF4-FFF2-40B4-BE49-F238E27FC236}">
                    <a16:creationId xmlns:a16="http://schemas.microsoft.com/office/drawing/2014/main" id="{93B8B213-88CF-51F1-DB68-26E165786FAB}"/>
                  </a:ext>
                </a:extLst>
              </p:cNvPr>
              <p:cNvSpPr/>
              <p:nvPr/>
            </p:nvSpPr>
            <p:spPr>
              <a:xfrm>
                <a:off x="8415381" y="4375139"/>
                <a:ext cx="252522" cy="78052"/>
              </a:xfrm>
              <a:custGeom>
                <a:avLst/>
                <a:gdLst/>
                <a:ahLst/>
                <a:cxnLst/>
                <a:rect l="l" t="t" r="r" b="b"/>
                <a:pathLst>
                  <a:path w="220" h="68" extrusionOk="0">
                    <a:moveTo>
                      <a:pt x="212" y="65"/>
                    </a:moveTo>
                    <a:cubicBezTo>
                      <a:pt x="204" y="65"/>
                      <a:pt x="205" y="60"/>
                      <a:pt x="196" y="60"/>
                    </a:cubicBezTo>
                    <a:cubicBezTo>
                      <a:pt x="194" y="60"/>
                      <a:pt x="195" y="65"/>
                      <a:pt x="196" y="68"/>
                    </a:cubicBezTo>
                    <a:cubicBezTo>
                      <a:pt x="171" y="57"/>
                      <a:pt x="145" y="56"/>
                      <a:pt x="116" y="56"/>
                    </a:cubicBezTo>
                    <a:cubicBezTo>
                      <a:pt x="107" y="56"/>
                      <a:pt x="104" y="45"/>
                      <a:pt x="97" y="45"/>
                    </a:cubicBezTo>
                    <a:cubicBezTo>
                      <a:pt x="82" y="45"/>
                      <a:pt x="70" y="45"/>
                      <a:pt x="55" y="40"/>
                    </a:cubicBezTo>
                    <a:cubicBezTo>
                      <a:pt x="44" y="36"/>
                      <a:pt x="32" y="44"/>
                      <a:pt x="25" y="36"/>
                    </a:cubicBezTo>
                    <a:cubicBezTo>
                      <a:pt x="17" y="28"/>
                      <a:pt x="11" y="18"/>
                      <a:pt x="0" y="18"/>
                    </a:cubicBezTo>
                    <a:cubicBezTo>
                      <a:pt x="0" y="16"/>
                      <a:pt x="14" y="2"/>
                      <a:pt x="19" y="2"/>
                    </a:cubicBezTo>
                    <a:cubicBezTo>
                      <a:pt x="21" y="2"/>
                      <a:pt x="22" y="5"/>
                      <a:pt x="25" y="5"/>
                    </a:cubicBezTo>
                    <a:cubicBezTo>
                      <a:pt x="29" y="5"/>
                      <a:pt x="32" y="0"/>
                      <a:pt x="37" y="0"/>
                    </a:cubicBezTo>
                    <a:cubicBezTo>
                      <a:pt x="60" y="0"/>
                      <a:pt x="69" y="26"/>
                      <a:pt x="94" y="26"/>
                    </a:cubicBezTo>
                    <a:cubicBezTo>
                      <a:pt x="106" y="26"/>
                      <a:pt x="108" y="14"/>
                      <a:pt x="117" y="14"/>
                    </a:cubicBezTo>
                    <a:cubicBezTo>
                      <a:pt x="132" y="14"/>
                      <a:pt x="138" y="28"/>
                      <a:pt x="151" y="28"/>
                    </a:cubicBezTo>
                    <a:cubicBezTo>
                      <a:pt x="174" y="25"/>
                      <a:pt x="174" y="25"/>
                      <a:pt x="174" y="25"/>
                    </a:cubicBezTo>
                    <a:cubicBezTo>
                      <a:pt x="180" y="25"/>
                      <a:pt x="180" y="25"/>
                      <a:pt x="180" y="25"/>
                    </a:cubicBezTo>
                    <a:cubicBezTo>
                      <a:pt x="179" y="29"/>
                      <a:pt x="153" y="31"/>
                      <a:pt x="152" y="30"/>
                    </a:cubicBezTo>
                    <a:cubicBezTo>
                      <a:pt x="160" y="39"/>
                      <a:pt x="170" y="41"/>
                      <a:pt x="184" y="41"/>
                    </a:cubicBezTo>
                    <a:cubicBezTo>
                      <a:pt x="188" y="41"/>
                      <a:pt x="188" y="46"/>
                      <a:pt x="190" y="48"/>
                    </a:cubicBezTo>
                    <a:cubicBezTo>
                      <a:pt x="195" y="53"/>
                      <a:pt x="201" y="47"/>
                      <a:pt x="208" y="49"/>
                    </a:cubicBezTo>
                    <a:cubicBezTo>
                      <a:pt x="215" y="52"/>
                      <a:pt x="215" y="54"/>
                      <a:pt x="220" y="57"/>
                    </a:cubicBezTo>
                    <a:cubicBezTo>
                      <a:pt x="219" y="60"/>
                      <a:pt x="213" y="65"/>
                      <a:pt x="212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Google Shape;1748;p7">
                <a:extLst>
                  <a:ext uri="{FF2B5EF4-FFF2-40B4-BE49-F238E27FC236}">
                    <a16:creationId xmlns:a16="http://schemas.microsoft.com/office/drawing/2014/main" id="{EA57BEC8-5B0A-5F60-ED61-6278D62170CA}"/>
                  </a:ext>
                </a:extLst>
              </p:cNvPr>
              <p:cNvSpPr/>
              <p:nvPr/>
            </p:nvSpPr>
            <p:spPr>
              <a:xfrm>
                <a:off x="8771973" y="4436356"/>
                <a:ext cx="74992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66" h="17" extrusionOk="0">
                    <a:moveTo>
                      <a:pt x="44" y="16"/>
                    </a:moveTo>
                    <a:cubicBezTo>
                      <a:pt x="33" y="16"/>
                      <a:pt x="23" y="16"/>
                      <a:pt x="17" y="16"/>
                    </a:cubicBezTo>
                    <a:cubicBezTo>
                      <a:pt x="11" y="16"/>
                      <a:pt x="0" y="17"/>
                      <a:pt x="0" y="8"/>
                    </a:cubicBezTo>
                    <a:cubicBezTo>
                      <a:pt x="0" y="2"/>
                      <a:pt x="8" y="3"/>
                      <a:pt x="14" y="3"/>
                    </a:cubicBezTo>
                    <a:cubicBezTo>
                      <a:pt x="27" y="3"/>
                      <a:pt x="33" y="8"/>
                      <a:pt x="44" y="8"/>
                    </a:cubicBezTo>
                    <a:cubicBezTo>
                      <a:pt x="55" y="8"/>
                      <a:pt x="59" y="3"/>
                      <a:pt x="66" y="0"/>
                    </a:cubicBezTo>
                    <a:cubicBezTo>
                      <a:pt x="61" y="11"/>
                      <a:pt x="54" y="13"/>
                      <a:pt x="4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3" name="Google Shape;1749;p7">
                <a:extLst>
                  <a:ext uri="{FF2B5EF4-FFF2-40B4-BE49-F238E27FC236}">
                    <a16:creationId xmlns:a16="http://schemas.microsoft.com/office/drawing/2014/main" id="{A1D596DA-CBA8-DE9F-013C-AECA81A264C4}"/>
                  </a:ext>
                </a:extLst>
              </p:cNvPr>
              <p:cNvSpPr/>
              <p:nvPr/>
            </p:nvSpPr>
            <p:spPr>
              <a:xfrm>
                <a:off x="8695451" y="4440947"/>
                <a:ext cx="53565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46" h="17" extrusionOk="0">
                    <a:moveTo>
                      <a:pt x="46" y="12"/>
                    </a:moveTo>
                    <a:cubicBezTo>
                      <a:pt x="39" y="12"/>
                      <a:pt x="39" y="12"/>
                      <a:pt x="39" y="12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26" y="12"/>
                      <a:pt x="23" y="17"/>
                      <a:pt x="15" y="17"/>
                    </a:cubicBezTo>
                    <a:cubicBezTo>
                      <a:pt x="9" y="17"/>
                      <a:pt x="0" y="15"/>
                      <a:pt x="0" y="12"/>
                    </a:cubicBezTo>
                    <a:cubicBezTo>
                      <a:pt x="0" y="3"/>
                      <a:pt x="6" y="4"/>
                      <a:pt x="13" y="4"/>
                    </a:cubicBezTo>
                    <a:cubicBezTo>
                      <a:pt x="20" y="4"/>
                      <a:pt x="24" y="5"/>
                      <a:pt x="27" y="7"/>
                    </a:cubicBezTo>
                    <a:cubicBezTo>
                      <a:pt x="27" y="4"/>
                      <a:pt x="28" y="3"/>
                      <a:pt x="2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7"/>
                      <a:pt x="45" y="11"/>
                      <a:pt x="46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4" name="Google Shape;1750;p7">
                <a:extLst>
                  <a:ext uri="{FF2B5EF4-FFF2-40B4-BE49-F238E27FC236}">
                    <a16:creationId xmlns:a16="http://schemas.microsoft.com/office/drawing/2014/main" id="{EFBD62C7-C4D0-E9CE-2D16-27636AD4C698}"/>
                  </a:ext>
                </a:extLst>
              </p:cNvPr>
              <p:cNvSpPr/>
              <p:nvPr/>
            </p:nvSpPr>
            <p:spPr>
              <a:xfrm>
                <a:off x="8752077" y="4463904"/>
                <a:ext cx="38261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34" h="26" extrusionOk="0">
                    <a:moveTo>
                      <a:pt x="24" y="26"/>
                    </a:moveTo>
                    <a:cubicBezTo>
                      <a:pt x="21" y="26"/>
                      <a:pt x="20" y="18"/>
                      <a:pt x="20" y="15"/>
                    </a:cubicBezTo>
                    <a:cubicBezTo>
                      <a:pt x="12" y="15"/>
                      <a:pt x="0" y="14"/>
                      <a:pt x="0" y="6"/>
                    </a:cubicBezTo>
                    <a:cubicBezTo>
                      <a:pt x="0" y="0"/>
                      <a:pt x="9" y="2"/>
                      <a:pt x="15" y="2"/>
                    </a:cubicBezTo>
                    <a:cubicBezTo>
                      <a:pt x="17" y="2"/>
                      <a:pt x="20" y="2"/>
                      <a:pt x="22" y="2"/>
                    </a:cubicBezTo>
                    <a:cubicBezTo>
                      <a:pt x="22" y="13"/>
                      <a:pt x="34" y="10"/>
                      <a:pt x="34" y="20"/>
                    </a:cubicBezTo>
                    <a:cubicBezTo>
                      <a:pt x="34" y="22"/>
                      <a:pt x="30" y="26"/>
                      <a:pt x="28" y="26"/>
                    </a:cubicBezTo>
                    <a:cubicBezTo>
                      <a:pt x="27" y="26"/>
                      <a:pt x="25" y="26"/>
                      <a:pt x="24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5" name="Google Shape;1751;p7">
                <a:extLst>
                  <a:ext uri="{FF2B5EF4-FFF2-40B4-BE49-F238E27FC236}">
                    <a16:creationId xmlns:a16="http://schemas.microsoft.com/office/drawing/2014/main" id="{CB91A441-159E-8F1F-4C13-CADF5713E386}"/>
                  </a:ext>
                </a:extLst>
              </p:cNvPr>
              <p:cNvSpPr/>
              <p:nvPr/>
            </p:nvSpPr>
            <p:spPr>
              <a:xfrm>
                <a:off x="8677086" y="4440947"/>
                <a:ext cx="13774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13" h="13" extrusionOk="0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10" y="0"/>
                      <a:pt x="10" y="4"/>
                      <a:pt x="13" y="5"/>
                    </a:cubicBezTo>
                    <a:cubicBezTo>
                      <a:pt x="13" y="10"/>
                      <a:pt x="9" y="13"/>
                      <a:pt x="6" y="13"/>
                    </a:cubicBezTo>
                    <a:cubicBezTo>
                      <a:pt x="3" y="13"/>
                      <a:pt x="0" y="10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6" name="Google Shape;1752;p7">
                <a:extLst>
                  <a:ext uri="{FF2B5EF4-FFF2-40B4-BE49-F238E27FC236}">
                    <a16:creationId xmlns:a16="http://schemas.microsoft.com/office/drawing/2014/main" id="{E69CFA81-822D-BD64-7E62-D20BAC31233E}"/>
                  </a:ext>
                </a:extLst>
              </p:cNvPr>
              <p:cNvSpPr/>
              <p:nvPr/>
            </p:nvSpPr>
            <p:spPr>
              <a:xfrm>
                <a:off x="8860739" y="4440947"/>
                <a:ext cx="88765" cy="55095"/>
              </a:xfrm>
              <a:custGeom>
                <a:avLst/>
                <a:gdLst/>
                <a:ahLst/>
                <a:cxnLst/>
                <a:rect l="l" t="t" r="r" b="b"/>
                <a:pathLst>
                  <a:path w="77" h="47" extrusionOk="0">
                    <a:moveTo>
                      <a:pt x="33" y="23"/>
                    </a:moveTo>
                    <a:cubicBezTo>
                      <a:pt x="29" y="23"/>
                      <a:pt x="33" y="31"/>
                      <a:pt x="30" y="34"/>
                    </a:cubicBezTo>
                    <a:cubicBezTo>
                      <a:pt x="26" y="38"/>
                      <a:pt x="14" y="47"/>
                      <a:pt x="5" y="47"/>
                    </a:cubicBezTo>
                    <a:cubicBezTo>
                      <a:pt x="2" y="47"/>
                      <a:pt x="0" y="43"/>
                      <a:pt x="0" y="40"/>
                    </a:cubicBezTo>
                    <a:cubicBezTo>
                      <a:pt x="0" y="22"/>
                      <a:pt x="14" y="22"/>
                      <a:pt x="26" y="18"/>
                    </a:cubicBezTo>
                    <a:cubicBezTo>
                      <a:pt x="28" y="18"/>
                      <a:pt x="28" y="13"/>
                      <a:pt x="30" y="11"/>
                    </a:cubicBezTo>
                    <a:cubicBezTo>
                      <a:pt x="37" y="3"/>
                      <a:pt x="70" y="0"/>
                      <a:pt x="77" y="5"/>
                    </a:cubicBezTo>
                    <a:cubicBezTo>
                      <a:pt x="70" y="17"/>
                      <a:pt x="45" y="23"/>
                      <a:pt x="3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7" name="Google Shape;1753;p7">
                <a:extLst>
                  <a:ext uri="{FF2B5EF4-FFF2-40B4-BE49-F238E27FC236}">
                    <a16:creationId xmlns:a16="http://schemas.microsoft.com/office/drawing/2014/main" id="{69F17FFE-0BCA-2A75-5DD0-8C51AF8E118B}"/>
                  </a:ext>
                </a:extLst>
              </p:cNvPr>
              <p:cNvSpPr/>
              <p:nvPr/>
            </p:nvSpPr>
            <p:spPr>
              <a:xfrm>
                <a:off x="9119383" y="4367487"/>
                <a:ext cx="18365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16" h="33" extrusionOk="0">
                    <a:moveTo>
                      <a:pt x="13" y="0"/>
                    </a:moveTo>
                    <a:cubicBezTo>
                      <a:pt x="14" y="6"/>
                      <a:pt x="16" y="3"/>
                      <a:pt x="16" y="9"/>
                    </a:cubicBezTo>
                    <a:cubicBezTo>
                      <a:pt x="16" y="14"/>
                      <a:pt x="13" y="17"/>
                      <a:pt x="10" y="17"/>
                    </a:cubicBezTo>
                    <a:cubicBezTo>
                      <a:pt x="10" y="25"/>
                      <a:pt x="11" y="33"/>
                      <a:pt x="5" y="33"/>
                    </a:cubicBezTo>
                    <a:cubicBezTo>
                      <a:pt x="3" y="33"/>
                      <a:pt x="0" y="29"/>
                      <a:pt x="0" y="27"/>
                    </a:cubicBezTo>
                    <a:cubicBezTo>
                      <a:pt x="0" y="19"/>
                      <a:pt x="8" y="18"/>
                      <a:pt x="8" y="14"/>
                    </a:cubicBezTo>
                    <a:cubicBezTo>
                      <a:pt x="8" y="8"/>
                      <a:pt x="7" y="1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8" name="Google Shape;1754;p7">
                <a:extLst>
                  <a:ext uri="{FF2B5EF4-FFF2-40B4-BE49-F238E27FC236}">
                    <a16:creationId xmlns:a16="http://schemas.microsoft.com/office/drawing/2014/main" id="{EC2C23D0-9655-1EB8-9B69-E91004BCEF58}"/>
                  </a:ext>
                </a:extLst>
              </p:cNvPr>
              <p:cNvSpPr/>
              <p:nvPr/>
            </p:nvSpPr>
            <p:spPr>
              <a:xfrm>
                <a:off x="8923487" y="4297088"/>
                <a:ext cx="24487" cy="27548"/>
              </a:xfrm>
              <a:custGeom>
                <a:avLst/>
                <a:gdLst/>
                <a:ahLst/>
                <a:cxnLst/>
                <a:rect l="l" t="t" r="r" b="b"/>
                <a:pathLst>
                  <a:path w="21" h="24" extrusionOk="0">
                    <a:moveTo>
                      <a:pt x="21" y="14"/>
                    </a:moveTo>
                    <a:cubicBezTo>
                      <a:pt x="21" y="16"/>
                      <a:pt x="15" y="24"/>
                      <a:pt x="13" y="24"/>
                    </a:cubicBezTo>
                    <a:cubicBezTo>
                      <a:pt x="9" y="24"/>
                      <a:pt x="0" y="16"/>
                      <a:pt x="0" y="9"/>
                    </a:cubicBezTo>
                    <a:cubicBezTo>
                      <a:pt x="0" y="0"/>
                      <a:pt x="21" y="6"/>
                      <a:pt x="21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9" name="Google Shape;1755;p7">
                <a:extLst>
                  <a:ext uri="{FF2B5EF4-FFF2-40B4-BE49-F238E27FC236}">
                    <a16:creationId xmlns:a16="http://schemas.microsoft.com/office/drawing/2014/main" id="{39A80DE6-FAEE-31BC-1777-C3DD92203C94}"/>
                  </a:ext>
                </a:extLst>
              </p:cNvPr>
              <p:cNvSpPr/>
              <p:nvPr/>
            </p:nvSpPr>
            <p:spPr>
              <a:xfrm>
                <a:off x="8967869" y="4300148"/>
                <a:ext cx="71931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62" h="18" extrusionOk="0">
                    <a:moveTo>
                      <a:pt x="53" y="3"/>
                    </a:moveTo>
                    <a:cubicBezTo>
                      <a:pt x="54" y="9"/>
                      <a:pt x="62" y="10"/>
                      <a:pt x="62" y="17"/>
                    </a:cubicBezTo>
                    <a:cubicBezTo>
                      <a:pt x="62" y="18"/>
                      <a:pt x="59" y="18"/>
                      <a:pt x="57" y="18"/>
                    </a:cubicBezTo>
                    <a:cubicBezTo>
                      <a:pt x="47" y="18"/>
                      <a:pt x="42" y="10"/>
                      <a:pt x="31" y="10"/>
                    </a:cubicBezTo>
                    <a:cubicBezTo>
                      <a:pt x="23" y="10"/>
                      <a:pt x="20" y="10"/>
                      <a:pt x="13" y="10"/>
                    </a:cubicBezTo>
                    <a:cubicBezTo>
                      <a:pt x="10" y="10"/>
                      <a:pt x="0" y="7"/>
                      <a:pt x="0" y="7"/>
                    </a:cubicBezTo>
                    <a:cubicBezTo>
                      <a:pt x="0" y="3"/>
                      <a:pt x="4" y="2"/>
                      <a:pt x="5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6"/>
                      <a:pt x="46" y="3"/>
                      <a:pt x="51" y="3"/>
                    </a:cubicBezTo>
                    <a:lnTo>
                      <a:pt x="53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0" name="Google Shape;1756;p7">
                <a:extLst>
                  <a:ext uri="{FF2B5EF4-FFF2-40B4-BE49-F238E27FC236}">
                    <a16:creationId xmlns:a16="http://schemas.microsoft.com/office/drawing/2014/main" id="{4D8A3847-0A46-692B-E369-AF863B620136}"/>
                  </a:ext>
                </a:extLst>
              </p:cNvPr>
              <p:cNvSpPr/>
              <p:nvPr/>
            </p:nvSpPr>
            <p:spPr>
              <a:xfrm>
                <a:off x="8957156" y="4163941"/>
                <a:ext cx="30609" cy="71930"/>
              </a:xfrm>
              <a:custGeom>
                <a:avLst/>
                <a:gdLst/>
                <a:ahLst/>
                <a:cxnLst/>
                <a:rect l="l" t="t" r="r" b="b"/>
                <a:pathLst>
                  <a:path w="27" h="63" extrusionOk="0">
                    <a:moveTo>
                      <a:pt x="8" y="50"/>
                    </a:moveTo>
                    <a:cubicBezTo>
                      <a:pt x="8" y="44"/>
                      <a:pt x="8" y="44"/>
                      <a:pt x="8" y="44"/>
                    </a:cubicBezTo>
                    <a:cubicBezTo>
                      <a:pt x="14" y="44"/>
                      <a:pt x="22" y="44"/>
                      <a:pt x="25" y="43"/>
                    </a:cubicBezTo>
                    <a:cubicBezTo>
                      <a:pt x="24" y="36"/>
                      <a:pt x="19" y="35"/>
                      <a:pt x="19" y="31"/>
                    </a:cubicBezTo>
                    <a:cubicBezTo>
                      <a:pt x="19" y="26"/>
                      <a:pt x="27" y="25"/>
                      <a:pt x="27" y="21"/>
                    </a:cubicBezTo>
                    <a:cubicBezTo>
                      <a:pt x="14" y="17"/>
                      <a:pt x="8" y="11"/>
                      <a:pt x="7" y="0"/>
                    </a:cubicBezTo>
                    <a:cubicBezTo>
                      <a:pt x="1" y="3"/>
                      <a:pt x="0" y="9"/>
                      <a:pt x="0" y="16"/>
                    </a:cubicBezTo>
                    <a:cubicBezTo>
                      <a:pt x="0" y="26"/>
                      <a:pt x="6" y="29"/>
                      <a:pt x="6" y="38"/>
                    </a:cubicBezTo>
                    <a:cubicBezTo>
                      <a:pt x="6" y="46"/>
                      <a:pt x="6" y="44"/>
                      <a:pt x="6" y="48"/>
                    </a:cubicBezTo>
                    <a:cubicBezTo>
                      <a:pt x="6" y="53"/>
                      <a:pt x="8" y="63"/>
                      <a:pt x="16" y="63"/>
                    </a:cubicBezTo>
                    <a:cubicBezTo>
                      <a:pt x="12" y="58"/>
                      <a:pt x="11" y="55"/>
                      <a:pt x="8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1" name="Google Shape;1757;p7">
                <a:extLst>
                  <a:ext uri="{FF2B5EF4-FFF2-40B4-BE49-F238E27FC236}">
                    <a16:creationId xmlns:a16="http://schemas.microsoft.com/office/drawing/2014/main" id="{2C6553F2-3739-DC43-CF43-EF57DC1932AB}"/>
                  </a:ext>
                </a:extLst>
              </p:cNvPr>
              <p:cNvSpPr/>
              <p:nvPr/>
            </p:nvSpPr>
            <p:spPr>
              <a:xfrm>
                <a:off x="9479036" y="4330757"/>
                <a:ext cx="97948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85" h="52" extrusionOk="0">
                    <a:moveTo>
                      <a:pt x="22" y="48"/>
                    </a:moveTo>
                    <a:cubicBezTo>
                      <a:pt x="16" y="40"/>
                      <a:pt x="3" y="42"/>
                      <a:pt x="0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5" y="33"/>
                      <a:pt x="32" y="30"/>
                      <a:pt x="32" y="30"/>
                    </a:cubicBezTo>
                    <a:cubicBezTo>
                      <a:pt x="43" y="26"/>
                      <a:pt x="54" y="26"/>
                      <a:pt x="61" y="23"/>
                    </a:cubicBezTo>
                    <a:cubicBezTo>
                      <a:pt x="72" y="18"/>
                      <a:pt x="67" y="0"/>
                      <a:pt x="78" y="0"/>
                    </a:cubicBezTo>
                    <a:cubicBezTo>
                      <a:pt x="82" y="0"/>
                      <a:pt x="85" y="7"/>
                      <a:pt x="85" y="12"/>
                    </a:cubicBezTo>
                    <a:cubicBezTo>
                      <a:pt x="85" y="29"/>
                      <a:pt x="69" y="26"/>
                      <a:pt x="69" y="40"/>
                    </a:cubicBezTo>
                    <a:cubicBezTo>
                      <a:pt x="55" y="43"/>
                      <a:pt x="48" y="52"/>
                      <a:pt x="32" y="52"/>
                    </a:cubicBezTo>
                    <a:cubicBezTo>
                      <a:pt x="29" y="52"/>
                      <a:pt x="19" y="46"/>
                      <a:pt x="19" y="44"/>
                    </a:cubicBezTo>
                    <a:lnTo>
                      <a:pt x="22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2" name="Google Shape;1758;p7">
                <a:extLst>
                  <a:ext uri="{FF2B5EF4-FFF2-40B4-BE49-F238E27FC236}">
                    <a16:creationId xmlns:a16="http://schemas.microsoft.com/office/drawing/2014/main" id="{2ED8826A-C1B0-FB67-1A09-DB1A8F59AB20}"/>
                  </a:ext>
                </a:extLst>
              </p:cNvPr>
              <p:cNvSpPr/>
              <p:nvPr/>
            </p:nvSpPr>
            <p:spPr>
              <a:xfrm>
                <a:off x="9038270" y="4229749"/>
                <a:ext cx="501984" cy="272416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38" extrusionOk="0">
                    <a:moveTo>
                      <a:pt x="219" y="49"/>
                    </a:moveTo>
                    <a:cubicBezTo>
                      <a:pt x="228" y="59"/>
                      <a:pt x="255" y="69"/>
                      <a:pt x="274" y="69"/>
                    </a:cubicBezTo>
                    <a:cubicBezTo>
                      <a:pt x="284" y="69"/>
                      <a:pt x="288" y="80"/>
                      <a:pt x="297" y="80"/>
                    </a:cubicBezTo>
                    <a:cubicBezTo>
                      <a:pt x="297" y="87"/>
                      <a:pt x="303" y="87"/>
                      <a:pt x="307" y="88"/>
                    </a:cubicBezTo>
                    <a:cubicBezTo>
                      <a:pt x="331" y="96"/>
                      <a:pt x="330" y="118"/>
                      <a:pt x="349" y="127"/>
                    </a:cubicBezTo>
                    <a:cubicBezTo>
                      <a:pt x="356" y="131"/>
                      <a:pt x="372" y="122"/>
                      <a:pt x="372" y="140"/>
                    </a:cubicBezTo>
                    <a:cubicBezTo>
                      <a:pt x="372" y="149"/>
                      <a:pt x="358" y="145"/>
                      <a:pt x="358" y="153"/>
                    </a:cubicBezTo>
                    <a:cubicBezTo>
                      <a:pt x="358" y="157"/>
                      <a:pt x="371" y="170"/>
                      <a:pt x="372" y="172"/>
                    </a:cubicBezTo>
                    <a:cubicBezTo>
                      <a:pt x="380" y="180"/>
                      <a:pt x="378" y="185"/>
                      <a:pt x="384" y="195"/>
                    </a:cubicBezTo>
                    <a:cubicBezTo>
                      <a:pt x="386" y="199"/>
                      <a:pt x="396" y="203"/>
                      <a:pt x="401" y="203"/>
                    </a:cubicBezTo>
                    <a:cubicBezTo>
                      <a:pt x="403" y="203"/>
                      <a:pt x="405" y="208"/>
                      <a:pt x="407" y="211"/>
                    </a:cubicBezTo>
                    <a:cubicBezTo>
                      <a:pt x="408" y="215"/>
                      <a:pt x="413" y="212"/>
                      <a:pt x="416" y="213"/>
                    </a:cubicBezTo>
                    <a:cubicBezTo>
                      <a:pt x="421" y="215"/>
                      <a:pt x="422" y="219"/>
                      <a:pt x="424" y="223"/>
                    </a:cubicBezTo>
                    <a:cubicBezTo>
                      <a:pt x="425" y="227"/>
                      <a:pt x="436" y="225"/>
                      <a:pt x="439" y="226"/>
                    </a:cubicBezTo>
                    <a:cubicBezTo>
                      <a:pt x="434" y="229"/>
                      <a:pt x="429" y="233"/>
                      <a:pt x="429" y="238"/>
                    </a:cubicBezTo>
                    <a:cubicBezTo>
                      <a:pt x="427" y="238"/>
                      <a:pt x="426" y="238"/>
                      <a:pt x="424" y="238"/>
                    </a:cubicBezTo>
                    <a:cubicBezTo>
                      <a:pt x="423" y="238"/>
                      <a:pt x="411" y="231"/>
                      <a:pt x="410" y="229"/>
                    </a:cubicBezTo>
                    <a:cubicBezTo>
                      <a:pt x="390" y="229"/>
                      <a:pt x="390" y="229"/>
                      <a:pt x="390" y="229"/>
                    </a:cubicBezTo>
                    <a:cubicBezTo>
                      <a:pt x="379" y="227"/>
                      <a:pt x="362" y="218"/>
                      <a:pt x="362" y="209"/>
                    </a:cubicBezTo>
                    <a:cubicBezTo>
                      <a:pt x="362" y="206"/>
                      <a:pt x="355" y="204"/>
                      <a:pt x="354" y="203"/>
                    </a:cubicBezTo>
                    <a:cubicBezTo>
                      <a:pt x="339" y="187"/>
                      <a:pt x="325" y="165"/>
                      <a:pt x="300" y="165"/>
                    </a:cubicBezTo>
                    <a:cubicBezTo>
                      <a:pt x="281" y="165"/>
                      <a:pt x="283" y="179"/>
                      <a:pt x="272" y="184"/>
                    </a:cubicBezTo>
                    <a:cubicBezTo>
                      <a:pt x="275" y="195"/>
                      <a:pt x="268" y="198"/>
                      <a:pt x="268" y="203"/>
                    </a:cubicBezTo>
                    <a:cubicBezTo>
                      <a:pt x="251" y="203"/>
                      <a:pt x="248" y="203"/>
                      <a:pt x="240" y="203"/>
                    </a:cubicBezTo>
                    <a:cubicBezTo>
                      <a:pt x="220" y="203"/>
                      <a:pt x="215" y="179"/>
                      <a:pt x="195" y="179"/>
                    </a:cubicBezTo>
                    <a:cubicBezTo>
                      <a:pt x="192" y="179"/>
                      <a:pt x="184" y="180"/>
                      <a:pt x="184" y="184"/>
                    </a:cubicBezTo>
                    <a:cubicBezTo>
                      <a:pt x="168" y="184"/>
                      <a:pt x="168" y="184"/>
                      <a:pt x="168" y="184"/>
                    </a:cubicBezTo>
                    <a:cubicBezTo>
                      <a:pt x="162" y="184"/>
                      <a:pt x="155" y="184"/>
                      <a:pt x="155" y="177"/>
                    </a:cubicBezTo>
                    <a:cubicBezTo>
                      <a:pt x="155" y="168"/>
                      <a:pt x="170" y="164"/>
                      <a:pt x="174" y="161"/>
                    </a:cubicBezTo>
                    <a:cubicBezTo>
                      <a:pt x="164" y="150"/>
                      <a:pt x="168" y="139"/>
                      <a:pt x="165" y="127"/>
                    </a:cubicBezTo>
                    <a:cubicBezTo>
                      <a:pt x="162" y="118"/>
                      <a:pt x="140" y="109"/>
                      <a:pt x="133" y="105"/>
                    </a:cubicBezTo>
                    <a:cubicBezTo>
                      <a:pt x="124" y="101"/>
                      <a:pt x="104" y="97"/>
                      <a:pt x="92" y="97"/>
                    </a:cubicBezTo>
                    <a:cubicBezTo>
                      <a:pt x="81" y="97"/>
                      <a:pt x="76" y="76"/>
                      <a:pt x="64" y="80"/>
                    </a:cubicBezTo>
                    <a:cubicBezTo>
                      <a:pt x="64" y="73"/>
                      <a:pt x="64" y="73"/>
                      <a:pt x="64" y="73"/>
                    </a:cubicBezTo>
                    <a:cubicBezTo>
                      <a:pt x="62" y="79"/>
                      <a:pt x="59" y="87"/>
                      <a:pt x="52" y="87"/>
                    </a:cubicBezTo>
                    <a:cubicBezTo>
                      <a:pt x="50" y="87"/>
                      <a:pt x="46" y="87"/>
                      <a:pt x="45" y="85"/>
                    </a:cubicBezTo>
                    <a:cubicBezTo>
                      <a:pt x="41" y="77"/>
                      <a:pt x="45" y="74"/>
                      <a:pt x="41" y="67"/>
                    </a:cubicBezTo>
                    <a:cubicBezTo>
                      <a:pt x="37" y="61"/>
                      <a:pt x="29" y="64"/>
                      <a:pt x="27" y="58"/>
                    </a:cubicBezTo>
                    <a:cubicBezTo>
                      <a:pt x="38" y="52"/>
                      <a:pt x="61" y="54"/>
                      <a:pt x="66" y="44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52" y="47"/>
                      <a:pt x="47" y="48"/>
                      <a:pt x="39" y="48"/>
                    </a:cubicBezTo>
                    <a:cubicBezTo>
                      <a:pt x="35" y="48"/>
                      <a:pt x="32" y="46"/>
                      <a:pt x="28" y="45"/>
                    </a:cubicBezTo>
                    <a:cubicBezTo>
                      <a:pt x="26" y="44"/>
                      <a:pt x="24" y="40"/>
                      <a:pt x="24" y="38"/>
                    </a:cubicBezTo>
                    <a:cubicBezTo>
                      <a:pt x="18" y="27"/>
                      <a:pt x="0" y="32"/>
                      <a:pt x="0" y="21"/>
                    </a:cubicBezTo>
                    <a:cubicBezTo>
                      <a:pt x="0" y="16"/>
                      <a:pt x="6" y="13"/>
                      <a:pt x="11" y="13"/>
                    </a:cubicBezTo>
                    <a:cubicBezTo>
                      <a:pt x="20" y="13"/>
                      <a:pt x="25" y="0"/>
                      <a:pt x="39" y="0"/>
                    </a:cubicBezTo>
                    <a:cubicBezTo>
                      <a:pt x="52" y="0"/>
                      <a:pt x="62" y="13"/>
                      <a:pt x="75" y="16"/>
                    </a:cubicBezTo>
                    <a:cubicBezTo>
                      <a:pt x="75" y="27"/>
                      <a:pt x="75" y="38"/>
                      <a:pt x="75" y="44"/>
                    </a:cubicBezTo>
                    <a:cubicBezTo>
                      <a:pt x="75" y="48"/>
                      <a:pt x="80" y="52"/>
                      <a:pt x="87" y="52"/>
                    </a:cubicBezTo>
                    <a:cubicBezTo>
                      <a:pt x="87" y="55"/>
                      <a:pt x="97" y="67"/>
                      <a:pt x="102" y="67"/>
                    </a:cubicBezTo>
                    <a:cubicBezTo>
                      <a:pt x="107" y="67"/>
                      <a:pt x="114" y="56"/>
                      <a:pt x="115" y="54"/>
                    </a:cubicBezTo>
                    <a:cubicBezTo>
                      <a:pt x="121" y="48"/>
                      <a:pt x="123" y="47"/>
                      <a:pt x="134" y="44"/>
                    </a:cubicBezTo>
                    <a:cubicBezTo>
                      <a:pt x="140" y="41"/>
                      <a:pt x="149" y="27"/>
                      <a:pt x="159" y="25"/>
                    </a:cubicBezTo>
                    <a:cubicBezTo>
                      <a:pt x="159" y="29"/>
                      <a:pt x="165" y="29"/>
                      <a:pt x="168" y="29"/>
                    </a:cubicBezTo>
                    <a:cubicBezTo>
                      <a:pt x="177" y="32"/>
                      <a:pt x="183" y="42"/>
                      <a:pt x="187" y="44"/>
                    </a:cubicBezTo>
                    <a:cubicBezTo>
                      <a:pt x="208" y="44"/>
                      <a:pt x="208" y="44"/>
                      <a:pt x="208" y="44"/>
                    </a:cubicBezTo>
                    <a:cubicBezTo>
                      <a:pt x="212" y="48"/>
                      <a:pt x="220" y="51"/>
                      <a:pt x="223" y="52"/>
                    </a:cubicBezTo>
                    <a:cubicBezTo>
                      <a:pt x="223" y="53"/>
                      <a:pt x="223" y="53"/>
                      <a:pt x="223" y="53"/>
                    </a:cubicBezTo>
                    <a:lnTo>
                      <a:pt x="219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3" name="Google Shape;1759;p7">
                <a:extLst>
                  <a:ext uri="{FF2B5EF4-FFF2-40B4-BE49-F238E27FC236}">
                    <a16:creationId xmlns:a16="http://schemas.microsoft.com/office/drawing/2014/main" id="{6BE3EDB2-2CB5-9A22-43AB-3A5227DBC4C6}"/>
                  </a:ext>
                </a:extLst>
              </p:cNvPr>
              <p:cNvSpPr/>
              <p:nvPr/>
            </p:nvSpPr>
            <p:spPr>
              <a:xfrm>
                <a:off x="9547906" y="4289435"/>
                <a:ext cx="48974" cy="52034"/>
              </a:xfrm>
              <a:custGeom>
                <a:avLst/>
                <a:gdLst/>
                <a:ahLst/>
                <a:cxnLst/>
                <a:rect l="l" t="t" r="r" b="b"/>
                <a:pathLst>
                  <a:path w="43" h="46" extrusionOk="0">
                    <a:moveTo>
                      <a:pt x="39" y="45"/>
                    </a:moveTo>
                    <a:cubicBezTo>
                      <a:pt x="30" y="43"/>
                      <a:pt x="30" y="38"/>
                      <a:pt x="31" y="30"/>
                    </a:cubicBezTo>
                    <a:cubicBezTo>
                      <a:pt x="22" y="25"/>
                      <a:pt x="23" y="16"/>
                      <a:pt x="13" y="10"/>
                    </a:cubicBezTo>
                    <a:cubicBezTo>
                      <a:pt x="7" y="6"/>
                      <a:pt x="2" y="7"/>
                      <a:pt x="0" y="0"/>
                    </a:cubicBezTo>
                    <a:cubicBezTo>
                      <a:pt x="14" y="5"/>
                      <a:pt x="21" y="15"/>
                      <a:pt x="29" y="23"/>
                    </a:cubicBezTo>
                    <a:cubicBezTo>
                      <a:pt x="35" y="30"/>
                      <a:pt x="43" y="28"/>
                      <a:pt x="43" y="39"/>
                    </a:cubicBezTo>
                    <a:cubicBezTo>
                      <a:pt x="43" y="41"/>
                      <a:pt x="43" y="43"/>
                      <a:pt x="43" y="45"/>
                    </a:cubicBezTo>
                    <a:cubicBezTo>
                      <a:pt x="42" y="45"/>
                      <a:pt x="40" y="46"/>
                      <a:pt x="39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4" name="Google Shape;1760;p7">
                <a:extLst>
                  <a:ext uri="{FF2B5EF4-FFF2-40B4-BE49-F238E27FC236}">
                    <a16:creationId xmlns:a16="http://schemas.microsoft.com/office/drawing/2014/main" id="{9EFD4BC1-5F6D-6BAF-1E5E-224FE7425FF6}"/>
                  </a:ext>
                </a:extLst>
              </p:cNvPr>
              <p:cNvSpPr/>
              <p:nvPr/>
            </p:nvSpPr>
            <p:spPr>
              <a:xfrm>
                <a:off x="9636671" y="4364426"/>
                <a:ext cx="24487" cy="33669"/>
              </a:xfrm>
              <a:custGeom>
                <a:avLst/>
                <a:gdLst/>
                <a:ahLst/>
                <a:cxnLst/>
                <a:rect l="l" t="t" r="r" b="b"/>
                <a:pathLst>
                  <a:path w="22" h="29" extrusionOk="0">
                    <a:moveTo>
                      <a:pt x="12" y="17"/>
                    </a:moveTo>
                    <a:cubicBezTo>
                      <a:pt x="3" y="16"/>
                      <a:pt x="0" y="8"/>
                      <a:pt x="1" y="0"/>
                    </a:cubicBezTo>
                    <a:cubicBezTo>
                      <a:pt x="6" y="3"/>
                      <a:pt x="22" y="20"/>
                      <a:pt x="22" y="23"/>
                    </a:cubicBezTo>
                    <a:cubicBezTo>
                      <a:pt x="22" y="25"/>
                      <a:pt x="19" y="29"/>
                      <a:pt x="16" y="29"/>
                    </a:cubicBezTo>
                    <a:cubicBezTo>
                      <a:pt x="14" y="29"/>
                      <a:pt x="12" y="26"/>
                      <a:pt x="12" y="23"/>
                    </a:cubicBezTo>
                    <a:cubicBezTo>
                      <a:pt x="12" y="21"/>
                      <a:pt x="12" y="19"/>
                      <a:pt x="12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5" name="Google Shape;1761;p7">
                <a:extLst>
                  <a:ext uri="{FF2B5EF4-FFF2-40B4-BE49-F238E27FC236}">
                    <a16:creationId xmlns:a16="http://schemas.microsoft.com/office/drawing/2014/main" id="{06CBD5D7-B029-36E6-9EF8-078E62A4F0D3}"/>
                  </a:ext>
                </a:extLst>
              </p:cNvPr>
              <p:cNvSpPr/>
              <p:nvPr/>
            </p:nvSpPr>
            <p:spPr>
              <a:xfrm>
                <a:off x="9805020" y="4486860"/>
                <a:ext cx="13774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13" h="17" extrusionOk="0">
                    <a:moveTo>
                      <a:pt x="13" y="12"/>
                    </a:moveTo>
                    <a:cubicBezTo>
                      <a:pt x="13" y="14"/>
                      <a:pt x="12" y="15"/>
                      <a:pt x="13" y="17"/>
                    </a:cubicBezTo>
                    <a:cubicBezTo>
                      <a:pt x="5" y="17"/>
                      <a:pt x="0" y="5"/>
                      <a:pt x="1" y="0"/>
                    </a:cubicBezTo>
                    <a:cubicBezTo>
                      <a:pt x="7" y="4"/>
                      <a:pt x="13" y="6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1762;p7">
                <a:extLst>
                  <a:ext uri="{FF2B5EF4-FFF2-40B4-BE49-F238E27FC236}">
                    <a16:creationId xmlns:a16="http://schemas.microsoft.com/office/drawing/2014/main" id="{C4F77528-0573-FD95-26A0-BD4BC1A7DCF3}"/>
                  </a:ext>
                </a:extLst>
              </p:cNvPr>
              <p:cNvSpPr/>
              <p:nvPr/>
            </p:nvSpPr>
            <p:spPr>
              <a:xfrm>
                <a:off x="9766759" y="4471556"/>
                <a:ext cx="29078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25" h="13" extrusionOk="0">
                    <a:moveTo>
                      <a:pt x="25" y="12"/>
                    </a:moveTo>
                    <a:cubicBezTo>
                      <a:pt x="24" y="12"/>
                      <a:pt x="22" y="13"/>
                      <a:pt x="21" y="13"/>
                    </a:cubicBezTo>
                    <a:cubicBezTo>
                      <a:pt x="12" y="13"/>
                      <a:pt x="0" y="10"/>
                      <a:pt x="0" y="0"/>
                    </a:cubicBezTo>
                    <a:cubicBezTo>
                      <a:pt x="12" y="0"/>
                      <a:pt x="20" y="4"/>
                      <a:pt x="2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7" name="Google Shape;1763;p7">
                <a:extLst>
                  <a:ext uri="{FF2B5EF4-FFF2-40B4-BE49-F238E27FC236}">
                    <a16:creationId xmlns:a16="http://schemas.microsoft.com/office/drawing/2014/main" id="{9F4388BE-67C3-B993-E12D-EE72865EDE65}"/>
                  </a:ext>
                </a:extLst>
              </p:cNvPr>
              <p:cNvSpPr/>
              <p:nvPr/>
            </p:nvSpPr>
            <p:spPr>
              <a:xfrm>
                <a:off x="9771350" y="4436356"/>
                <a:ext cx="24487" cy="29078"/>
              </a:xfrm>
              <a:custGeom>
                <a:avLst/>
                <a:gdLst/>
                <a:ahLst/>
                <a:cxnLst/>
                <a:rect l="l" t="t" r="r" b="b"/>
                <a:pathLst>
                  <a:path w="22" h="26" extrusionOk="0">
                    <a:moveTo>
                      <a:pt x="22" y="26"/>
                    </a:moveTo>
                    <a:cubicBezTo>
                      <a:pt x="14" y="26"/>
                      <a:pt x="1" y="7"/>
                      <a:pt x="0" y="0"/>
                    </a:cubicBezTo>
                    <a:cubicBezTo>
                      <a:pt x="11" y="7"/>
                      <a:pt x="18" y="14"/>
                      <a:pt x="22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Google Shape;1764;p7">
                <a:extLst>
                  <a:ext uri="{FF2B5EF4-FFF2-40B4-BE49-F238E27FC236}">
                    <a16:creationId xmlns:a16="http://schemas.microsoft.com/office/drawing/2014/main" id="{55C449F7-74F5-8C44-2504-31232A80619D}"/>
                  </a:ext>
                </a:extLst>
              </p:cNvPr>
              <p:cNvSpPr/>
              <p:nvPr/>
            </p:nvSpPr>
            <p:spPr>
              <a:xfrm>
                <a:off x="9719315" y="4413400"/>
                <a:ext cx="32139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29" h="18" extrusionOk="0">
                    <a:moveTo>
                      <a:pt x="3" y="0"/>
                    </a:moveTo>
                    <a:cubicBezTo>
                      <a:pt x="10" y="4"/>
                      <a:pt x="25" y="9"/>
                      <a:pt x="29" y="16"/>
                    </a:cubicBezTo>
                    <a:cubicBezTo>
                      <a:pt x="28" y="17"/>
                      <a:pt x="25" y="18"/>
                      <a:pt x="23" y="18"/>
                    </a:cubicBezTo>
                    <a:cubicBezTo>
                      <a:pt x="17" y="18"/>
                      <a:pt x="0" y="11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9" name="Google Shape;1765;p7">
                <a:extLst>
                  <a:ext uri="{FF2B5EF4-FFF2-40B4-BE49-F238E27FC236}">
                    <a16:creationId xmlns:a16="http://schemas.microsoft.com/office/drawing/2014/main" id="{06FF2EA7-9492-7344-77D4-97C1C2C9641C}"/>
                  </a:ext>
                </a:extLst>
              </p:cNvPr>
              <p:cNvSpPr/>
              <p:nvPr/>
            </p:nvSpPr>
            <p:spPr>
              <a:xfrm>
                <a:off x="9679524" y="4390443"/>
                <a:ext cx="21426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18" h="12" extrusionOk="0">
                    <a:moveTo>
                      <a:pt x="0" y="0"/>
                    </a:moveTo>
                    <a:cubicBezTo>
                      <a:pt x="8" y="7"/>
                      <a:pt x="13" y="4"/>
                      <a:pt x="18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3" y="4"/>
                      <a:pt x="3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0" name="Google Shape;1766;p7">
                <a:extLst>
                  <a:ext uri="{FF2B5EF4-FFF2-40B4-BE49-F238E27FC236}">
                    <a16:creationId xmlns:a16="http://schemas.microsoft.com/office/drawing/2014/main" id="{E8B66F63-42B3-CD96-785A-A2043A4F7728}"/>
                  </a:ext>
                </a:extLst>
              </p:cNvPr>
              <p:cNvSpPr/>
              <p:nvPr/>
            </p:nvSpPr>
            <p:spPr>
              <a:xfrm>
                <a:off x="9381088" y="5336246"/>
                <a:ext cx="94887" cy="102538"/>
              </a:xfrm>
              <a:custGeom>
                <a:avLst/>
                <a:gdLst/>
                <a:ahLst/>
                <a:cxnLst/>
                <a:rect l="l" t="t" r="r" b="b"/>
                <a:pathLst>
                  <a:path w="83" h="89" extrusionOk="0">
                    <a:moveTo>
                      <a:pt x="42" y="13"/>
                    </a:moveTo>
                    <a:cubicBezTo>
                      <a:pt x="52" y="13"/>
                      <a:pt x="65" y="8"/>
                      <a:pt x="75" y="5"/>
                    </a:cubicBezTo>
                    <a:cubicBezTo>
                      <a:pt x="77" y="15"/>
                      <a:pt x="83" y="19"/>
                      <a:pt x="83" y="29"/>
                    </a:cubicBezTo>
                    <a:cubicBezTo>
                      <a:pt x="83" y="47"/>
                      <a:pt x="63" y="89"/>
                      <a:pt x="48" y="89"/>
                    </a:cubicBezTo>
                    <a:cubicBezTo>
                      <a:pt x="25" y="89"/>
                      <a:pt x="0" y="30"/>
                      <a:pt x="0" y="13"/>
                    </a:cubicBezTo>
                    <a:cubicBezTo>
                      <a:pt x="0" y="0"/>
                      <a:pt x="41" y="13"/>
                      <a:pt x="42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1" name="Google Shape;1767;p7">
                <a:extLst>
                  <a:ext uri="{FF2B5EF4-FFF2-40B4-BE49-F238E27FC236}">
                    <a16:creationId xmlns:a16="http://schemas.microsoft.com/office/drawing/2014/main" id="{FA512EDC-27B1-C8C8-7B5D-3D4BAAC1E0E3}"/>
                  </a:ext>
                </a:extLst>
              </p:cNvPr>
              <p:cNvSpPr/>
              <p:nvPr/>
            </p:nvSpPr>
            <p:spPr>
              <a:xfrm>
                <a:off x="9463732" y="5317881"/>
                <a:ext cx="10713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0" h="13" extrusionOk="0">
                    <a:moveTo>
                      <a:pt x="10" y="0"/>
                    </a:moveTo>
                    <a:cubicBezTo>
                      <a:pt x="10" y="8"/>
                      <a:pt x="8" y="9"/>
                      <a:pt x="8" y="13"/>
                    </a:cubicBezTo>
                    <a:cubicBezTo>
                      <a:pt x="1" y="11"/>
                      <a:pt x="0" y="6"/>
                      <a:pt x="0" y="0"/>
                    </a:cubicBezTo>
                    <a:cubicBezTo>
                      <a:pt x="4" y="1"/>
                      <a:pt x="8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2" name="Google Shape;1768;p7">
                <a:extLst>
                  <a:ext uri="{FF2B5EF4-FFF2-40B4-BE49-F238E27FC236}">
                    <a16:creationId xmlns:a16="http://schemas.microsoft.com/office/drawing/2014/main" id="{27582549-4170-FDCC-8387-506E26AE8D34}"/>
                  </a:ext>
                </a:extLst>
              </p:cNvPr>
              <p:cNvSpPr/>
              <p:nvPr/>
            </p:nvSpPr>
            <p:spPr>
              <a:xfrm>
                <a:off x="9182131" y="5190856"/>
                <a:ext cx="29078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5" extrusionOk="0">
                    <a:moveTo>
                      <a:pt x="26" y="7"/>
                    </a:moveTo>
                    <a:cubicBezTo>
                      <a:pt x="18" y="13"/>
                      <a:pt x="7" y="15"/>
                      <a:pt x="0" y="7"/>
                    </a:cubicBezTo>
                    <a:cubicBezTo>
                      <a:pt x="14" y="0"/>
                      <a:pt x="16" y="2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" name="Google Shape;1769;p7">
                <a:extLst>
                  <a:ext uri="{FF2B5EF4-FFF2-40B4-BE49-F238E27FC236}">
                    <a16:creationId xmlns:a16="http://schemas.microsoft.com/office/drawing/2014/main" id="{07CBA86C-C003-2D98-E986-5EE220E4AB21}"/>
                  </a:ext>
                </a:extLst>
              </p:cNvPr>
              <p:cNvSpPr/>
              <p:nvPr/>
            </p:nvSpPr>
            <p:spPr>
              <a:xfrm>
                <a:off x="9019904" y="4517469"/>
                <a:ext cx="35200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31" h="13" extrusionOk="0">
                    <a:moveTo>
                      <a:pt x="31" y="1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28" y="13"/>
                      <a:pt x="25" y="13"/>
                      <a:pt x="23" y="13"/>
                    </a:cubicBezTo>
                    <a:cubicBezTo>
                      <a:pt x="14" y="13"/>
                      <a:pt x="3" y="8"/>
                      <a:pt x="0" y="5"/>
                    </a:cubicBezTo>
                    <a:cubicBezTo>
                      <a:pt x="14" y="2"/>
                      <a:pt x="19" y="0"/>
                      <a:pt x="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4" name="Google Shape;1770;p7">
                <a:extLst>
                  <a:ext uri="{FF2B5EF4-FFF2-40B4-BE49-F238E27FC236}">
                    <a16:creationId xmlns:a16="http://schemas.microsoft.com/office/drawing/2014/main" id="{9073F0CA-B926-EC34-5295-F24E2B5925E5}"/>
                  </a:ext>
                </a:extLst>
              </p:cNvPr>
              <p:cNvSpPr/>
              <p:nvPr/>
            </p:nvSpPr>
            <p:spPr>
              <a:xfrm>
                <a:off x="8605155" y="4503695"/>
                <a:ext cx="997846" cy="79123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691" extrusionOk="0">
                    <a:moveTo>
                      <a:pt x="852" y="336"/>
                    </a:moveTo>
                    <a:cubicBezTo>
                      <a:pt x="864" y="353"/>
                      <a:pt x="872" y="396"/>
                      <a:pt x="872" y="420"/>
                    </a:cubicBezTo>
                    <a:cubicBezTo>
                      <a:pt x="872" y="437"/>
                      <a:pt x="867" y="462"/>
                      <a:pt x="861" y="469"/>
                    </a:cubicBezTo>
                    <a:cubicBezTo>
                      <a:pt x="861" y="491"/>
                      <a:pt x="861" y="491"/>
                      <a:pt x="861" y="491"/>
                    </a:cubicBezTo>
                    <a:cubicBezTo>
                      <a:pt x="857" y="498"/>
                      <a:pt x="859" y="501"/>
                      <a:pt x="855" y="507"/>
                    </a:cubicBezTo>
                    <a:cubicBezTo>
                      <a:pt x="842" y="529"/>
                      <a:pt x="828" y="537"/>
                      <a:pt x="821" y="563"/>
                    </a:cubicBezTo>
                    <a:cubicBezTo>
                      <a:pt x="814" y="582"/>
                      <a:pt x="799" y="607"/>
                      <a:pt x="799" y="634"/>
                    </a:cubicBezTo>
                    <a:cubicBezTo>
                      <a:pt x="799" y="633"/>
                      <a:pt x="799" y="633"/>
                      <a:pt x="799" y="633"/>
                    </a:cubicBezTo>
                    <a:cubicBezTo>
                      <a:pt x="790" y="669"/>
                      <a:pt x="728" y="653"/>
                      <a:pt x="722" y="691"/>
                    </a:cubicBezTo>
                    <a:cubicBezTo>
                      <a:pt x="716" y="690"/>
                      <a:pt x="685" y="672"/>
                      <a:pt x="684" y="667"/>
                    </a:cubicBezTo>
                    <a:cubicBezTo>
                      <a:pt x="667" y="669"/>
                      <a:pt x="673" y="684"/>
                      <a:pt x="654" y="684"/>
                    </a:cubicBezTo>
                    <a:cubicBezTo>
                      <a:pt x="624" y="684"/>
                      <a:pt x="576" y="664"/>
                      <a:pt x="576" y="631"/>
                    </a:cubicBezTo>
                    <a:cubicBezTo>
                      <a:pt x="576" y="619"/>
                      <a:pt x="566" y="610"/>
                      <a:pt x="565" y="599"/>
                    </a:cubicBezTo>
                    <a:cubicBezTo>
                      <a:pt x="565" y="599"/>
                      <a:pt x="565" y="596"/>
                      <a:pt x="565" y="595"/>
                    </a:cubicBezTo>
                    <a:cubicBezTo>
                      <a:pt x="559" y="599"/>
                      <a:pt x="555" y="599"/>
                      <a:pt x="549" y="601"/>
                    </a:cubicBezTo>
                    <a:cubicBezTo>
                      <a:pt x="540" y="601"/>
                      <a:pt x="540" y="601"/>
                      <a:pt x="540" y="601"/>
                    </a:cubicBezTo>
                    <a:cubicBezTo>
                      <a:pt x="543" y="596"/>
                      <a:pt x="546" y="591"/>
                      <a:pt x="546" y="584"/>
                    </a:cubicBezTo>
                    <a:cubicBezTo>
                      <a:pt x="546" y="574"/>
                      <a:pt x="541" y="571"/>
                      <a:pt x="538" y="568"/>
                    </a:cubicBezTo>
                    <a:cubicBezTo>
                      <a:pt x="538" y="570"/>
                      <a:pt x="537" y="573"/>
                      <a:pt x="537" y="576"/>
                    </a:cubicBezTo>
                    <a:cubicBezTo>
                      <a:pt x="530" y="579"/>
                      <a:pt x="529" y="593"/>
                      <a:pt x="518" y="593"/>
                    </a:cubicBezTo>
                    <a:cubicBezTo>
                      <a:pt x="514" y="593"/>
                      <a:pt x="510" y="589"/>
                      <a:pt x="510" y="585"/>
                    </a:cubicBezTo>
                    <a:cubicBezTo>
                      <a:pt x="529" y="581"/>
                      <a:pt x="533" y="540"/>
                      <a:pt x="532" y="528"/>
                    </a:cubicBezTo>
                    <a:cubicBezTo>
                      <a:pt x="518" y="542"/>
                      <a:pt x="499" y="584"/>
                      <a:pt x="483" y="584"/>
                    </a:cubicBezTo>
                    <a:cubicBezTo>
                      <a:pt x="474" y="584"/>
                      <a:pt x="477" y="569"/>
                      <a:pt x="477" y="569"/>
                    </a:cubicBezTo>
                    <a:cubicBezTo>
                      <a:pt x="472" y="569"/>
                      <a:pt x="455" y="530"/>
                      <a:pt x="449" y="522"/>
                    </a:cubicBezTo>
                    <a:cubicBezTo>
                      <a:pt x="437" y="506"/>
                      <a:pt x="393" y="498"/>
                      <a:pt x="368" y="498"/>
                    </a:cubicBezTo>
                    <a:cubicBezTo>
                      <a:pt x="340" y="498"/>
                      <a:pt x="335" y="510"/>
                      <a:pt x="318" y="516"/>
                    </a:cubicBezTo>
                    <a:cubicBezTo>
                      <a:pt x="280" y="529"/>
                      <a:pt x="232" y="515"/>
                      <a:pt x="226" y="556"/>
                    </a:cubicBezTo>
                    <a:cubicBezTo>
                      <a:pt x="210" y="557"/>
                      <a:pt x="197" y="561"/>
                      <a:pt x="181" y="561"/>
                    </a:cubicBezTo>
                    <a:cubicBezTo>
                      <a:pt x="168" y="555"/>
                      <a:pt x="168" y="561"/>
                      <a:pt x="159" y="561"/>
                    </a:cubicBezTo>
                    <a:cubicBezTo>
                      <a:pt x="133" y="561"/>
                      <a:pt x="121" y="588"/>
                      <a:pt x="87" y="588"/>
                    </a:cubicBezTo>
                    <a:cubicBezTo>
                      <a:pt x="75" y="588"/>
                      <a:pt x="38" y="571"/>
                      <a:pt x="38" y="560"/>
                    </a:cubicBezTo>
                    <a:cubicBezTo>
                      <a:pt x="38" y="548"/>
                      <a:pt x="56" y="542"/>
                      <a:pt x="56" y="524"/>
                    </a:cubicBezTo>
                    <a:cubicBezTo>
                      <a:pt x="56" y="501"/>
                      <a:pt x="44" y="488"/>
                      <a:pt x="40" y="474"/>
                    </a:cubicBezTo>
                    <a:cubicBezTo>
                      <a:pt x="31" y="439"/>
                      <a:pt x="29" y="428"/>
                      <a:pt x="19" y="397"/>
                    </a:cubicBezTo>
                    <a:cubicBezTo>
                      <a:pt x="16" y="385"/>
                      <a:pt x="0" y="381"/>
                      <a:pt x="4" y="369"/>
                    </a:cubicBezTo>
                    <a:cubicBezTo>
                      <a:pt x="6" y="366"/>
                      <a:pt x="6" y="363"/>
                      <a:pt x="9" y="359"/>
                    </a:cubicBezTo>
                    <a:cubicBezTo>
                      <a:pt x="10" y="363"/>
                      <a:pt x="13" y="367"/>
                      <a:pt x="16" y="369"/>
                    </a:cubicBezTo>
                    <a:cubicBezTo>
                      <a:pt x="18" y="366"/>
                      <a:pt x="16" y="363"/>
                      <a:pt x="16" y="359"/>
                    </a:cubicBezTo>
                    <a:cubicBezTo>
                      <a:pt x="16" y="347"/>
                      <a:pt x="6" y="337"/>
                      <a:pt x="6" y="317"/>
                    </a:cubicBezTo>
                    <a:cubicBezTo>
                      <a:pt x="6" y="293"/>
                      <a:pt x="6" y="292"/>
                      <a:pt x="6" y="271"/>
                    </a:cubicBezTo>
                    <a:cubicBezTo>
                      <a:pt x="6" y="265"/>
                      <a:pt x="12" y="263"/>
                      <a:pt x="15" y="262"/>
                    </a:cubicBezTo>
                    <a:cubicBezTo>
                      <a:pt x="16" y="264"/>
                      <a:pt x="16" y="267"/>
                      <a:pt x="16" y="270"/>
                    </a:cubicBezTo>
                    <a:cubicBezTo>
                      <a:pt x="30" y="268"/>
                      <a:pt x="47" y="248"/>
                      <a:pt x="56" y="239"/>
                    </a:cubicBezTo>
                    <a:cubicBezTo>
                      <a:pt x="65" y="230"/>
                      <a:pt x="92" y="228"/>
                      <a:pt x="106" y="226"/>
                    </a:cubicBezTo>
                    <a:cubicBezTo>
                      <a:pt x="134" y="221"/>
                      <a:pt x="196" y="199"/>
                      <a:pt x="196" y="172"/>
                    </a:cubicBezTo>
                    <a:cubicBezTo>
                      <a:pt x="196" y="167"/>
                      <a:pt x="196" y="163"/>
                      <a:pt x="196" y="158"/>
                    </a:cubicBezTo>
                    <a:cubicBezTo>
                      <a:pt x="196" y="150"/>
                      <a:pt x="198" y="142"/>
                      <a:pt x="206" y="138"/>
                    </a:cubicBezTo>
                    <a:cubicBezTo>
                      <a:pt x="209" y="145"/>
                      <a:pt x="214" y="149"/>
                      <a:pt x="217" y="154"/>
                    </a:cubicBezTo>
                    <a:cubicBezTo>
                      <a:pt x="225" y="149"/>
                      <a:pt x="221" y="137"/>
                      <a:pt x="225" y="128"/>
                    </a:cubicBezTo>
                    <a:cubicBezTo>
                      <a:pt x="231" y="131"/>
                      <a:pt x="235" y="134"/>
                      <a:pt x="241" y="134"/>
                    </a:cubicBezTo>
                    <a:cubicBezTo>
                      <a:pt x="241" y="112"/>
                      <a:pt x="256" y="109"/>
                      <a:pt x="258" y="91"/>
                    </a:cubicBezTo>
                    <a:cubicBezTo>
                      <a:pt x="278" y="91"/>
                      <a:pt x="282" y="75"/>
                      <a:pt x="298" y="75"/>
                    </a:cubicBezTo>
                    <a:cubicBezTo>
                      <a:pt x="312" y="75"/>
                      <a:pt x="319" y="91"/>
                      <a:pt x="321" y="105"/>
                    </a:cubicBezTo>
                    <a:cubicBezTo>
                      <a:pt x="324" y="99"/>
                      <a:pt x="330" y="96"/>
                      <a:pt x="337" y="96"/>
                    </a:cubicBezTo>
                    <a:cubicBezTo>
                      <a:pt x="341" y="96"/>
                      <a:pt x="347" y="102"/>
                      <a:pt x="349" y="103"/>
                    </a:cubicBezTo>
                    <a:cubicBezTo>
                      <a:pt x="353" y="95"/>
                      <a:pt x="351" y="90"/>
                      <a:pt x="351" y="83"/>
                    </a:cubicBezTo>
                    <a:cubicBezTo>
                      <a:pt x="351" y="72"/>
                      <a:pt x="362" y="66"/>
                      <a:pt x="362" y="55"/>
                    </a:cubicBezTo>
                    <a:cubicBezTo>
                      <a:pt x="362" y="44"/>
                      <a:pt x="393" y="37"/>
                      <a:pt x="405" y="37"/>
                    </a:cubicBezTo>
                    <a:cubicBezTo>
                      <a:pt x="411" y="37"/>
                      <a:pt x="417" y="32"/>
                      <a:pt x="419" y="31"/>
                    </a:cubicBezTo>
                    <a:cubicBezTo>
                      <a:pt x="415" y="24"/>
                      <a:pt x="407" y="22"/>
                      <a:pt x="405" y="13"/>
                    </a:cubicBezTo>
                    <a:cubicBezTo>
                      <a:pt x="431" y="24"/>
                      <a:pt x="446" y="35"/>
                      <a:pt x="474" y="35"/>
                    </a:cubicBezTo>
                    <a:cubicBezTo>
                      <a:pt x="483" y="35"/>
                      <a:pt x="487" y="29"/>
                      <a:pt x="495" y="29"/>
                    </a:cubicBezTo>
                    <a:cubicBezTo>
                      <a:pt x="499" y="29"/>
                      <a:pt x="510" y="37"/>
                      <a:pt x="510" y="43"/>
                    </a:cubicBezTo>
                    <a:cubicBezTo>
                      <a:pt x="510" y="53"/>
                      <a:pt x="499" y="54"/>
                      <a:pt x="493" y="59"/>
                    </a:cubicBezTo>
                    <a:cubicBezTo>
                      <a:pt x="483" y="99"/>
                      <a:pt x="483" y="99"/>
                      <a:pt x="483" y="99"/>
                    </a:cubicBezTo>
                    <a:cubicBezTo>
                      <a:pt x="483" y="105"/>
                      <a:pt x="494" y="103"/>
                      <a:pt x="499" y="107"/>
                    </a:cubicBezTo>
                    <a:cubicBezTo>
                      <a:pt x="503" y="110"/>
                      <a:pt x="503" y="122"/>
                      <a:pt x="506" y="122"/>
                    </a:cubicBezTo>
                    <a:cubicBezTo>
                      <a:pt x="527" y="130"/>
                      <a:pt x="538" y="134"/>
                      <a:pt x="557" y="142"/>
                    </a:cubicBezTo>
                    <a:cubicBezTo>
                      <a:pt x="568" y="146"/>
                      <a:pt x="571" y="164"/>
                      <a:pt x="586" y="164"/>
                    </a:cubicBezTo>
                    <a:cubicBezTo>
                      <a:pt x="609" y="164"/>
                      <a:pt x="614" y="117"/>
                      <a:pt x="618" y="99"/>
                    </a:cubicBezTo>
                    <a:cubicBezTo>
                      <a:pt x="618" y="27"/>
                      <a:pt x="618" y="27"/>
                      <a:pt x="618" y="27"/>
                    </a:cubicBezTo>
                    <a:cubicBezTo>
                      <a:pt x="630" y="17"/>
                      <a:pt x="626" y="7"/>
                      <a:pt x="639" y="0"/>
                    </a:cubicBezTo>
                    <a:cubicBezTo>
                      <a:pt x="641" y="22"/>
                      <a:pt x="651" y="36"/>
                      <a:pt x="655" y="51"/>
                    </a:cubicBezTo>
                    <a:cubicBezTo>
                      <a:pt x="658" y="62"/>
                      <a:pt x="655" y="76"/>
                      <a:pt x="663" y="83"/>
                    </a:cubicBezTo>
                    <a:cubicBezTo>
                      <a:pt x="671" y="85"/>
                      <a:pt x="685" y="90"/>
                      <a:pt x="688" y="91"/>
                    </a:cubicBezTo>
                    <a:cubicBezTo>
                      <a:pt x="697" y="98"/>
                      <a:pt x="697" y="123"/>
                      <a:pt x="701" y="136"/>
                    </a:cubicBezTo>
                    <a:cubicBezTo>
                      <a:pt x="708" y="157"/>
                      <a:pt x="714" y="168"/>
                      <a:pt x="720" y="188"/>
                    </a:cubicBezTo>
                    <a:cubicBezTo>
                      <a:pt x="726" y="207"/>
                      <a:pt x="758" y="214"/>
                      <a:pt x="771" y="227"/>
                    </a:cubicBezTo>
                    <a:cubicBezTo>
                      <a:pt x="780" y="237"/>
                      <a:pt x="782" y="252"/>
                      <a:pt x="785" y="263"/>
                    </a:cubicBezTo>
                    <a:cubicBezTo>
                      <a:pt x="788" y="273"/>
                      <a:pt x="800" y="273"/>
                      <a:pt x="810" y="273"/>
                    </a:cubicBezTo>
                    <a:cubicBezTo>
                      <a:pt x="810" y="305"/>
                      <a:pt x="839" y="319"/>
                      <a:pt x="853" y="334"/>
                    </a:cubicBezTo>
                    <a:lnTo>
                      <a:pt x="852" y="3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5" name="Google Shape;1771;p7">
                <a:extLst>
                  <a:ext uri="{FF2B5EF4-FFF2-40B4-BE49-F238E27FC236}">
                    <a16:creationId xmlns:a16="http://schemas.microsoft.com/office/drawing/2014/main" id="{E3799CFC-7D7D-3086-6B02-F7F7C2B8E0F9}"/>
                  </a:ext>
                </a:extLst>
              </p:cNvPr>
              <p:cNvSpPr/>
              <p:nvPr/>
            </p:nvSpPr>
            <p:spPr>
              <a:xfrm>
                <a:off x="9921333" y="5342368"/>
                <a:ext cx="186714" cy="194364"/>
              </a:xfrm>
              <a:custGeom>
                <a:avLst/>
                <a:gdLst/>
                <a:ahLst/>
                <a:cxnLst/>
                <a:rect l="l" t="t" r="r" b="b"/>
                <a:pathLst>
                  <a:path w="164" h="170" extrusionOk="0">
                    <a:moveTo>
                      <a:pt x="99" y="48"/>
                    </a:moveTo>
                    <a:cubicBezTo>
                      <a:pt x="99" y="48"/>
                      <a:pt x="99" y="42"/>
                      <a:pt x="100" y="40"/>
                    </a:cubicBezTo>
                    <a:cubicBezTo>
                      <a:pt x="103" y="34"/>
                      <a:pt x="108" y="32"/>
                      <a:pt x="114" y="31"/>
                    </a:cubicBezTo>
                    <a:cubicBezTo>
                      <a:pt x="114" y="30"/>
                      <a:pt x="114" y="28"/>
                      <a:pt x="114" y="26"/>
                    </a:cubicBezTo>
                    <a:cubicBezTo>
                      <a:pt x="114" y="14"/>
                      <a:pt x="126" y="3"/>
                      <a:pt x="133" y="0"/>
                    </a:cubicBezTo>
                    <a:cubicBezTo>
                      <a:pt x="133" y="6"/>
                      <a:pt x="136" y="8"/>
                      <a:pt x="138" y="8"/>
                    </a:cubicBezTo>
                    <a:cubicBezTo>
                      <a:pt x="138" y="14"/>
                      <a:pt x="137" y="19"/>
                      <a:pt x="142" y="19"/>
                    </a:cubicBezTo>
                    <a:cubicBezTo>
                      <a:pt x="147" y="19"/>
                      <a:pt x="151" y="14"/>
                      <a:pt x="154" y="12"/>
                    </a:cubicBezTo>
                    <a:cubicBezTo>
                      <a:pt x="155" y="14"/>
                      <a:pt x="157" y="15"/>
                      <a:pt x="160" y="15"/>
                    </a:cubicBezTo>
                    <a:cubicBezTo>
                      <a:pt x="160" y="22"/>
                      <a:pt x="161" y="26"/>
                      <a:pt x="164" y="27"/>
                    </a:cubicBezTo>
                    <a:cubicBezTo>
                      <a:pt x="162" y="38"/>
                      <a:pt x="147" y="67"/>
                      <a:pt x="135" y="67"/>
                    </a:cubicBezTo>
                    <a:cubicBezTo>
                      <a:pt x="133" y="79"/>
                      <a:pt x="136" y="82"/>
                      <a:pt x="135" y="92"/>
                    </a:cubicBezTo>
                    <a:cubicBezTo>
                      <a:pt x="131" y="92"/>
                      <a:pt x="113" y="96"/>
                      <a:pt x="107" y="96"/>
                    </a:cubicBezTo>
                    <a:cubicBezTo>
                      <a:pt x="104" y="105"/>
                      <a:pt x="83" y="151"/>
                      <a:pt x="83" y="151"/>
                    </a:cubicBezTo>
                    <a:cubicBezTo>
                      <a:pt x="76" y="158"/>
                      <a:pt x="63" y="170"/>
                      <a:pt x="54" y="170"/>
                    </a:cubicBezTo>
                    <a:cubicBezTo>
                      <a:pt x="51" y="170"/>
                      <a:pt x="42" y="166"/>
                      <a:pt x="38" y="166"/>
                    </a:cubicBezTo>
                    <a:cubicBezTo>
                      <a:pt x="33" y="166"/>
                      <a:pt x="4" y="154"/>
                      <a:pt x="4" y="150"/>
                    </a:cubicBezTo>
                    <a:cubicBezTo>
                      <a:pt x="2" y="150"/>
                      <a:pt x="0" y="149"/>
                      <a:pt x="0" y="147"/>
                    </a:cubicBezTo>
                    <a:cubicBezTo>
                      <a:pt x="0" y="127"/>
                      <a:pt x="23" y="115"/>
                      <a:pt x="30" y="104"/>
                    </a:cubicBezTo>
                    <a:cubicBezTo>
                      <a:pt x="33" y="98"/>
                      <a:pt x="37" y="93"/>
                      <a:pt x="42" y="93"/>
                    </a:cubicBezTo>
                    <a:cubicBezTo>
                      <a:pt x="61" y="93"/>
                      <a:pt x="72" y="73"/>
                      <a:pt x="85" y="67"/>
                    </a:cubicBezTo>
                    <a:cubicBezTo>
                      <a:pt x="89" y="65"/>
                      <a:pt x="99" y="48"/>
                      <a:pt x="99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6" name="Google Shape;1772;p7">
                <a:extLst>
                  <a:ext uri="{FF2B5EF4-FFF2-40B4-BE49-F238E27FC236}">
                    <a16:creationId xmlns:a16="http://schemas.microsoft.com/office/drawing/2014/main" id="{EFF5775B-EC53-FF32-9DB5-CF3B2853CE73}"/>
                  </a:ext>
                </a:extLst>
              </p:cNvPr>
              <p:cNvSpPr/>
              <p:nvPr/>
            </p:nvSpPr>
            <p:spPr>
              <a:xfrm>
                <a:off x="10074377" y="5154125"/>
                <a:ext cx="140800" cy="215790"/>
              </a:xfrm>
              <a:custGeom>
                <a:avLst/>
                <a:gdLst/>
                <a:ahLst/>
                <a:cxnLst/>
                <a:rect l="l" t="t" r="r" b="b"/>
                <a:pathLst>
                  <a:path w="123" h="188" extrusionOk="0">
                    <a:moveTo>
                      <a:pt x="39" y="72"/>
                    </a:moveTo>
                    <a:cubicBezTo>
                      <a:pt x="36" y="66"/>
                      <a:pt x="30" y="63"/>
                      <a:pt x="30" y="57"/>
                    </a:cubicBezTo>
                    <a:cubicBezTo>
                      <a:pt x="30" y="54"/>
                      <a:pt x="32" y="51"/>
                      <a:pt x="33" y="49"/>
                    </a:cubicBezTo>
                    <a:cubicBezTo>
                      <a:pt x="15" y="46"/>
                      <a:pt x="5" y="20"/>
                      <a:pt x="0" y="0"/>
                    </a:cubicBezTo>
                    <a:cubicBezTo>
                      <a:pt x="8" y="14"/>
                      <a:pt x="21" y="15"/>
                      <a:pt x="29" y="23"/>
                    </a:cubicBezTo>
                    <a:cubicBezTo>
                      <a:pt x="33" y="27"/>
                      <a:pt x="33" y="33"/>
                      <a:pt x="38" y="35"/>
                    </a:cubicBezTo>
                    <a:cubicBezTo>
                      <a:pt x="37" y="38"/>
                      <a:pt x="35" y="39"/>
                      <a:pt x="35" y="41"/>
                    </a:cubicBezTo>
                    <a:cubicBezTo>
                      <a:pt x="35" y="45"/>
                      <a:pt x="44" y="62"/>
                      <a:pt x="48" y="6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2" y="62"/>
                      <a:pt x="55" y="58"/>
                      <a:pt x="59" y="58"/>
                    </a:cubicBezTo>
                    <a:cubicBezTo>
                      <a:pt x="61" y="58"/>
                      <a:pt x="62" y="58"/>
                      <a:pt x="64" y="58"/>
                    </a:cubicBezTo>
                    <a:cubicBezTo>
                      <a:pt x="64" y="79"/>
                      <a:pt x="73" y="91"/>
                      <a:pt x="92" y="91"/>
                    </a:cubicBezTo>
                    <a:cubicBezTo>
                      <a:pt x="106" y="91"/>
                      <a:pt x="105" y="83"/>
                      <a:pt x="117" y="83"/>
                    </a:cubicBezTo>
                    <a:cubicBezTo>
                      <a:pt x="120" y="83"/>
                      <a:pt x="122" y="85"/>
                      <a:pt x="123" y="88"/>
                    </a:cubicBezTo>
                    <a:cubicBezTo>
                      <a:pt x="113" y="99"/>
                      <a:pt x="116" y="116"/>
                      <a:pt x="108" y="128"/>
                    </a:cubicBezTo>
                    <a:cubicBezTo>
                      <a:pt x="105" y="124"/>
                      <a:pt x="105" y="124"/>
                      <a:pt x="105" y="124"/>
                    </a:cubicBezTo>
                    <a:cubicBezTo>
                      <a:pt x="105" y="124"/>
                      <a:pt x="104" y="126"/>
                      <a:pt x="103" y="126"/>
                    </a:cubicBezTo>
                    <a:cubicBezTo>
                      <a:pt x="95" y="128"/>
                      <a:pt x="88" y="130"/>
                      <a:pt x="88" y="136"/>
                    </a:cubicBezTo>
                    <a:cubicBezTo>
                      <a:pt x="88" y="139"/>
                      <a:pt x="91" y="142"/>
                      <a:pt x="91" y="144"/>
                    </a:cubicBezTo>
                    <a:cubicBezTo>
                      <a:pt x="91" y="150"/>
                      <a:pt x="82" y="158"/>
                      <a:pt x="80" y="160"/>
                    </a:cubicBezTo>
                    <a:cubicBezTo>
                      <a:pt x="73" y="172"/>
                      <a:pt x="68" y="188"/>
                      <a:pt x="52" y="188"/>
                    </a:cubicBezTo>
                    <a:cubicBezTo>
                      <a:pt x="45" y="188"/>
                      <a:pt x="41" y="184"/>
                      <a:pt x="41" y="178"/>
                    </a:cubicBezTo>
                    <a:cubicBezTo>
                      <a:pt x="41" y="168"/>
                      <a:pt x="50" y="164"/>
                      <a:pt x="50" y="155"/>
                    </a:cubicBezTo>
                    <a:cubicBezTo>
                      <a:pt x="50" y="139"/>
                      <a:pt x="22" y="145"/>
                      <a:pt x="22" y="131"/>
                    </a:cubicBezTo>
                    <a:cubicBezTo>
                      <a:pt x="22" y="123"/>
                      <a:pt x="29" y="122"/>
                      <a:pt x="33" y="118"/>
                    </a:cubicBezTo>
                    <a:cubicBezTo>
                      <a:pt x="40" y="110"/>
                      <a:pt x="42" y="99"/>
                      <a:pt x="42" y="87"/>
                    </a:cubicBezTo>
                    <a:cubicBezTo>
                      <a:pt x="42" y="81"/>
                      <a:pt x="39" y="72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lnTo>
                      <a:pt x="39" y="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7" name="Google Shape;1773;p7">
                <a:extLst>
                  <a:ext uri="{FF2B5EF4-FFF2-40B4-BE49-F238E27FC236}">
                    <a16:creationId xmlns:a16="http://schemas.microsoft.com/office/drawing/2014/main" id="{9C8792A3-B3BB-6B4D-1B40-56C0AFA2F2F4}"/>
                  </a:ext>
                </a:extLst>
              </p:cNvPr>
              <p:cNvSpPr/>
              <p:nvPr/>
            </p:nvSpPr>
            <p:spPr>
              <a:xfrm>
                <a:off x="10179977" y="4676633"/>
                <a:ext cx="32139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27" h="22" extrusionOk="0">
                    <a:moveTo>
                      <a:pt x="18" y="0"/>
                    </a:moveTo>
                    <a:cubicBezTo>
                      <a:pt x="20" y="4"/>
                      <a:pt x="23" y="6"/>
                      <a:pt x="27" y="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2" y="22"/>
                      <a:pt x="22" y="20"/>
                      <a:pt x="16" y="20"/>
                    </a:cubicBezTo>
                    <a:cubicBezTo>
                      <a:pt x="10" y="20"/>
                      <a:pt x="0" y="18"/>
                      <a:pt x="0" y="15"/>
                    </a:cubicBezTo>
                    <a:cubicBezTo>
                      <a:pt x="0" y="5"/>
                      <a:pt x="11" y="3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8" name="Google Shape;1774;p7">
                <a:extLst>
                  <a:ext uri="{FF2B5EF4-FFF2-40B4-BE49-F238E27FC236}">
                    <a16:creationId xmlns:a16="http://schemas.microsoft.com/office/drawing/2014/main" id="{4AFB236C-6AFB-D309-628D-3BEA250E48D4}"/>
                  </a:ext>
                </a:extLst>
              </p:cNvPr>
              <p:cNvSpPr/>
              <p:nvPr/>
            </p:nvSpPr>
            <p:spPr>
              <a:xfrm>
                <a:off x="10215177" y="4650616"/>
                <a:ext cx="27548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24" h="17" extrusionOk="0">
                    <a:moveTo>
                      <a:pt x="24" y="0"/>
                    </a:moveTo>
                    <a:cubicBezTo>
                      <a:pt x="24" y="2"/>
                      <a:pt x="24" y="5"/>
                      <a:pt x="24" y="7"/>
                    </a:cubicBezTo>
                    <a:cubicBezTo>
                      <a:pt x="15" y="10"/>
                      <a:pt x="13" y="17"/>
                      <a:pt x="5" y="17"/>
                    </a:cubicBezTo>
                    <a:cubicBezTo>
                      <a:pt x="3" y="17"/>
                      <a:pt x="0" y="13"/>
                      <a:pt x="0" y="10"/>
                    </a:cubicBezTo>
                    <a:cubicBezTo>
                      <a:pt x="0" y="1"/>
                      <a:pt x="19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1775;p7">
                <a:extLst>
                  <a:ext uri="{FF2B5EF4-FFF2-40B4-BE49-F238E27FC236}">
                    <a16:creationId xmlns:a16="http://schemas.microsoft.com/office/drawing/2014/main" id="{EB833B29-AD63-F278-FD64-874DD00FAB73}"/>
                  </a:ext>
                </a:extLst>
              </p:cNvPr>
              <p:cNvSpPr/>
              <p:nvPr/>
            </p:nvSpPr>
            <p:spPr>
              <a:xfrm>
                <a:off x="8827069" y="3968046"/>
                <a:ext cx="113253" cy="110191"/>
              </a:xfrm>
              <a:custGeom>
                <a:avLst/>
                <a:gdLst/>
                <a:ahLst/>
                <a:cxnLst/>
                <a:rect l="l" t="t" r="r" b="b"/>
                <a:pathLst>
                  <a:path w="98" h="96" extrusionOk="0">
                    <a:moveTo>
                      <a:pt x="81" y="67"/>
                    </a:moveTo>
                    <a:cubicBezTo>
                      <a:pt x="81" y="65"/>
                      <a:pt x="79" y="64"/>
                      <a:pt x="77" y="62"/>
                    </a:cubicBezTo>
                    <a:cubicBezTo>
                      <a:pt x="74" y="66"/>
                      <a:pt x="71" y="67"/>
                      <a:pt x="71" y="71"/>
                    </a:cubicBezTo>
                    <a:cubicBezTo>
                      <a:pt x="71" y="76"/>
                      <a:pt x="79" y="78"/>
                      <a:pt x="79" y="86"/>
                    </a:cubicBezTo>
                    <a:cubicBezTo>
                      <a:pt x="79" y="92"/>
                      <a:pt x="76" y="96"/>
                      <a:pt x="71" y="96"/>
                    </a:cubicBezTo>
                    <a:cubicBezTo>
                      <a:pt x="69" y="96"/>
                      <a:pt x="68" y="92"/>
                      <a:pt x="68" y="90"/>
                    </a:cubicBezTo>
                    <a:cubicBezTo>
                      <a:pt x="66" y="91"/>
                      <a:pt x="63" y="91"/>
                      <a:pt x="61" y="91"/>
                    </a:cubicBezTo>
                    <a:cubicBezTo>
                      <a:pt x="51" y="90"/>
                      <a:pt x="43" y="79"/>
                      <a:pt x="43" y="66"/>
                    </a:cubicBezTo>
                    <a:cubicBezTo>
                      <a:pt x="43" y="61"/>
                      <a:pt x="45" y="59"/>
                      <a:pt x="47" y="58"/>
                    </a:cubicBezTo>
                    <a:cubicBezTo>
                      <a:pt x="46" y="56"/>
                      <a:pt x="45" y="53"/>
                      <a:pt x="44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3"/>
                      <a:pt x="34" y="55"/>
                      <a:pt x="35" y="57"/>
                    </a:cubicBezTo>
                    <a:cubicBezTo>
                      <a:pt x="30" y="57"/>
                      <a:pt x="29" y="55"/>
                      <a:pt x="28" y="53"/>
                    </a:cubicBezTo>
                    <a:cubicBezTo>
                      <a:pt x="28" y="53"/>
                      <a:pt x="26" y="56"/>
                      <a:pt x="26" y="57"/>
                    </a:cubicBezTo>
                    <a:cubicBezTo>
                      <a:pt x="23" y="56"/>
                      <a:pt x="19" y="50"/>
                      <a:pt x="19" y="50"/>
                    </a:cubicBezTo>
                    <a:cubicBezTo>
                      <a:pt x="12" y="57"/>
                      <a:pt x="13" y="80"/>
                      <a:pt x="5" y="80"/>
                    </a:cubicBezTo>
                    <a:cubicBezTo>
                      <a:pt x="0" y="80"/>
                      <a:pt x="5" y="67"/>
                      <a:pt x="5" y="64"/>
                    </a:cubicBezTo>
                    <a:cubicBezTo>
                      <a:pt x="5" y="62"/>
                      <a:pt x="3" y="59"/>
                      <a:pt x="3" y="57"/>
                    </a:cubicBezTo>
                    <a:cubicBezTo>
                      <a:pt x="3" y="50"/>
                      <a:pt x="6" y="46"/>
                      <a:pt x="7" y="39"/>
                    </a:cubicBezTo>
                    <a:cubicBezTo>
                      <a:pt x="22" y="39"/>
                      <a:pt x="18" y="24"/>
                      <a:pt x="31" y="24"/>
                    </a:cubicBezTo>
                    <a:cubicBezTo>
                      <a:pt x="40" y="25"/>
                      <a:pt x="38" y="36"/>
                      <a:pt x="43" y="36"/>
                    </a:cubicBezTo>
                    <a:cubicBezTo>
                      <a:pt x="45" y="36"/>
                      <a:pt x="46" y="36"/>
                      <a:pt x="47" y="36"/>
                    </a:cubicBezTo>
                    <a:cubicBezTo>
                      <a:pt x="47" y="31"/>
                      <a:pt x="49" y="27"/>
                      <a:pt x="54" y="27"/>
                    </a:cubicBezTo>
                    <a:cubicBezTo>
                      <a:pt x="54" y="17"/>
                      <a:pt x="66" y="20"/>
                      <a:pt x="68" y="16"/>
                    </a:cubicBezTo>
                    <a:cubicBezTo>
                      <a:pt x="71" y="11"/>
                      <a:pt x="70" y="2"/>
                      <a:pt x="71" y="0"/>
                    </a:cubicBezTo>
                    <a:cubicBezTo>
                      <a:pt x="76" y="0"/>
                      <a:pt x="79" y="3"/>
                      <a:pt x="82" y="6"/>
                    </a:cubicBezTo>
                    <a:cubicBezTo>
                      <a:pt x="87" y="12"/>
                      <a:pt x="98" y="53"/>
                      <a:pt x="98" y="59"/>
                    </a:cubicBezTo>
                    <a:cubicBezTo>
                      <a:pt x="98" y="66"/>
                      <a:pt x="90" y="70"/>
                      <a:pt x="89" y="82"/>
                    </a:cubicBezTo>
                    <a:cubicBezTo>
                      <a:pt x="87" y="81"/>
                      <a:pt x="81" y="66"/>
                      <a:pt x="81" y="65"/>
                    </a:cubicBezTo>
                    <a:lnTo>
                      <a:pt x="81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1776;p7">
                <a:extLst>
                  <a:ext uri="{FF2B5EF4-FFF2-40B4-BE49-F238E27FC236}">
                    <a16:creationId xmlns:a16="http://schemas.microsoft.com/office/drawing/2014/main" id="{91FA05D0-FD20-2C4A-A1E4-06FB1EADDB93}"/>
                  </a:ext>
                </a:extLst>
              </p:cNvPr>
              <p:cNvSpPr/>
              <p:nvPr/>
            </p:nvSpPr>
            <p:spPr>
              <a:xfrm>
                <a:off x="8722999" y="3938968"/>
                <a:ext cx="56626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49" h="52" extrusionOk="0">
                    <a:moveTo>
                      <a:pt x="5" y="5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8" y="31"/>
                      <a:pt x="31" y="23"/>
                      <a:pt x="39" y="8"/>
                    </a:cubicBezTo>
                    <a:cubicBezTo>
                      <a:pt x="40" y="5"/>
                      <a:pt x="40" y="2"/>
                      <a:pt x="43" y="0"/>
                    </a:cubicBezTo>
                    <a:cubicBezTo>
                      <a:pt x="42" y="6"/>
                      <a:pt x="46" y="8"/>
                      <a:pt x="49" y="11"/>
                    </a:cubicBezTo>
                    <a:cubicBezTo>
                      <a:pt x="46" y="13"/>
                      <a:pt x="45" y="15"/>
                      <a:pt x="42" y="15"/>
                    </a:cubicBezTo>
                    <a:cubicBezTo>
                      <a:pt x="40" y="21"/>
                      <a:pt x="35" y="22"/>
                      <a:pt x="30" y="22"/>
                    </a:cubicBezTo>
                    <a:cubicBezTo>
                      <a:pt x="27" y="38"/>
                      <a:pt x="13" y="47"/>
                      <a:pt x="5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1777;p7">
                <a:extLst>
                  <a:ext uri="{FF2B5EF4-FFF2-40B4-BE49-F238E27FC236}">
                    <a16:creationId xmlns:a16="http://schemas.microsoft.com/office/drawing/2014/main" id="{DE4C0455-DD6F-DDAE-1F1A-B10B94D9938E}"/>
                  </a:ext>
                </a:extLst>
              </p:cNvPr>
              <p:cNvSpPr/>
              <p:nvPr/>
            </p:nvSpPr>
            <p:spPr>
              <a:xfrm>
                <a:off x="8764321" y="3738482"/>
                <a:ext cx="107131" cy="159164"/>
              </a:xfrm>
              <a:custGeom>
                <a:avLst/>
                <a:gdLst/>
                <a:ahLst/>
                <a:cxnLst/>
                <a:rect l="l" t="t" r="r" b="b"/>
                <a:pathLst>
                  <a:path w="94" h="139" extrusionOk="0">
                    <a:moveTo>
                      <a:pt x="7" y="57"/>
                    </a:moveTo>
                    <a:cubicBezTo>
                      <a:pt x="10" y="52"/>
                      <a:pt x="12" y="42"/>
                      <a:pt x="12" y="36"/>
                    </a:cubicBezTo>
                    <a:cubicBezTo>
                      <a:pt x="12" y="28"/>
                      <a:pt x="8" y="22"/>
                      <a:pt x="9" y="14"/>
                    </a:cubicBezTo>
                    <a:cubicBezTo>
                      <a:pt x="9" y="7"/>
                      <a:pt x="10" y="0"/>
                      <a:pt x="16" y="0"/>
                    </a:cubicBezTo>
                    <a:cubicBezTo>
                      <a:pt x="23" y="1"/>
                      <a:pt x="22" y="13"/>
                      <a:pt x="28" y="13"/>
                    </a:cubicBezTo>
                    <a:cubicBezTo>
                      <a:pt x="32" y="13"/>
                      <a:pt x="34" y="8"/>
                      <a:pt x="37" y="6"/>
                    </a:cubicBezTo>
                    <a:cubicBezTo>
                      <a:pt x="37" y="7"/>
                      <a:pt x="38" y="9"/>
                      <a:pt x="38" y="10"/>
                    </a:cubicBezTo>
                    <a:cubicBezTo>
                      <a:pt x="38" y="11"/>
                      <a:pt x="40" y="13"/>
                      <a:pt x="40" y="15"/>
                    </a:cubicBezTo>
                    <a:cubicBezTo>
                      <a:pt x="39" y="24"/>
                      <a:pt x="48" y="34"/>
                      <a:pt x="48" y="46"/>
                    </a:cubicBezTo>
                    <a:cubicBezTo>
                      <a:pt x="48" y="61"/>
                      <a:pt x="35" y="62"/>
                      <a:pt x="35" y="77"/>
                    </a:cubicBezTo>
                    <a:cubicBezTo>
                      <a:pt x="35" y="87"/>
                      <a:pt x="44" y="105"/>
                      <a:pt x="52" y="108"/>
                    </a:cubicBezTo>
                    <a:cubicBezTo>
                      <a:pt x="52" y="108"/>
                      <a:pt x="52" y="105"/>
                      <a:pt x="52" y="105"/>
                    </a:cubicBezTo>
                    <a:cubicBezTo>
                      <a:pt x="52" y="102"/>
                      <a:pt x="56" y="99"/>
                      <a:pt x="60" y="99"/>
                    </a:cubicBezTo>
                    <a:cubicBezTo>
                      <a:pt x="68" y="100"/>
                      <a:pt x="70" y="115"/>
                      <a:pt x="74" y="116"/>
                    </a:cubicBezTo>
                    <a:cubicBezTo>
                      <a:pt x="77" y="116"/>
                      <a:pt x="77" y="111"/>
                      <a:pt x="80" y="111"/>
                    </a:cubicBezTo>
                    <a:cubicBezTo>
                      <a:pt x="82" y="111"/>
                      <a:pt x="83" y="112"/>
                      <a:pt x="84" y="112"/>
                    </a:cubicBezTo>
                    <a:cubicBezTo>
                      <a:pt x="84" y="116"/>
                      <a:pt x="80" y="117"/>
                      <a:pt x="80" y="120"/>
                    </a:cubicBezTo>
                    <a:cubicBezTo>
                      <a:pt x="80" y="122"/>
                      <a:pt x="83" y="121"/>
                      <a:pt x="85" y="121"/>
                    </a:cubicBezTo>
                    <a:cubicBezTo>
                      <a:pt x="85" y="126"/>
                      <a:pt x="89" y="129"/>
                      <a:pt x="94" y="129"/>
                    </a:cubicBezTo>
                    <a:cubicBezTo>
                      <a:pt x="94" y="131"/>
                      <a:pt x="94" y="133"/>
                      <a:pt x="94" y="135"/>
                    </a:cubicBezTo>
                    <a:cubicBezTo>
                      <a:pt x="94" y="136"/>
                      <a:pt x="92" y="139"/>
                      <a:pt x="91" y="139"/>
                    </a:cubicBezTo>
                    <a:cubicBezTo>
                      <a:pt x="89" y="139"/>
                      <a:pt x="88" y="135"/>
                      <a:pt x="87" y="133"/>
                    </a:cubicBezTo>
                    <a:cubicBezTo>
                      <a:pt x="83" y="125"/>
                      <a:pt x="67" y="118"/>
                      <a:pt x="63" y="112"/>
                    </a:cubicBezTo>
                    <a:cubicBezTo>
                      <a:pt x="59" y="117"/>
                      <a:pt x="61" y="119"/>
                      <a:pt x="63" y="125"/>
                    </a:cubicBezTo>
                    <a:cubicBezTo>
                      <a:pt x="54" y="125"/>
                      <a:pt x="53" y="110"/>
                      <a:pt x="44" y="109"/>
                    </a:cubicBezTo>
                    <a:cubicBezTo>
                      <a:pt x="39" y="109"/>
                      <a:pt x="37" y="114"/>
                      <a:pt x="32" y="113"/>
                    </a:cubicBezTo>
                    <a:cubicBezTo>
                      <a:pt x="28" y="113"/>
                      <a:pt x="22" y="107"/>
                      <a:pt x="22" y="104"/>
                    </a:cubicBezTo>
                    <a:cubicBezTo>
                      <a:pt x="22" y="99"/>
                      <a:pt x="25" y="97"/>
                      <a:pt x="27" y="96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1" y="91"/>
                      <a:pt x="20" y="94"/>
                      <a:pt x="18" y="94"/>
                    </a:cubicBezTo>
                    <a:cubicBezTo>
                      <a:pt x="15" y="94"/>
                      <a:pt x="3" y="85"/>
                      <a:pt x="3" y="81"/>
                    </a:cubicBezTo>
                    <a:cubicBezTo>
                      <a:pt x="3" y="70"/>
                      <a:pt x="0" y="55"/>
                      <a:pt x="7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2" name="Google Shape;1778;p7">
                <a:extLst>
                  <a:ext uri="{FF2B5EF4-FFF2-40B4-BE49-F238E27FC236}">
                    <a16:creationId xmlns:a16="http://schemas.microsoft.com/office/drawing/2014/main" id="{0A1067FB-9685-0D0C-D8CC-AFD4C25A9283}"/>
                  </a:ext>
                </a:extLst>
              </p:cNvPr>
              <p:cNvSpPr/>
              <p:nvPr/>
            </p:nvSpPr>
            <p:spPr>
              <a:xfrm>
                <a:off x="8876043" y="3899177"/>
                <a:ext cx="35200" cy="62747"/>
              </a:xfrm>
              <a:custGeom>
                <a:avLst/>
                <a:gdLst/>
                <a:ahLst/>
                <a:cxnLst/>
                <a:rect l="l" t="t" r="r" b="b"/>
                <a:pathLst>
                  <a:path w="31" h="55" extrusionOk="0">
                    <a:moveTo>
                      <a:pt x="28" y="37"/>
                    </a:move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42"/>
                      <a:pt x="21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1" y="55"/>
                      <a:pt x="19" y="54"/>
                      <a:pt x="17" y="54"/>
                    </a:cubicBezTo>
                    <a:cubicBezTo>
                      <a:pt x="12" y="54"/>
                      <a:pt x="11" y="49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9" y="40"/>
                      <a:pt x="4" y="33"/>
                      <a:pt x="4" y="31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7" y="27"/>
                      <a:pt x="12" y="27"/>
                      <a:pt x="13" y="27"/>
                    </a:cubicBezTo>
                    <a:cubicBezTo>
                      <a:pt x="14" y="27"/>
                      <a:pt x="16" y="25"/>
                      <a:pt x="16" y="23"/>
                    </a:cubicBezTo>
                    <a:cubicBezTo>
                      <a:pt x="16" y="14"/>
                      <a:pt x="1" y="9"/>
                      <a:pt x="0" y="3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12" y="0"/>
                      <a:pt x="16" y="3"/>
                      <a:pt x="21" y="3"/>
                    </a:cubicBezTo>
                    <a:cubicBezTo>
                      <a:pt x="21" y="5"/>
                      <a:pt x="22" y="8"/>
                      <a:pt x="21" y="10"/>
                    </a:cubicBezTo>
                    <a:cubicBezTo>
                      <a:pt x="23" y="10"/>
                      <a:pt x="24" y="10"/>
                      <a:pt x="25" y="10"/>
                    </a:cubicBezTo>
                    <a:cubicBezTo>
                      <a:pt x="26" y="14"/>
                      <a:pt x="25" y="21"/>
                      <a:pt x="25" y="21"/>
                    </a:cubicBezTo>
                    <a:cubicBezTo>
                      <a:pt x="25" y="21"/>
                      <a:pt x="30" y="28"/>
                      <a:pt x="31" y="28"/>
                    </a:cubicBezTo>
                    <a:cubicBezTo>
                      <a:pt x="30" y="32"/>
                      <a:pt x="28" y="34"/>
                      <a:pt x="28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3" name="Google Shape;1779;p7">
                <a:extLst>
                  <a:ext uri="{FF2B5EF4-FFF2-40B4-BE49-F238E27FC236}">
                    <a16:creationId xmlns:a16="http://schemas.microsoft.com/office/drawing/2014/main" id="{FBB8D156-14BF-7127-E234-E5D6ADC4DE0A}"/>
                  </a:ext>
                </a:extLst>
              </p:cNvPr>
              <p:cNvSpPr/>
              <p:nvPr/>
            </p:nvSpPr>
            <p:spPr>
              <a:xfrm>
                <a:off x="8824008" y="3916012"/>
                <a:ext cx="29078" cy="39791"/>
              </a:xfrm>
              <a:custGeom>
                <a:avLst/>
                <a:gdLst/>
                <a:ahLst/>
                <a:cxnLst/>
                <a:rect l="l" t="t" r="r" b="b"/>
                <a:pathLst>
                  <a:path w="25" h="34" extrusionOk="0">
                    <a:moveTo>
                      <a:pt x="5" y="0"/>
                    </a:moveTo>
                    <a:cubicBezTo>
                      <a:pt x="7" y="4"/>
                      <a:pt x="25" y="6"/>
                      <a:pt x="24" y="12"/>
                    </a:cubicBezTo>
                    <a:cubicBezTo>
                      <a:pt x="24" y="24"/>
                      <a:pt x="8" y="30"/>
                      <a:pt x="2" y="34"/>
                    </a:cubicBezTo>
                    <a:cubicBezTo>
                      <a:pt x="2" y="22"/>
                      <a:pt x="0" y="9"/>
                      <a:pt x="0" y="3"/>
                    </a:cubicBezTo>
                    <a:cubicBezTo>
                      <a:pt x="0" y="2"/>
                      <a:pt x="3" y="0"/>
                      <a:pt x="4" y="0"/>
                    </a:cubicBezTo>
                    <a:cubicBezTo>
                      <a:pt x="5" y="0"/>
                      <a:pt x="7" y="2"/>
                      <a:pt x="8" y="3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4" name="Google Shape;1780;p7">
                <a:extLst>
                  <a:ext uri="{FF2B5EF4-FFF2-40B4-BE49-F238E27FC236}">
                    <a16:creationId xmlns:a16="http://schemas.microsoft.com/office/drawing/2014/main" id="{AD1EFCBB-0711-516C-7C12-83080A149047}"/>
                  </a:ext>
                </a:extLst>
              </p:cNvPr>
              <p:cNvSpPr/>
              <p:nvPr/>
            </p:nvSpPr>
            <p:spPr>
              <a:xfrm>
                <a:off x="8840843" y="3938968"/>
                <a:ext cx="26017" cy="50504"/>
              </a:xfrm>
              <a:custGeom>
                <a:avLst/>
                <a:gdLst/>
                <a:ahLst/>
                <a:cxnLst/>
                <a:rect l="l" t="t" r="r" b="b"/>
                <a:pathLst>
                  <a:path w="24" h="44" extrusionOk="0">
                    <a:moveTo>
                      <a:pt x="24" y="10"/>
                    </a:moveTo>
                    <a:cubicBezTo>
                      <a:pt x="24" y="18"/>
                      <a:pt x="16" y="24"/>
                      <a:pt x="16" y="32"/>
                    </a:cubicBezTo>
                    <a:cubicBezTo>
                      <a:pt x="16" y="38"/>
                      <a:pt x="19" y="37"/>
                      <a:pt x="19" y="41"/>
                    </a:cubicBezTo>
                    <a:cubicBezTo>
                      <a:pt x="19" y="42"/>
                      <a:pt x="17" y="44"/>
                      <a:pt x="15" y="44"/>
                    </a:cubicBezTo>
                    <a:cubicBezTo>
                      <a:pt x="12" y="44"/>
                      <a:pt x="0" y="31"/>
                      <a:pt x="0" y="26"/>
                    </a:cubicBezTo>
                    <a:cubicBezTo>
                      <a:pt x="0" y="24"/>
                      <a:pt x="4" y="22"/>
                      <a:pt x="6" y="22"/>
                    </a:cubicBezTo>
                    <a:cubicBezTo>
                      <a:pt x="7" y="20"/>
                      <a:pt x="10" y="3"/>
                      <a:pt x="14" y="2"/>
                    </a:cubicBezTo>
                    <a:cubicBezTo>
                      <a:pt x="21" y="0"/>
                      <a:pt x="24" y="6"/>
                      <a:pt x="2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5" name="Google Shape;1781;p7">
                <a:extLst>
                  <a:ext uri="{FF2B5EF4-FFF2-40B4-BE49-F238E27FC236}">
                    <a16:creationId xmlns:a16="http://schemas.microsoft.com/office/drawing/2014/main" id="{37A54FEC-6CE6-4933-BFF5-FE2ED1A7CD94}"/>
                  </a:ext>
                </a:extLst>
              </p:cNvPr>
              <p:cNvSpPr/>
              <p:nvPr/>
            </p:nvSpPr>
            <p:spPr>
              <a:xfrm>
                <a:off x="8862269" y="3942029"/>
                <a:ext cx="15304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13" h="26" extrusionOk="0">
                    <a:moveTo>
                      <a:pt x="13" y="0"/>
                    </a:moveTo>
                    <a:cubicBezTo>
                      <a:pt x="13" y="13"/>
                      <a:pt x="4" y="16"/>
                      <a:pt x="4" y="26"/>
                    </a:cubicBezTo>
                    <a:cubicBezTo>
                      <a:pt x="3" y="26"/>
                      <a:pt x="1" y="26"/>
                      <a:pt x="0" y="26"/>
                    </a:cubicBezTo>
                    <a:cubicBezTo>
                      <a:pt x="2" y="18"/>
                      <a:pt x="7" y="13"/>
                      <a:pt x="7" y="0"/>
                    </a:cubicBezTo>
                    <a:cubicBezTo>
                      <a:pt x="9" y="0"/>
                      <a:pt x="11" y="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6" name="Google Shape;1782;p7">
                <a:extLst>
                  <a:ext uri="{FF2B5EF4-FFF2-40B4-BE49-F238E27FC236}">
                    <a16:creationId xmlns:a16="http://schemas.microsoft.com/office/drawing/2014/main" id="{9959A4C7-FFA9-B93F-93BE-D7C6979F76A5}"/>
                  </a:ext>
                </a:extLst>
              </p:cNvPr>
              <p:cNvSpPr/>
              <p:nvPr/>
            </p:nvSpPr>
            <p:spPr>
              <a:xfrm>
                <a:off x="8869921" y="3963455"/>
                <a:ext cx="18365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6" h="14" extrusionOk="0">
                    <a:moveTo>
                      <a:pt x="16" y="0"/>
                    </a:moveTo>
                    <a:cubicBezTo>
                      <a:pt x="16" y="7"/>
                      <a:pt x="11" y="14"/>
                      <a:pt x="5" y="13"/>
                    </a:cubicBezTo>
                    <a:cubicBezTo>
                      <a:pt x="3" y="13"/>
                      <a:pt x="0" y="11"/>
                      <a:pt x="0" y="10"/>
                    </a:cubicBezTo>
                    <a:cubicBezTo>
                      <a:pt x="0" y="6"/>
                      <a:pt x="5" y="4"/>
                      <a:pt x="7" y="0"/>
                    </a:cubicBezTo>
                    <a:cubicBezTo>
                      <a:pt x="10" y="1"/>
                      <a:pt x="14" y="2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7" name="Google Shape;1783;p7">
                <a:extLst>
                  <a:ext uri="{FF2B5EF4-FFF2-40B4-BE49-F238E27FC236}">
                    <a16:creationId xmlns:a16="http://schemas.microsoft.com/office/drawing/2014/main" id="{E6CFE00E-27A7-CCD3-4059-9B4C7B2DB9DF}"/>
                  </a:ext>
                </a:extLst>
              </p:cNvPr>
              <p:cNvSpPr/>
              <p:nvPr/>
            </p:nvSpPr>
            <p:spPr>
              <a:xfrm>
                <a:off x="8851556" y="3899177"/>
                <a:ext cx="19896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17" h="21" extrusionOk="0">
                    <a:moveTo>
                      <a:pt x="0" y="10"/>
                    </a:moveTo>
                    <a:cubicBezTo>
                      <a:pt x="0" y="5"/>
                      <a:pt x="0" y="3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8" y="6"/>
                      <a:pt x="17" y="8"/>
                      <a:pt x="17" y="17"/>
                    </a:cubicBezTo>
                    <a:cubicBezTo>
                      <a:pt x="17" y="21"/>
                      <a:pt x="10" y="14"/>
                      <a:pt x="10" y="10"/>
                    </a:cubicBezTo>
                    <a:cubicBezTo>
                      <a:pt x="6" y="10"/>
                      <a:pt x="4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8" name="Google Shape;1784;p7">
                <a:extLst>
                  <a:ext uri="{FF2B5EF4-FFF2-40B4-BE49-F238E27FC236}">
                    <a16:creationId xmlns:a16="http://schemas.microsoft.com/office/drawing/2014/main" id="{1A24508E-66C3-6DE6-8486-7D958F7E1286}"/>
                  </a:ext>
                </a:extLst>
              </p:cNvPr>
              <p:cNvSpPr/>
              <p:nvPr/>
            </p:nvSpPr>
            <p:spPr>
              <a:xfrm>
                <a:off x="8785747" y="3874690"/>
                <a:ext cx="30609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26" h="27" extrusionOk="0">
                    <a:moveTo>
                      <a:pt x="19" y="27"/>
                    </a:moveTo>
                    <a:cubicBezTo>
                      <a:pt x="15" y="27"/>
                      <a:pt x="0" y="0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5" y="6"/>
                      <a:pt x="22" y="5"/>
                      <a:pt x="24" y="13"/>
                    </a:cubicBezTo>
                    <a:cubicBezTo>
                      <a:pt x="26" y="18"/>
                      <a:pt x="22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9" name="Google Shape;1785;p7">
                <a:extLst>
                  <a:ext uri="{FF2B5EF4-FFF2-40B4-BE49-F238E27FC236}">
                    <a16:creationId xmlns:a16="http://schemas.microsoft.com/office/drawing/2014/main" id="{FB7234C1-BFC3-5877-6163-286EEA9A1797}"/>
                  </a:ext>
                </a:extLst>
              </p:cNvPr>
              <p:cNvSpPr/>
              <p:nvPr/>
            </p:nvSpPr>
            <p:spPr>
              <a:xfrm>
                <a:off x="8816356" y="3877751"/>
                <a:ext cx="7652" cy="3061"/>
              </a:xfrm>
              <a:custGeom>
                <a:avLst/>
                <a:gdLst/>
                <a:ahLst/>
                <a:cxnLst/>
                <a:rect l="l" t="t" r="r" b="b"/>
                <a:pathLst>
                  <a:path w="7" h="3" extrusionOk="0">
                    <a:moveTo>
                      <a:pt x="0" y="2"/>
                    </a:moveTo>
                    <a:cubicBezTo>
                      <a:pt x="2" y="3"/>
                      <a:pt x="6" y="2"/>
                      <a:pt x="7" y="2"/>
                    </a:cubicBezTo>
                    <a:cubicBezTo>
                      <a:pt x="6" y="0"/>
                      <a:pt x="2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0" name="Google Shape;1786;p7">
                <a:extLst>
                  <a:ext uri="{FF2B5EF4-FFF2-40B4-BE49-F238E27FC236}">
                    <a16:creationId xmlns:a16="http://schemas.microsoft.com/office/drawing/2014/main" id="{63BF6D6C-6A49-C982-0D0E-FFE5EC495111}"/>
                  </a:ext>
                </a:extLst>
              </p:cNvPr>
              <p:cNvSpPr/>
              <p:nvPr/>
            </p:nvSpPr>
            <p:spPr>
              <a:xfrm>
                <a:off x="8771973" y="3550240"/>
                <a:ext cx="55096" cy="79582"/>
              </a:xfrm>
              <a:custGeom>
                <a:avLst/>
                <a:gdLst/>
                <a:ahLst/>
                <a:cxnLst/>
                <a:rect l="l" t="t" r="r" b="b"/>
                <a:pathLst>
                  <a:path w="47" h="70" extrusionOk="0">
                    <a:moveTo>
                      <a:pt x="13" y="70"/>
                    </a:moveTo>
                    <a:cubicBezTo>
                      <a:pt x="0" y="70"/>
                      <a:pt x="2" y="60"/>
                      <a:pt x="2" y="48"/>
                    </a:cubicBezTo>
                    <a:cubicBezTo>
                      <a:pt x="2" y="31"/>
                      <a:pt x="18" y="0"/>
                      <a:pt x="29" y="0"/>
                    </a:cubicBezTo>
                    <a:cubicBezTo>
                      <a:pt x="47" y="0"/>
                      <a:pt x="31" y="70"/>
                      <a:pt x="13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1" name="Google Shape;1787;p7">
                <a:extLst>
                  <a:ext uri="{FF2B5EF4-FFF2-40B4-BE49-F238E27FC236}">
                    <a16:creationId xmlns:a16="http://schemas.microsoft.com/office/drawing/2014/main" id="{D06EDC95-650E-8BD2-C670-C4B987A51531}"/>
                  </a:ext>
                </a:extLst>
              </p:cNvPr>
              <p:cNvSpPr/>
              <p:nvPr/>
            </p:nvSpPr>
            <p:spPr>
              <a:xfrm>
                <a:off x="8487311" y="3691039"/>
                <a:ext cx="62748" cy="55095"/>
              </a:xfrm>
              <a:custGeom>
                <a:avLst/>
                <a:gdLst/>
                <a:ahLst/>
                <a:cxnLst/>
                <a:rect l="l" t="t" r="r" b="b"/>
                <a:pathLst>
                  <a:path w="54" h="48" extrusionOk="0">
                    <a:moveTo>
                      <a:pt x="3" y="20"/>
                    </a:moveTo>
                    <a:cubicBezTo>
                      <a:pt x="9" y="20"/>
                      <a:pt x="35" y="0"/>
                      <a:pt x="45" y="0"/>
                    </a:cubicBezTo>
                    <a:cubicBezTo>
                      <a:pt x="49" y="0"/>
                      <a:pt x="54" y="7"/>
                      <a:pt x="54" y="12"/>
                    </a:cubicBezTo>
                    <a:cubicBezTo>
                      <a:pt x="54" y="23"/>
                      <a:pt x="31" y="48"/>
                      <a:pt x="20" y="48"/>
                    </a:cubicBezTo>
                    <a:cubicBezTo>
                      <a:pt x="9" y="48"/>
                      <a:pt x="3" y="42"/>
                      <a:pt x="3" y="32"/>
                    </a:cubicBezTo>
                    <a:cubicBezTo>
                      <a:pt x="3" y="27"/>
                      <a:pt x="0" y="20"/>
                      <a:pt x="3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2" name="Google Shape;1788;p7">
                <a:extLst>
                  <a:ext uri="{FF2B5EF4-FFF2-40B4-BE49-F238E27FC236}">
                    <a16:creationId xmlns:a16="http://schemas.microsoft.com/office/drawing/2014/main" id="{A4278E94-58A0-4EF4-03FC-B37013EA159A}"/>
                  </a:ext>
                </a:extLst>
              </p:cNvPr>
              <p:cNvSpPr/>
              <p:nvPr/>
            </p:nvSpPr>
            <p:spPr>
              <a:xfrm>
                <a:off x="8224076" y="3603805"/>
                <a:ext cx="287723" cy="583092"/>
              </a:xfrm>
              <a:custGeom>
                <a:avLst/>
                <a:gdLst/>
                <a:ahLst/>
                <a:cxnLst/>
                <a:rect l="l" t="t" r="r" b="b"/>
                <a:pathLst>
                  <a:path w="252" h="509" extrusionOk="0">
                    <a:moveTo>
                      <a:pt x="21" y="311"/>
                    </a:moveTo>
                    <a:cubicBezTo>
                      <a:pt x="27" y="297"/>
                      <a:pt x="29" y="289"/>
                      <a:pt x="36" y="273"/>
                    </a:cubicBezTo>
                    <a:cubicBezTo>
                      <a:pt x="37" y="271"/>
                      <a:pt x="42" y="269"/>
                      <a:pt x="42" y="265"/>
                    </a:cubicBezTo>
                    <a:cubicBezTo>
                      <a:pt x="42" y="258"/>
                      <a:pt x="31" y="221"/>
                      <a:pt x="26" y="215"/>
                    </a:cubicBezTo>
                    <a:cubicBezTo>
                      <a:pt x="21" y="210"/>
                      <a:pt x="12" y="206"/>
                      <a:pt x="12" y="197"/>
                    </a:cubicBezTo>
                    <a:cubicBezTo>
                      <a:pt x="12" y="195"/>
                      <a:pt x="13" y="192"/>
                      <a:pt x="13" y="190"/>
                    </a:cubicBezTo>
                    <a:cubicBezTo>
                      <a:pt x="13" y="191"/>
                      <a:pt x="13" y="191"/>
                      <a:pt x="13" y="191"/>
                    </a:cubicBezTo>
                    <a:cubicBezTo>
                      <a:pt x="15" y="189"/>
                      <a:pt x="21" y="180"/>
                      <a:pt x="21" y="174"/>
                    </a:cubicBezTo>
                    <a:cubicBezTo>
                      <a:pt x="21" y="165"/>
                      <a:pt x="20" y="148"/>
                      <a:pt x="15" y="139"/>
                    </a:cubicBezTo>
                    <a:cubicBezTo>
                      <a:pt x="10" y="132"/>
                      <a:pt x="0" y="132"/>
                      <a:pt x="0" y="118"/>
                    </a:cubicBezTo>
                    <a:cubicBezTo>
                      <a:pt x="0" y="103"/>
                      <a:pt x="5" y="92"/>
                      <a:pt x="12" y="84"/>
                    </a:cubicBezTo>
                    <a:cubicBezTo>
                      <a:pt x="16" y="80"/>
                      <a:pt x="25" y="82"/>
                      <a:pt x="31" y="78"/>
                    </a:cubicBezTo>
                    <a:cubicBezTo>
                      <a:pt x="50" y="65"/>
                      <a:pt x="61" y="59"/>
                      <a:pt x="76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41"/>
                      <a:pt x="84" y="44"/>
                      <a:pt x="85" y="44"/>
                    </a:cubicBezTo>
                    <a:cubicBezTo>
                      <a:pt x="87" y="44"/>
                      <a:pt x="89" y="39"/>
                      <a:pt x="89" y="37"/>
                    </a:cubicBezTo>
                    <a:cubicBezTo>
                      <a:pt x="89" y="29"/>
                      <a:pt x="89" y="24"/>
                      <a:pt x="89" y="16"/>
                    </a:cubicBezTo>
                    <a:cubicBezTo>
                      <a:pt x="89" y="16"/>
                      <a:pt x="106" y="10"/>
                      <a:pt x="109" y="11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44" y="17"/>
                      <a:pt x="153" y="0"/>
                      <a:pt x="164" y="0"/>
                    </a:cubicBezTo>
                    <a:cubicBezTo>
                      <a:pt x="176" y="0"/>
                      <a:pt x="184" y="9"/>
                      <a:pt x="196" y="9"/>
                    </a:cubicBezTo>
                    <a:cubicBezTo>
                      <a:pt x="196" y="29"/>
                      <a:pt x="212" y="36"/>
                      <a:pt x="223" y="40"/>
                    </a:cubicBezTo>
                    <a:cubicBezTo>
                      <a:pt x="208" y="64"/>
                      <a:pt x="171" y="70"/>
                      <a:pt x="171" y="104"/>
                    </a:cubicBezTo>
                    <a:cubicBezTo>
                      <a:pt x="171" y="111"/>
                      <a:pt x="175" y="113"/>
                      <a:pt x="178" y="116"/>
                    </a:cubicBezTo>
                    <a:cubicBezTo>
                      <a:pt x="195" y="134"/>
                      <a:pt x="203" y="155"/>
                      <a:pt x="221" y="168"/>
                    </a:cubicBezTo>
                    <a:cubicBezTo>
                      <a:pt x="240" y="180"/>
                      <a:pt x="252" y="215"/>
                      <a:pt x="252" y="242"/>
                    </a:cubicBezTo>
                    <a:cubicBezTo>
                      <a:pt x="252" y="260"/>
                      <a:pt x="243" y="267"/>
                      <a:pt x="243" y="281"/>
                    </a:cubicBezTo>
                    <a:cubicBezTo>
                      <a:pt x="218" y="288"/>
                      <a:pt x="216" y="296"/>
                      <a:pt x="196" y="307"/>
                    </a:cubicBezTo>
                    <a:cubicBezTo>
                      <a:pt x="187" y="312"/>
                      <a:pt x="189" y="324"/>
                      <a:pt x="180" y="324"/>
                    </a:cubicBezTo>
                    <a:cubicBezTo>
                      <a:pt x="178" y="324"/>
                      <a:pt x="178" y="320"/>
                      <a:pt x="178" y="317"/>
                    </a:cubicBezTo>
                    <a:cubicBezTo>
                      <a:pt x="178" y="322"/>
                      <a:pt x="178" y="325"/>
                      <a:pt x="178" y="326"/>
                    </a:cubicBezTo>
                    <a:cubicBezTo>
                      <a:pt x="178" y="334"/>
                      <a:pt x="162" y="346"/>
                      <a:pt x="159" y="346"/>
                    </a:cubicBezTo>
                    <a:cubicBezTo>
                      <a:pt x="156" y="346"/>
                      <a:pt x="153" y="335"/>
                      <a:pt x="153" y="330"/>
                    </a:cubicBezTo>
                    <a:cubicBezTo>
                      <a:pt x="153" y="324"/>
                      <a:pt x="153" y="320"/>
                      <a:pt x="156" y="319"/>
                    </a:cubicBezTo>
                    <a:cubicBezTo>
                      <a:pt x="153" y="317"/>
                      <a:pt x="152" y="311"/>
                      <a:pt x="151" y="307"/>
                    </a:cubicBezTo>
                    <a:cubicBezTo>
                      <a:pt x="140" y="307"/>
                      <a:pt x="125" y="303"/>
                      <a:pt x="125" y="291"/>
                    </a:cubicBezTo>
                    <a:cubicBezTo>
                      <a:pt x="108" y="291"/>
                      <a:pt x="116" y="279"/>
                      <a:pt x="107" y="269"/>
                    </a:cubicBezTo>
                    <a:cubicBezTo>
                      <a:pt x="97" y="258"/>
                      <a:pt x="86" y="258"/>
                      <a:pt x="74" y="254"/>
                    </a:cubicBezTo>
                    <a:cubicBezTo>
                      <a:pt x="72" y="254"/>
                      <a:pt x="70" y="243"/>
                      <a:pt x="70" y="243"/>
                    </a:cubicBezTo>
                    <a:cubicBezTo>
                      <a:pt x="68" y="234"/>
                      <a:pt x="59" y="233"/>
                      <a:pt x="50" y="233"/>
                    </a:cubicBezTo>
                    <a:cubicBezTo>
                      <a:pt x="44" y="233"/>
                      <a:pt x="46" y="238"/>
                      <a:pt x="46" y="242"/>
                    </a:cubicBezTo>
                    <a:cubicBezTo>
                      <a:pt x="46" y="249"/>
                      <a:pt x="49" y="250"/>
                      <a:pt x="49" y="257"/>
                    </a:cubicBezTo>
                    <a:cubicBezTo>
                      <a:pt x="49" y="281"/>
                      <a:pt x="27" y="287"/>
                      <a:pt x="27" y="308"/>
                    </a:cubicBezTo>
                    <a:cubicBezTo>
                      <a:pt x="27" y="333"/>
                      <a:pt x="53" y="324"/>
                      <a:pt x="53" y="347"/>
                    </a:cubicBezTo>
                    <a:cubicBezTo>
                      <a:pt x="51" y="347"/>
                      <a:pt x="51" y="347"/>
                      <a:pt x="51" y="347"/>
                    </a:cubicBezTo>
                    <a:cubicBezTo>
                      <a:pt x="54" y="352"/>
                      <a:pt x="55" y="366"/>
                      <a:pt x="60" y="372"/>
                    </a:cubicBezTo>
                    <a:cubicBezTo>
                      <a:pt x="81" y="393"/>
                      <a:pt x="125" y="398"/>
                      <a:pt x="125" y="438"/>
                    </a:cubicBezTo>
                    <a:cubicBezTo>
                      <a:pt x="125" y="446"/>
                      <a:pt x="122" y="446"/>
                      <a:pt x="122" y="453"/>
                    </a:cubicBezTo>
                    <a:cubicBezTo>
                      <a:pt x="122" y="467"/>
                      <a:pt x="134" y="472"/>
                      <a:pt x="137" y="482"/>
                    </a:cubicBezTo>
                    <a:cubicBezTo>
                      <a:pt x="140" y="492"/>
                      <a:pt x="140" y="496"/>
                      <a:pt x="143" y="505"/>
                    </a:cubicBezTo>
                    <a:cubicBezTo>
                      <a:pt x="137" y="506"/>
                      <a:pt x="137" y="506"/>
                      <a:pt x="134" y="506"/>
                    </a:cubicBezTo>
                    <a:cubicBezTo>
                      <a:pt x="131" y="506"/>
                      <a:pt x="131" y="509"/>
                      <a:pt x="128" y="509"/>
                    </a:cubicBezTo>
                    <a:cubicBezTo>
                      <a:pt x="121" y="509"/>
                      <a:pt x="120" y="503"/>
                      <a:pt x="115" y="502"/>
                    </a:cubicBezTo>
                    <a:cubicBezTo>
                      <a:pt x="92" y="494"/>
                      <a:pt x="71" y="470"/>
                      <a:pt x="62" y="444"/>
                    </a:cubicBezTo>
                    <a:cubicBezTo>
                      <a:pt x="56" y="421"/>
                      <a:pt x="54" y="404"/>
                      <a:pt x="46" y="386"/>
                    </a:cubicBezTo>
                    <a:cubicBezTo>
                      <a:pt x="40" y="374"/>
                      <a:pt x="35" y="346"/>
                      <a:pt x="23" y="346"/>
                    </a:cubicBezTo>
                    <a:cubicBezTo>
                      <a:pt x="15" y="346"/>
                      <a:pt x="20" y="351"/>
                      <a:pt x="13" y="346"/>
                    </a:cubicBezTo>
                    <a:cubicBezTo>
                      <a:pt x="12" y="346"/>
                      <a:pt x="13" y="343"/>
                      <a:pt x="13" y="341"/>
                    </a:cubicBezTo>
                    <a:cubicBezTo>
                      <a:pt x="13" y="330"/>
                      <a:pt x="15" y="322"/>
                      <a:pt x="17" y="311"/>
                    </a:cubicBezTo>
                    <a:cubicBezTo>
                      <a:pt x="19" y="311"/>
                      <a:pt x="19" y="311"/>
                      <a:pt x="19" y="311"/>
                    </a:cubicBezTo>
                    <a:lnTo>
                      <a:pt x="21" y="3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3" name="Google Shape;1789;p7">
                <a:extLst>
                  <a:ext uri="{FF2B5EF4-FFF2-40B4-BE49-F238E27FC236}">
                    <a16:creationId xmlns:a16="http://schemas.microsoft.com/office/drawing/2014/main" id="{BD1B7F87-5158-2ED2-3570-CAC015384178}"/>
                  </a:ext>
                </a:extLst>
              </p:cNvPr>
              <p:cNvSpPr/>
              <p:nvPr/>
            </p:nvSpPr>
            <p:spPr>
              <a:xfrm>
                <a:off x="8409259" y="4258827"/>
                <a:ext cx="41322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36" h="35" extrusionOk="0">
                    <a:moveTo>
                      <a:pt x="21" y="30"/>
                    </a:moveTo>
                    <a:cubicBezTo>
                      <a:pt x="19" y="30"/>
                      <a:pt x="16" y="22"/>
                      <a:pt x="16" y="19"/>
                    </a:cubicBezTo>
                    <a:cubicBezTo>
                      <a:pt x="13" y="13"/>
                      <a:pt x="0" y="17"/>
                      <a:pt x="0" y="11"/>
                    </a:cubicBezTo>
                    <a:cubicBezTo>
                      <a:pt x="0" y="6"/>
                      <a:pt x="11" y="1"/>
                      <a:pt x="16" y="0"/>
                    </a:cubicBezTo>
                    <a:cubicBezTo>
                      <a:pt x="20" y="12"/>
                      <a:pt x="25" y="27"/>
                      <a:pt x="35" y="27"/>
                    </a:cubicBezTo>
                    <a:cubicBezTo>
                      <a:pt x="35" y="30"/>
                      <a:pt x="35" y="33"/>
                      <a:pt x="36" y="35"/>
                    </a:cubicBezTo>
                    <a:cubicBezTo>
                      <a:pt x="34" y="35"/>
                      <a:pt x="32" y="35"/>
                      <a:pt x="31" y="35"/>
                    </a:cubicBezTo>
                    <a:cubicBezTo>
                      <a:pt x="26" y="35"/>
                      <a:pt x="24" y="30"/>
                      <a:pt x="21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Google Shape;1790;p7">
                <a:extLst>
                  <a:ext uri="{FF2B5EF4-FFF2-40B4-BE49-F238E27FC236}">
                    <a16:creationId xmlns:a16="http://schemas.microsoft.com/office/drawing/2014/main" id="{9E41FD4D-71E0-EA8D-8F22-09D794F74365}"/>
                  </a:ext>
                </a:extLst>
              </p:cNvPr>
              <p:cNvSpPr/>
              <p:nvPr/>
            </p:nvSpPr>
            <p:spPr>
              <a:xfrm>
                <a:off x="8470477" y="4289435"/>
                <a:ext cx="16835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4" extrusionOk="0">
                    <a:moveTo>
                      <a:pt x="1" y="0"/>
                    </a:moveTo>
                    <a:cubicBezTo>
                      <a:pt x="3" y="0"/>
                      <a:pt x="6" y="0"/>
                      <a:pt x="8" y="0"/>
                    </a:cubicBezTo>
                    <a:cubicBezTo>
                      <a:pt x="11" y="0"/>
                      <a:pt x="13" y="4"/>
                      <a:pt x="15" y="4"/>
                    </a:cubicBezTo>
                    <a:cubicBezTo>
                      <a:pt x="15" y="9"/>
                      <a:pt x="12" y="14"/>
                      <a:pt x="7" y="14"/>
                    </a:cubicBezTo>
                    <a:cubicBezTo>
                      <a:pt x="2" y="14"/>
                      <a:pt x="1" y="8"/>
                      <a:pt x="1" y="4"/>
                    </a:cubicBezTo>
                    <a:cubicBezTo>
                      <a:pt x="1" y="4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Google Shape;1791;p7">
                <a:extLst>
                  <a:ext uri="{FF2B5EF4-FFF2-40B4-BE49-F238E27FC236}">
                    <a16:creationId xmlns:a16="http://schemas.microsoft.com/office/drawing/2014/main" id="{EAE37032-F5BE-3E06-8753-BE5196235798}"/>
                  </a:ext>
                </a:extLst>
              </p:cNvPr>
              <p:cNvSpPr/>
              <p:nvPr/>
            </p:nvSpPr>
            <p:spPr>
              <a:xfrm>
                <a:off x="8251624" y="4249644"/>
                <a:ext cx="16835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14" h="23" extrusionOk="0">
                    <a:moveTo>
                      <a:pt x="3" y="0"/>
                    </a:moveTo>
                    <a:cubicBezTo>
                      <a:pt x="9" y="8"/>
                      <a:pt x="14" y="13"/>
                      <a:pt x="13" y="23"/>
                    </a:cubicBezTo>
                    <a:cubicBezTo>
                      <a:pt x="9" y="22"/>
                      <a:pt x="0" y="9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4"/>
                      <a:pt x="6" y="4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" name="Google Shape;1792;p7">
                <a:extLst>
                  <a:ext uri="{FF2B5EF4-FFF2-40B4-BE49-F238E27FC236}">
                    <a16:creationId xmlns:a16="http://schemas.microsoft.com/office/drawing/2014/main" id="{F463283F-ED7E-ECA7-F8E9-DFC1250D487F}"/>
                  </a:ext>
                </a:extLst>
              </p:cNvPr>
              <p:cNvSpPr/>
              <p:nvPr/>
            </p:nvSpPr>
            <p:spPr>
              <a:xfrm>
                <a:off x="8219485" y="4194549"/>
                <a:ext cx="24487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21" h="19" extrusionOk="0">
                    <a:moveTo>
                      <a:pt x="4" y="0"/>
                    </a:moveTo>
                    <a:cubicBezTo>
                      <a:pt x="9" y="3"/>
                      <a:pt x="21" y="19"/>
                      <a:pt x="15" y="19"/>
                    </a:cubicBezTo>
                    <a:cubicBezTo>
                      <a:pt x="12" y="19"/>
                      <a:pt x="2" y="6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7" name="Google Shape;1793;p7">
                <a:extLst>
                  <a:ext uri="{FF2B5EF4-FFF2-40B4-BE49-F238E27FC236}">
                    <a16:creationId xmlns:a16="http://schemas.microsoft.com/office/drawing/2014/main" id="{70C45226-5A85-07FB-4009-356D0DD21A76}"/>
                  </a:ext>
                </a:extLst>
              </p:cNvPr>
              <p:cNvSpPr/>
              <p:nvPr/>
            </p:nvSpPr>
            <p:spPr>
              <a:xfrm>
                <a:off x="9012252" y="3306903"/>
                <a:ext cx="56626" cy="76521"/>
              </a:xfrm>
              <a:custGeom>
                <a:avLst/>
                <a:gdLst/>
                <a:ahLst/>
                <a:cxnLst/>
                <a:rect l="l" t="t" r="r" b="b"/>
                <a:pathLst>
                  <a:path w="50" h="68" extrusionOk="0">
                    <a:moveTo>
                      <a:pt x="19" y="40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7"/>
                      <a:pt x="17" y="22"/>
                      <a:pt x="16" y="18"/>
                    </a:cubicBezTo>
                    <a:cubicBezTo>
                      <a:pt x="16" y="21"/>
                      <a:pt x="15" y="23"/>
                      <a:pt x="16" y="25"/>
                    </a:cubicBezTo>
                    <a:cubicBezTo>
                      <a:pt x="13" y="25"/>
                      <a:pt x="10" y="29"/>
                      <a:pt x="7" y="29"/>
                    </a:cubicBezTo>
                    <a:cubicBezTo>
                      <a:pt x="4" y="29"/>
                      <a:pt x="0" y="24"/>
                      <a:pt x="0" y="20"/>
                    </a:cubicBezTo>
                    <a:cubicBezTo>
                      <a:pt x="0" y="15"/>
                      <a:pt x="21" y="0"/>
                      <a:pt x="23" y="0"/>
                    </a:cubicBezTo>
                    <a:cubicBezTo>
                      <a:pt x="29" y="0"/>
                      <a:pt x="34" y="6"/>
                      <a:pt x="43" y="6"/>
                    </a:cubicBezTo>
                    <a:cubicBezTo>
                      <a:pt x="43" y="9"/>
                      <a:pt x="41" y="14"/>
                      <a:pt x="44" y="14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3"/>
                      <a:pt x="49" y="26"/>
                      <a:pt x="50" y="29"/>
                    </a:cubicBezTo>
                    <a:cubicBezTo>
                      <a:pt x="48" y="29"/>
                      <a:pt x="46" y="30"/>
                      <a:pt x="44" y="29"/>
                    </a:cubicBezTo>
                    <a:cubicBezTo>
                      <a:pt x="41" y="43"/>
                      <a:pt x="35" y="68"/>
                      <a:pt x="25" y="68"/>
                    </a:cubicBezTo>
                    <a:cubicBezTo>
                      <a:pt x="22" y="68"/>
                      <a:pt x="22" y="63"/>
                      <a:pt x="22" y="60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16" y="65"/>
                      <a:pt x="12" y="56"/>
                      <a:pt x="12" y="53"/>
                    </a:cubicBezTo>
                    <a:cubicBezTo>
                      <a:pt x="12" y="51"/>
                      <a:pt x="19" y="40"/>
                      <a:pt x="19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8" name="Google Shape;1794;p7">
                <a:extLst>
                  <a:ext uri="{FF2B5EF4-FFF2-40B4-BE49-F238E27FC236}">
                    <a16:creationId xmlns:a16="http://schemas.microsoft.com/office/drawing/2014/main" id="{932BC3D4-5AE2-33C9-E181-B7DA535BF853}"/>
                  </a:ext>
                </a:extLst>
              </p:cNvPr>
              <p:cNvSpPr/>
              <p:nvPr/>
            </p:nvSpPr>
            <p:spPr>
              <a:xfrm>
                <a:off x="9079591" y="3288538"/>
                <a:ext cx="64278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57" h="42" extrusionOk="0">
                    <a:moveTo>
                      <a:pt x="40" y="28"/>
                    </a:moveTo>
                    <a:cubicBezTo>
                      <a:pt x="34" y="28"/>
                      <a:pt x="31" y="23"/>
                      <a:pt x="29" y="22"/>
                    </a:cubicBezTo>
                    <a:cubicBezTo>
                      <a:pt x="22" y="30"/>
                      <a:pt x="20" y="42"/>
                      <a:pt x="10" y="42"/>
                    </a:cubicBezTo>
                    <a:cubicBezTo>
                      <a:pt x="7" y="42"/>
                      <a:pt x="5" y="34"/>
                      <a:pt x="6" y="30"/>
                    </a:cubicBezTo>
                    <a:cubicBezTo>
                      <a:pt x="1" y="27"/>
                      <a:pt x="0" y="26"/>
                      <a:pt x="0" y="22"/>
                    </a:cubicBezTo>
                    <a:cubicBezTo>
                      <a:pt x="0" y="22"/>
                      <a:pt x="14" y="10"/>
                      <a:pt x="14" y="10"/>
                    </a:cubicBezTo>
                    <a:cubicBezTo>
                      <a:pt x="27" y="14"/>
                      <a:pt x="29" y="0"/>
                      <a:pt x="40" y="0"/>
                    </a:cubicBezTo>
                    <a:cubicBezTo>
                      <a:pt x="57" y="0"/>
                      <a:pt x="48" y="28"/>
                      <a:pt x="40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" name="Google Shape;1795;p7">
                <a:extLst>
                  <a:ext uri="{FF2B5EF4-FFF2-40B4-BE49-F238E27FC236}">
                    <a16:creationId xmlns:a16="http://schemas.microsoft.com/office/drawing/2014/main" id="{D7D39DE4-3FFE-9058-E085-E1D4B846C252}"/>
                  </a:ext>
                </a:extLst>
              </p:cNvPr>
              <p:cNvSpPr/>
              <p:nvPr/>
            </p:nvSpPr>
            <p:spPr>
              <a:xfrm>
                <a:off x="9044391" y="3080400"/>
                <a:ext cx="275479" cy="23568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07" extrusionOk="0">
                    <a:moveTo>
                      <a:pt x="94" y="199"/>
                    </a:moveTo>
                    <a:cubicBezTo>
                      <a:pt x="92" y="199"/>
                      <a:pt x="94" y="195"/>
                      <a:pt x="94" y="192"/>
                    </a:cubicBezTo>
                    <a:cubicBezTo>
                      <a:pt x="94" y="188"/>
                      <a:pt x="97" y="182"/>
                      <a:pt x="97" y="179"/>
                    </a:cubicBezTo>
                    <a:cubicBezTo>
                      <a:pt x="88" y="177"/>
                      <a:pt x="83" y="172"/>
                      <a:pt x="74" y="172"/>
                    </a:cubicBezTo>
                    <a:cubicBezTo>
                      <a:pt x="69" y="172"/>
                      <a:pt x="69" y="177"/>
                      <a:pt x="66" y="178"/>
                    </a:cubicBezTo>
                    <a:cubicBezTo>
                      <a:pt x="60" y="181"/>
                      <a:pt x="56" y="177"/>
                      <a:pt x="50" y="181"/>
                    </a:cubicBezTo>
                    <a:cubicBezTo>
                      <a:pt x="40" y="185"/>
                      <a:pt x="26" y="192"/>
                      <a:pt x="10" y="192"/>
                    </a:cubicBezTo>
                    <a:cubicBezTo>
                      <a:pt x="5" y="192"/>
                      <a:pt x="0" y="192"/>
                      <a:pt x="0" y="189"/>
                    </a:cubicBezTo>
                    <a:cubicBezTo>
                      <a:pt x="0" y="186"/>
                      <a:pt x="7" y="184"/>
                      <a:pt x="10" y="183"/>
                    </a:cubicBezTo>
                    <a:cubicBezTo>
                      <a:pt x="26" y="172"/>
                      <a:pt x="32" y="152"/>
                      <a:pt x="52" y="152"/>
                    </a:cubicBezTo>
                    <a:cubicBezTo>
                      <a:pt x="75" y="152"/>
                      <a:pt x="82" y="152"/>
                      <a:pt x="99" y="152"/>
                    </a:cubicBezTo>
                    <a:cubicBezTo>
                      <a:pt x="112" y="152"/>
                      <a:pt x="116" y="127"/>
                      <a:pt x="123" y="127"/>
                    </a:cubicBezTo>
                    <a:cubicBezTo>
                      <a:pt x="124" y="127"/>
                      <a:pt x="134" y="108"/>
                      <a:pt x="136" y="107"/>
                    </a:cubicBezTo>
                    <a:cubicBezTo>
                      <a:pt x="134" y="110"/>
                      <a:pt x="132" y="113"/>
                      <a:pt x="132" y="116"/>
                    </a:cubicBezTo>
                    <a:cubicBezTo>
                      <a:pt x="132" y="118"/>
                      <a:pt x="135" y="120"/>
                      <a:pt x="136" y="120"/>
                    </a:cubicBezTo>
                    <a:cubicBezTo>
                      <a:pt x="147" y="120"/>
                      <a:pt x="149" y="112"/>
                      <a:pt x="158" y="109"/>
                    </a:cubicBezTo>
                    <a:cubicBezTo>
                      <a:pt x="174" y="103"/>
                      <a:pt x="200" y="70"/>
                      <a:pt x="200" y="45"/>
                    </a:cubicBezTo>
                    <a:cubicBezTo>
                      <a:pt x="200" y="39"/>
                      <a:pt x="197" y="39"/>
                      <a:pt x="197" y="35"/>
                    </a:cubicBezTo>
                    <a:cubicBezTo>
                      <a:pt x="197" y="26"/>
                      <a:pt x="204" y="6"/>
                      <a:pt x="214" y="6"/>
                    </a:cubicBezTo>
                    <a:cubicBezTo>
                      <a:pt x="216" y="6"/>
                      <a:pt x="215" y="16"/>
                      <a:pt x="224" y="8"/>
                    </a:cubicBezTo>
                    <a:cubicBezTo>
                      <a:pt x="223" y="8"/>
                      <a:pt x="222" y="7"/>
                      <a:pt x="222" y="7"/>
                    </a:cubicBezTo>
                    <a:cubicBezTo>
                      <a:pt x="219" y="7"/>
                      <a:pt x="218" y="0"/>
                      <a:pt x="220" y="0"/>
                    </a:cubicBezTo>
                    <a:cubicBezTo>
                      <a:pt x="225" y="0"/>
                      <a:pt x="228" y="2"/>
                      <a:pt x="229" y="4"/>
                    </a:cubicBezTo>
                    <a:cubicBezTo>
                      <a:pt x="232" y="10"/>
                      <a:pt x="231" y="14"/>
                      <a:pt x="231" y="20"/>
                    </a:cubicBezTo>
                    <a:cubicBezTo>
                      <a:pt x="231" y="31"/>
                      <a:pt x="241" y="37"/>
                      <a:pt x="241" y="48"/>
                    </a:cubicBezTo>
                    <a:cubicBezTo>
                      <a:pt x="241" y="61"/>
                      <a:pt x="231" y="62"/>
                      <a:pt x="231" y="72"/>
                    </a:cubicBezTo>
                    <a:cubicBezTo>
                      <a:pt x="231" y="74"/>
                      <a:pt x="231" y="76"/>
                      <a:pt x="231" y="77"/>
                    </a:cubicBezTo>
                    <a:cubicBezTo>
                      <a:pt x="228" y="80"/>
                      <a:pt x="226" y="78"/>
                      <a:pt x="224" y="79"/>
                    </a:cubicBezTo>
                    <a:cubicBezTo>
                      <a:pt x="216" y="81"/>
                      <a:pt x="219" y="106"/>
                      <a:pt x="219" y="115"/>
                    </a:cubicBezTo>
                    <a:cubicBezTo>
                      <a:pt x="219" y="122"/>
                      <a:pt x="210" y="126"/>
                      <a:pt x="210" y="137"/>
                    </a:cubicBezTo>
                    <a:cubicBezTo>
                      <a:pt x="210" y="144"/>
                      <a:pt x="213" y="147"/>
                      <a:pt x="214" y="152"/>
                    </a:cubicBezTo>
                    <a:cubicBezTo>
                      <a:pt x="205" y="157"/>
                      <a:pt x="205" y="165"/>
                      <a:pt x="196" y="168"/>
                    </a:cubicBezTo>
                    <a:cubicBezTo>
                      <a:pt x="193" y="161"/>
                      <a:pt x="196" y="161"/>
                      <a:pt x="197" y="155"/>
                    </a:cubicBezTo>
                    <a:cubicBezTo>
                      <a:pt x="186" y="162"/>
                      <a:pt x="179" y="163"/>
                      <a:pt x="176" y="174"/>
                    </a:cubicBezTo>
                    <a:cubicBezTo>
                      <a:pt x="175" y="174"/>
                      <a:pt x="172" y="172"/>
                      <a:pt x="172" y="170"/>
                    </a:cubicBezTo>
                    <a:cubicBezTo>
                      <a:pt x="165" y="170"/>
                      <a:pt x="165" y="170"/>
                      <a:pt x="165" y="170"/>
                    </a:cubicBezTo>
                    <a:cubicBezTo>
                      <a:pt x="160" y="175"/>
                      <a:pt x="156" y="180"/>
                      <a:pt x="150" y="180"/>
                    </a:cubicBezTo>
                    <a:cubicBezTo>
                      <a:pt x="134" y="180"/>
                      <a:pt x="135" y="166"/>
                      <a:pt x="128" y="166"/>
                    </a:cubicBezTo>
                    <a:cubicBezTo>
                      <a:pt x="126" y="166"/>
                      <a:pt x="123" y="170"/>
                      <a:pt x="123" y="173"/>
                    </a:cubicBezTo>
                    <a:cubicBezTo>
                      <a:pt x="123" y="176"/>
                      <a:pt x="130" y="185"/>
                      <a:pt x="131" y="185"/>
                    </a:cubicBezTo>
                    <a:cubicBezTo>
                      <a:pt x="129" y="186"/>
                      <a:pt x="126" y="186"/>
                      <a:pt x="123" y="186"/>
                    </a:cubicBezTo>
                    <a:cubicBezTo>
                      <a:pt x="118" y="186"/>
                      <a:pt x="109" y="199"/>
                      <a:pt x="105" y="207"/>
                    </a:cubicBezTo>
                    <a:cubicBezTo>
                      <a:pt x="99" y="205"/>
                      <a:pt x="100" y="199"/>
                      <a:pt x="94" y="19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Google Shape;1796;p7">
                <a:extLst>
                  <a:ext uri="{FF2B5EF4-FFF2-40B4-BE49-F238E27FC236}">
                    <a16:creationId xmlns:a16="http://schemas.microsoft.com/office/drawing/2014/main" id="{285F1027-B914-E924-4D47-09E9CC01B548}"/>
                  </a:ext>
                </a:extLst>
              </p:cNvPr>
              <p:cNvSpPr/>
              <p:nvPr/>
            </p:nvSpPr>
            <p:spPr>
              <a:xfrm>
                <a:off x="9266305" y="2948783"/>
                <a:ext cx="142331" cy="127025"/>
              </a:xfrm>
              <a:custGeom>
                <a:avLst/>
                <a:gdLst/>
                <a:ahLst/>
                <a:cxnLst/>
                <a:rect l="l" t="t" r="r" b="b"/>
                <a:pathLst>
                  <a:path w="124" h="110" extrusionOk="0">
                    <a:moveTo>
                      <a:pt x="18" y="60"/>
                    </a:moveTo>
                    <a:cubicBezTo>
                      <a:pt x="20" y="61"/>
                      <a:pt x="23" y="60"/>
                      <a:pt x="25" y="60"/>
                    </a:cubicBezTo>
                    <a:cubicBezTo>
                      <a:pt x="38" y="60"/>
                      <a:pt x="43" y="29"/>
                      <a:pt x="43" y="19"/>
                    </a:cubicBezTo>
                    <a:cubicBezTo>
                      <a:pt x="43" y="15"/>
                      <a:pt x="40" y="14"/>
                      <a:pt x="40" y="11"/>
                    </a:cubicBezTo>
                    <a:cubicBezTo>
                      <a:pt x="40" y="5"/>
                      <a:pt x="43" y="3"/>
                      <a:pt x="44" y="0"/>
                    </a:cubicBezTo>
                    <a:cubicBezTo>
                      <a:pt x="65" y="15"/>
                      <a:pt x="74" y="40"/>
                      <a:pt x="103" y="40"/>
                    </a:cubicBezTo>
                    <a:cubicBezTo>
                      <a:pt x="109" y="40"/>
                      <a:pt x="114" y="35"/>
                      <a:pt x="119" y="39"/>
                    </a:cubicBezTo>
                    <a:cubicBezTo>
                      <a:pt x="118" y="43"/>
                      <a:pt x="114" y="44"/>
                      <a:pt x="114" y="48"/>
                    </a:cubicBezTo>
                    <a:cubicBezTo>
                      <a:pt x="114" y="53"/>
                      <a:pt x="121" y="58"/>
                      <a:pt x="124" y="58"/>
                    </a:cubicBezTo>
                    <a:cubicBezTo>
                      <a:pt x="117" y="63"/>
                      <a:pt x="112" y="66"/>
                      <a:pt x="100" y="66"/>
                    </a:cubicBezTo>
                    <a:cubicBezTo>
                      <a:pt x="84" y="66"/>
                      <a:pt x="79" y="84"/>
                      <a:pt x="73" y="93"/>
                    </a:cubicBezTo>
                    <a:cubicBezTo>
                      <a:pt x="61" y="85"/>
                      <a:pt x="53" y="84"/>
                      <a:pt x="40" y="75"/>
                    </a:cubicBezTo>
                    <a:cubicBezTo>
                      <a:pt x="38" y="76"/>
                      <a:pt x="35" y="79"/>
                      <a:pt x="35" y="82"/>
                    </a:cubicBezTo>
                    <a:cubicBezTo>
                      <a:pt x="25" y="82"/>
                      <a:pt x="12" y="74"/>
                      <a:pt x="12" y="87"/>
                    </a:cubicBezTo>
                    <a:cubicBezTo>
                      <a:pt x="12" y="95"/>
                      <a:pt x="24" y="95"/>
                      <a:pt x="27" y="98"/>
                    </a:cubicBezTo>
                    <a:cubicBezTo>
                      <a:pt x="21" y="107"/>
                      <a:pt x="15" y="104"/>
                      <a:pt x="8" y="110"/>
                    </a:cubicBezTo>
                    <a:cubicBezTo>
                      <a:pt x="4" y="110"/>
                      <a:pt x="4" y="110"/>
                      <a:pt x="4" y="110"/>
                    </a:cubicBezTo>
                    <a:cubicBezTo>
                      <a:pt x="4" y="105"/>
                      <a:pt x="4" y="93"/>
                      <a:pt x="4" y="92"/>
                    </a:cubicBezTo>
                    <a:cubicBezTo>
                      <a:pt x="4" y="89"/>
                      <a:pt x="0" y="87"/>
                      <a:pt x="0" y="84"/>
                    </a:cubicBezTo>
                    <a:cubicBezTo>
                      <a:pt x="0" y="75"/>
                      <a:pt x="12" y="70"/>
                      <a:pt x="14" y="64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5" y="59"/>
                      <a:pt x="17" y="60"/>
                      <a:pt x="19" y="62"/>
                    </a:cubicBezTo>
                    <a:lnTo>
                      <a:pt x="18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Google Shape;1797;p7">
                <a:extLst>
                  <a:ext uri="{FF2B5EF4-FFF2-40B4-BE49-F238E27FC236}">
                    <a16:creationId xmlns:a16="http://schemas.microsoft.com/office/drawing/2014/main" id="{1CF49EE0-C0FC-C7F1-C163-F9E31F58CAB5}"/>
                  </a:ext>
                </a:extLst>
              </p:cNvPr>
              <p:cNvSpPr/>
              <p:nvPr/>
            </p:nvSpPr>
            <p:spPr>
              <a:xfrm>
                <a:off x="9405575" y="2980922"/>
                <a:ext cx="22957" cy="22956"/>
              </a:xfrm>
              <a:custGeom>
                <a:avLst/>
                <a:gdLst/>
                <a:ahLst/>
                <a:cxnLst/>
                <a:rect l="l" t="t" r="r" b="b"/>
                <a:pathLst>
                  <a:path w="21" h="20" extrusionOk="0">
                    <a:moveTo>
                      <a:pt x="17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18" y="8"/>
                      <a:pt x="9" y="20"/>
                      <a:pt x="2" y="20"/>
                    </a:cubicBezTo>
                    <a:cubicBezTo>
                      <a:pt x="0" y="20"/>
                      <a:pt x="0" y="16"/>
                      <a:pt x="2" y="13"/>
                    </a:cubicBezTo>
                    <a:cubicBezTo>
                      <a:pt x="5" y="8"/>
                      <a:pt x="13" y="1"/>
                      <a:pt x="19" y="1"/>
                    </a:cubicBez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2" name="Google Shape;1798;p7">
                <a:extLst>
                  <a:ext uri="{FF2B5EF4-FFF2-40B4-BE49-F238E27FC236}">
                    <a16:creationId xmlns:a16="http://schemas.microsoft.com/office/drawing/2014/main" id="{1195B39C-BB25-9ADB-5265-71189C3F72D3}"/>
                  </a:ext>
                </a:extLst>
              </p:cNvPr>
              <p:cNvSpPr/>
              <p:nvPr/>
            </p:nvSpPr>
            <p:spPr>
              <a:xfrm>
                <a:off x="9453019" y="2948783"/>
                <a:ext cx="33670" cy="22956"/>
              </a:xfrm>
              <a:custGeom>
                <a:avLst/>
                <a:gdLst/>
                <a:ahLst/>
                <a:cxnLst/>
                <a:rect l="l" t="t" r="r" b="b"/>
                <a:pathLst>
                  <a:path w="29" h="21" extrusionOk="0">
                    <a:moveTo>
                      <a:pt x="29" y="5"/>
                    </a:moveTo>
                    <a:cubicBezTo>
                      <a:pt x="11" y="5"/>
                      <a:pt x="11" y="21"/>
                      <a:pt x="1" y="21"/>
                    </a:cubicBezTo>
                    <a:cubicBezTo>
                      <a:pt x="0" y="21"/>
                      <a:pt x="1" y="18"/>
                      <a:pt x="1" y="17"/>
                    </a:cubicBezTo>
                    <a:cubicBezTo>
                      <a:pt x="1" y="17"/>
                      <a:pt x="8" y="0"/>
                      <a:pt x="17" y="0"/>
                    </a:cubicBezTo>
                    <a:cubicBezTo>
                      <a:pt x="22" y="0"/>
                      <a:pt x="26" y="1"/>
                      <a:pt x="29" y="0"/>
                    </a:cubicBezTo>
                    <a:lnTo>
                      <a:pt x="29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1799;p7">
                <a:extLst>
                  <a:ext uri="{FF2B5EF4-FFF2-40B4-BE49-F238E27FC236}">
                    <a16:creationId xmlns:a16="http://schemas.microsoft.com/office/drawing/2014/main" id="{01F08FB3-16EA-F7C4-04AB-7B565064FC1B}"/>
                  </a:ext>
                </a:extLst>
              </p:cNvPr>
              <p:cNvSpPr/>
              <p:nvPr/>
            </p:nvSpPr>
            <p:spPr>
              <a:xfrm>
                <a:off x="9511175" y="2921236"/>
                <a:ext cx="16835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15" h="16" extrusionOk="0">
                    <a:moveTo>
                      <a:pt x="2" y="11"/>
                    </a:moveTo>
                    <a:cubicBezTo>
                      <a:pt x="4" y="11"/>
                      <a:pt x="2" y="7"/>
                      <a:pt x="3" y="5"/>
                    </a:cubicBezTo>
                    <a:cubicBezTo>
                      <a:pt x="4" y="0"/>
                      <a:pt x="13" y="0"/>
                      <a:pt x="15" y="0"/>
                    </a:cubicBezTo>
                    <a:cubicBezTo>
                      <a:pt x="14" y="5"/>
                      <a:pt x="8" y="16"/>
                      <a:pt x="2" y="16"/>
                    </a:cubicBezTo>
                    <a:cubicBezTo>
                      <a:pt x="0" y="16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1800;p7">
                <a:extLst>
                  <a:ext uri="{FF2B5EF4-FFF2-40B4-BE49-F238E27FC236}">
                    <a16:creationId xmlns:a16="http://schemas.microsoft.com/office/drawing/2014/main" id="{28E659E4-7F79-91D3-E14D-AAE4A8334F15}"/>
                  </a:ext>
                </a:extLst>
              </p:cNvPr>
              <p:cNvSpPr/>
              <p:nvPr/>
            </p:nvSpPr>
            <p:spPr>
              <a:xfrm>
                <a:off x="9310688" y="2644229"/>
                <a:ext cx="70400" cy="284659"/>
              </a:xfrm>
              <a:custGeom>
                <a:avLst/>
                <a:gdLst/>
                <a:ahLst/>
                <a:cxnLst/>
                <a:rect l="l" t="t" r="r" b="b"/>
                <a:pathLst>
                  <a:path w="61" h="249" extrusionOk="0">
                    <a:moveTo>
                      <a:pt x="45" y="152"/>
                    </a:moveTo>
                    <a:cubicBezTo>
                      <a:pt x="25" y="152"/>
                      <a:pt x="23" y="178"/>
                      <a:pt x="23" y="198"/>
                    </a:cubicBezTo>
                    <a:cubicBezTo>
                      <a:pt x="23" y="217"/>
                      <a:pt x="38" y="225"/>
                      <a:pt x="45" y="239"/>
                    </a:cubicBezTo>
                    <a:cubicBezTo>
                      <a:pt x="45" y="239"/>
                      <a:pt x="43" y="240"/>
                      <a:pt x="42" y="240"/>
                    </a:cubicBezTo>
                    <a:cubicBezTo>
                      <a:pt x="39" y="240"/>
                      <a:pt x="35" y="235"/>
                      <a:pt x="35" y="232"/>
                    </a:cubicBezTo>
                    <a:cubicBezTo>
                      <a:pt x="32" y="232"/>
                      <a:pt x="29" y="232"/>
                      <a:pt x="27" y="232"/>
                    </a:cubicBezTo>
                    <a:cubicBezTo>
                      <a:pt x="18" y="232"/>
                      <a:pt x="18" y="249"/>
                      <a:pt x="9" y="249"/>
                    </a:cubicBezTo>
                    <a:cubicBezTo>
                      <a:pt x="7" y="249"/>
                      <a:pt x="9" y="230"/>
                      <a:pt x="9" y="226"/>
                    </a:cubicBezTo>
                    <a:cubicBezTo>
                      <a:pt x="9" y="212"/>
                      <a:pt x="12" y="202"/>
                      <a:pt x="12" y="190"/>
                    </a:cubicBezTo>
                    <a:cubicBezTo>
                      <a:pt x="12" y="179"/>
                      <a:pt x="7" y="178"/>
                      <a:pt x="7" y="168"/>
                    </a:cubicBezTo>
                    <a:cubicBezTo>
                      <a:pt x="7" y="156"/>
                      <a:pt x="11" y="153"/>
                      <a:pt x="11" y="143"/>
                    </a:cubicBezTo>
                    <a:cubicBezTo>
                      <a:pt x="11" y="123"/>
                      <a:pt x="11" y="116"/>
                      <a:pt x="11" y="96"/>
                    </a:cubicBezTo>
                    <a:cubicBezTo>
                      <a:pt x="11" y="85"/>
                      <a:pt x="0" y="80"/>
                      <a:pt x="0" y="68"/>
                    </a:cubicBezTo>
                    <a:cubicBezTo>
                      <a:pt x="0" y="51"/>
                      <a:pt x="4" y="30"/>
                      <a:pt x="16" y="27"/>
                    </a:cubicBezTo>
                    <a:cubicBezTo>
                      <a:pt x="16" y="23"/>
                      <a:pt x="19" y="21"/>
                      <a:pt x="19" y="17"/>
                    </a:cubicBezTo>
                    <a:cubicBezTo>
                      <a:pt x="19" y="9"/>
                      <a:pt x="19" y="7"/>
                      <a:pt x="19" y="0"/>
                    </a:cubicBezTo>
                    <a:cubicBezTo>
                      <a:pt x="20" y="0"/>
                      <a:pt x="23" y="0"/>
                      <a:pt x="24" y="0"/>
                    </a:cubicBezTo>
                    <a:cubicBezTo>
                      <a:pt x="24" y="16"/>
                      <a:pt x="30" y="27"/>
                      <a:pt x="33" y="37"/>
                    </a:cubicBezTo>
                    <a:cubicBezTo>
                      <a:pt x="36" y="48"/>
                      <a:pt x="30" y="56"/>
                      <a:pt x="35" y="67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4" y="94"/>
                      <a:pt x="39" y="103"/>
                      <a:pt x="41" y="108"/>
                    </a:cubicBezTo>
                    <a:cubicBezTo>
                      <a:pt x="47" y="127"/>
                      <a:pt x="57" y="143"/>
                      <a:pt x="61" y="163"/>
                    </a:cubicBezTo>
                    <a:cubicBezTo>
                      <a:pt x="57" y="157"/>
                      <a:pt x="52" y="152"/>
                      <a:pt x="45" y="1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1801;p7">
                <a:extLst>
                  <a:ext uri="{FF2B5EF4-FFF2-40B4-BE49-F238E27FC236}">
                    <a16:creationId xmlns:a16="http://schemas.microsoft.com/office/drawing/2014/main" id="{BC9EFC45-7804-EC49-C09A-5B4E8CACDC78}"/>
                  </a:ext>
                </a:extLst>
              </p:cNvPr>
              <p:cNvSpPr/>
              <p:nvPr/>
            </p:nvSpPr>
            <p:spPr>
              <a:xfrm>
                <a:off x="7080838" y="1655574"/>
                <a:ext cx="433114" cy="335163"/>
              </a:xfrm>
              <a:custGeom>
                <a:avLst/>
                <a:gdLst/>
                <a:ahLst/>
                <a:cxnLst/>
                <a:rect l="l" t="t" r="r" b="b"/>
                <a:pathLst>
                  <a:path w="379" h="292" extrusionOk="0">
                    <a:moveTo>
                      <a:pt x="131" y="290"/>
                    </a:moveTo>
                    <a:cubicBezTo>
                      <a:pt x="115" y="273"/>
                      <a:pt x="87" y="266"/>
                      <a:pt x="87" y="236"/>
                    </a:cubicBezTo>
                    <a:cubicBezTo>
                      <a:pt x="87" y="185"/>
                      <a:pt x="140" y="132"/>
                      <a:pt x="178" y="121"/>
                    </a:cubicBezTo>
                    <a:cubicBezTo>
                      <a:pt x="192" y="117"/>
                      <a:pt x="196" y="99"/>
                      <a:pt x="215" y="99"/>
                    </a:cubicBezTo>
                    <a:cubicBezTo>
                      <a:pt x="224" y="99"/>
                      <a:pt x="227" y="83"/>
                      <a:pt x="231" y="81"/>
                    </a:cubicBezTo>
                    <a:cubicBezTo>
                      <a:pt x="256" y="68"/>
                      <a:pt x="275" y="75"/>
                      <a:pt x="302" y="61"/>
                    </a:cubicBezTo>
                    <a:cubicBezTo>
                      <a:pt x="321" y="52"/>
                      <a:pt x="379" y="47"/>
                      <a:pt x="379" y="20"/>
                    </a:cubicBezTo>
                    <a:cubicBezTo>
                      <a:pt x="379" y="11"/>
                      <a:pt x="358" y="0"/>
                      <a:pt x="349" y="0"/>
                    </a:cubicBezTo>
                    <a:cubicBezTo>
                      <a:pt x="311" y="0"/>
                      <a:pt x="275" y="45"/>
                      <a:pt x="235" y="45"/>
                    </a:cubicBezTo>
                    <a:cubicBezTo>
                      <a:pt x="226" y="45"/>
                      <a:pt x="222" y="36"/>
                      <a:pt x="212" y="36"/>
                    </a:cubicBezTo>
                    <a:cubicBezTo>
                      <a:pt x="198" y="36"/>
                      <a:pt x="198" y="45"/>
                      <a:pt x="188" y="45"/>
                    </a:cubicBezTo>
                    <a:cubicBezTo>
                      <a:pt x="160" y="45"/>
                      <a:pt x="139" y="83"/>
                      <a:pt x="120" y="83"/>
                    </a:cubicBezTo>
                    <a:cubicBezTo>
                      <a:pt x="109" y="83"/>
                      <a:pt x="101" y="89"/>
                      <a:pt x="90" y="89"/>
                    </a:cubicBezTo>
                    <a:cubicBezTo>
                      <a:pt x="84" y="89"/>
                      <a:pt x="82" y="94"/>
                      <a:pt x="82" y="97"/>
                    </a:cubicBezTo>
                    <a:cubicBezTo>
                      <a:pt x="82" y="102"/>
                      <a:pt x="87" y="105"/>
                      <a:pt x="87" y="111"/>
                    </a:cubicBezTo>
                    <a:cubicBezTo>
                      <a:pt x="87" y="134"/>
                      <a:pt x="48" y="145"/>
                      <a:pt x="48" y="159"/>
                    </a:cubicBezTo>
                    <a:cubicBezTo>
                      <a:pt x="48" y="165"/>
                      <a:pt x="59" y="167"/>
                      <a:pt x="59" y="176"/>
                    </a:cubicBezTo>
                    <a:cubicBezTo>
                      <a:pt x="47" y="180"/>
                      <a:pt x="23" y="185"/>
                      <a:pt x="23" y="199"/>
                    </a:cubicBezTo>
                    <a:cubicBezTo>
                      <a:pt x="23" y="207"/>
                      <a:pt x="23" y="211"/>
                      <a:pt x="23" y="211"/>
                    </a:cubicBezTo>
                    <a:cubicBezTo>
                      <a:pt x="23" y="225"/>
                      <a:pt x="0" y="223"/>
                      <a:pt x="0" y="242"/>
                    </a:cubicBezTo>
                    <a:cubicBezTo>
                      <a:pt x="0" y="252"/>
                      <a:pt x="14" y="258"/>
                      <a:pt x="14" y="258"/>
                    </a:cubicBezTo>
                    <a:cubicBezTo>
                      <a:pt x="14" y="258"/>
                      <a:pt x="34" y="257"/>
                      <a:pt x="37" y="258"/>
                    </a:cubicBezTo>
                    <a:cubicBezTo>
                      <a:pt x="50" y="262"/>
                      <a:pt x="43" y="275"/>
                      <a:pt x="48" y="286"/>
                    </a:cubicBezTo>
                    <a:cubicBezTo>
                      <a:pt x="50" y="290"/>
                      <a:pt x="62" y="286"/>
                      <a:pt x="67" y="286"/>
                    </a:cubicBezTo>
                    <a:cubicBezTo>
                      <a:pt x="69" y="286"/>
                      <a:pt x="71" y="291"/>
                      <a:pt x="72" y="292"/>
                    </a:cubicBezTo>
                    <a:cubicBezTo>
                      <a:pt x="131" y="292"/>
                      <a:pt x="131" y="292"/>
                      <a:pt x="131" y="292"/>
                    </a:cubicBezTo>
                    <a:cubicBezTo>
                      <a:pt x="129" y="287"/>
                      <a:pt x="126" y="284"/>
                      <a:pt x="124" y="282"/>
                    </a:cubicBezTo>
                    <a:lnTo>
                      <a:pt x="131" y="2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1802;p7">
                <a:extLst>
                  <a:ext uri="{FF2B5EF4-FFF2-40B4-BE49-F238E27FC236}">
                    <a16:creationId xmlns:a16="http://schemas.microsoft.com/office/drawing/2014/main" id="{E5D95BD6-59F0-1146-94C7-AE58B5ECBF2A}"/>
                  </a:ext>
                </a:extLst>
              </p:cNvPr>
              <p:cNvSpPr/>
              <p:nvPr/>
            </p:nvSpPr>
            <p:spPr>
              <a:xfrm>
                <a:off x="5590190" y="2530977"/>
                <a:ext cx="954994" cy="716239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25" extrusionOk="0">
                    <a:moveTo>
                      <a:pt x="818" y="388"/>
                    </a:moveTo>
                    <a:cubicBezTo>
                      <a:pt x="815" y="401"/>
                      <a:pt x="816" y="395"/>
                      <a:pt x="813" y="400"/>
                    </a:cubicBezTo>
                    <a:cubicBezTo>
                      <a:pt x="813" y="420"/>
                      <a:pt x="813" y="420"/>
                      <a:pt x="813" y="420"/>
                    </a:cubicBezTo>
                    <a:cubicBezTo>
                      <a:pt x="806" y="428"/>
                      <a:pt x="792" y="444"/>
                      <a:pt x="792" y="455"/>
                    </a:cubicBezTo>
                    <a:cubicBezTo>
                      <a:pt x="792" y="471"/>
                      <a:pt x="813" y="482"/>
                      <a:pt x="817" y="489"/>
                    </a:cubicBezTo>
                    <a:cubicBezTo>
                      <a:pt x="814" y="493"/>
                      <a:pt x="811" y="492"/>
                      <a:pt x="807" y="493"/>
                    </a:cubicBezTo>
                    <a:cubicBezTo>
                      <a:pt x="801" y="495"/>
                      <a:pt x="795" y="492"/>
                      <a:pt x="788" y="495"/>
                    </a:cubicBezTo>
                    <a:cubicBezTo>
                      <a:pt x="779" y="500"/>
                      <a:pt x="776" y="510"/>
                      <a:pt x="766" y="510"/>
                    </a:cubicBezTo>
                    <a:cubicBezTo>
                      <a:pt x="755" y="510"/>
                      <a:pt x="748" y="494"/>
                      <a:pt x="735" y="494"/>
                    </a:cubicBezTo>
                    <a:cubicBezTo>
                      <a:pt x="722" y="494"/>
                      <a:pt x="720" y="501"/>
                      <a:pt x="710" y="505"/>
                    </a:cubicBezTo>
                    <a:cubicBezTo>
                      <a:pt x="711" y="511"/>
                      <a:pt x="711" y="516"/>
                      <a:pt x="710" y="522"/>
                    </a:cubicBezTo>
                    <a:cubicBezTo>
                      <a:pt x="698" y="522"/>
                      <a:pt x="697" y="510"/>
                      <a:pt x="690" y="510"/>
                    </a:cubicBezTo>
                    <a:cubicBezTo>
                      <a:pt x="686" y="510"/>
                      <a:pt x="682" y="515"/>
                      <a:pt x="682" y="519"/>
                    </a:cubicBezTo>
                    <a:cubicBezTo>
                      <a:pt x="696" y="536"/>
                      <a:pt x="696" y="536"/>
                      <a:pt x="696" y="536"/>
                    </a:cubicBezTo>
                    <a:cubicBezTo>
                      <a:pt x="695" y="541"/>
                      <a:pt x="693" y="543"/>
                      <a:pt x="693" y="546"/>
                    </a:cubicBezTo>
                    <a:cubicBezTo>
                      <a:pt x="693" y="548"/>
                      <a:pt x="713" y="568"/>
                      <a:pt x="720" y="568"/>
                    </a:cubicBezTo>
                    <a:cubicBezTo>
                      <a:pt x="720" y="571"/>
                      <a:pt x="721" y="574"/>
                      <a:pt x="722" y="575"/>
                    </a:cubicBezTo>
                    <a:cubicBezTo>
                      <a:pt x="719" y="578"/>
                      <a:pt x="711" y="574"/>
                      <a:pt x="710" y="580"/>
                    </a:cubicBezTo>
                    <a:cubicBezTo>
                      <a:pt x="708" y="580"/>
                      <a:pt x="708" y="580"/>
                      <a:pt x="708" y="580"/>
                    </a:cubicBezTo>
                    <a:cubicBezTo>
                      <a:pt x="700" y="578"/>
                      <a:pt x="692" y="572"/>
                      <a:pt x="688" y="568"/>
                    </a:cubicBezTo>
                    <a:cubicBezTo>
                      <a:pt x="688" y="574"/>
                      <a:pt x="688" y="574"/>
                      <a:pt x="688" y="574"/>
                    </a:cubicBezTo>
                    <a:cubicBezTo>
                      <a:pt x="691" y="579"/>
                      <a:pt x="693" y="582"/>
                      <a:pt x="693" y="588"/>
                    </a:cubicBezTo>
                    <a:cubicBezTo>
                      <a:pt x="693" y="593"/>
                      <a:pt x="685" y="602"/>
                      <a:pt x="693" y="606"/>
                    </a:cubicBezTo>
                    <a:cubicBezTo>
                      <a:pt x="689" y="606"/>
                      <a:pt x="683" y="606"/>
                      <a:pt x="682" y="606"/>
                    </a:cubicBezTo>
                    <a:cubicBezTo>
                      <a:pt x="670" y="606"/>
                      <a:pt x="660" y="594"/>
                      <a:pt x="660" y="580"/>
                    </a:cubicBezTo>
                    <a:cubicBezTo>
                      <a:pt x="660" y="574"/>
                      <a:pt x="667" y="572"/>
                      <a:pt x="670" y="568"/>
                    </a:cubicBezTo>
                    <a:cubicBezTo>
                      <a:pt x="665" y="568"/>
                      <a:pt x="661" y="568"/>
                      <a:pt x="657" y="568"/>
                    </a:cubicBezTo>
                    <a:cubicBezTo>
                      <a:pt x="654" y="568"/>
                      <a:pt x="652" y="561"/>
                      <a:pt x="652" y="559"/>
                    </a:cubicBezTo>
                    <a:cubicBezTo>
                      <a:pt x="649" y="548"/>
                      <a:pt x="643" y="541"/>
                      <a:pt x="636" y="534"/>
                    </a:cubicBezTo>
                    <a:cubicBezTo>
                      <a:pt x="627" y="524"/>
                      <a:pt x="615" y="517"/>
                      <a:pt x="615" y="501"/>
                    </a:cubicBezTo>
                    <a:cubicBezTo>
                      <a:pt x="615" y="491"/>
                      <a:pt x="615" y="486"/>
                      <a:pt x="615" y="480"/>
                    </a:cubicBezTo>
                    <a:cubicBezTo>
                      <a:pt x="615" y="469"/>
                      <a:pt x="598" y="452"/>
                      <a:pt x="588" y="447"/>
                    </a:cubicBezTo>
                    <a:cubicBezTo>
                      <a:pt x="577" y="441"/>
                      <a:pt x="565" y="440"/>
                      <a:pt x="565" y="429"/>
                    </a:cubicBezTo>
                    <a:cubicBezTo>
                      <a:pt x="560" y="429"/>
                      <a:pt x="558" y="429"/>
                      <a:pt x="554" y="429"/>
                    </a:cubicBezTo>
                    <a:cubicBezTo>
                      <a:pt x="538" y="429"/>
                      <a:pt x="519" y="402"/>
                      <a:pt x="519" y="384"/>
                    </a:cubicBezTo>
                    <a:cubicBezTo>
                      <a:pt x="510" y="384"/>
                      <a:pt x="504" y="384"/>
                      <a:pt x="496" y="384"/>
                    </a:cubicBezTo>
                    <a:cubicBezTo>
                      <a:pt x="486" y="384"/>
                      <a:pt x="491" y="367"/>
                      <a:pt x="486" y="362"/>
                    </a:cubicBezTo>
                    <a:cubicBezTo>
                      <a:pt x="478" y="368"/>
                      <a:pt x="461" y="368"/>
                      <a:pt x="461" y="377"/>
                    </a:cubicBezTo>
                    <a:cubicBezTo>
                      <a:pt x="461" y="378"/>
                      <a:pt x="463" y="381"/>
                      <a:pt x="465" y="381"/>
                    </a:cubicBezTo>
                    <a:cubicBezTo>
                      <a:pt x="463" y="386"/>
                      <a:pt x="462" y="391"/>
                      <a:pt x="462" y="396"/>
                    </a:cubicBezTo>
                    <a:cubicBezTo>
                      <a:pt x="462" y="408"/>
                      <a:pt x="469" y="412"/>
                      <a:pt x="478" y="416"/>
                    </a:cubicBezTo>
                    <a:cubicBezTo>
                      <a:pt x="489" y="419"/>
                      <a:pt x="495" y="433"/>
                      <a:pt x="498" y="440"/>
                    </a:cubicBezTo>
                    <a:cubicBezTo>
                      <a:pt x="501" y="451"/>
                      <a:pt x="506" y="464"/>
                      <a:pt x="512" y="467"/>
                    </a:cubicBezTo>
                    <a:cubicBezTo>
                      <a:pt x="523" y="473"/>
                      <a:pt x="531" y="469"/>
                      <a:pt x="542" y="469"/>
                    </a:cubicBezTo>
                    <a:cubicBezTo>
                      <a:pt x="542" y="471"/>
                      <a:pt x="542" y="473"/>
                      <a:pt x="541" y="475"/>
                    </a:cubicBezTo>
                    <a:cubicBezTo>
                      <a:pt x="538" y="485"/>
                      <a:pt x="556" y="489"/>
                      <a:pt x="560" y="491"/>
                    </a:cubicBezTo>
                    <a:cubicBezTo>
                      <a:pt x="576" y="499"/>
                      <a:pt x="594" y="505"/>
                      <a:pt x="592" y="522"/>
                    </a:cubicBezTo>
                    <a:cubicBezTo>
                      <a:pt x="584" y="520"/>
                      <a:pt x="579" y="510"/>
                      <a:pt x="567" y="510"/>
                    </a:cubicBezTo>
                    <a:cubicBezTo>
                      <a:pt x="558" y="510"/>
                      <a:pt x="551" y="515"/>
                      <a:pt x="551" y="523"/>
                    </a:cubicBezTo>
                    <a:cubicBezTo>
                      <a:pt x="551" y="533"/>
                      <a:pt x="564" y="536"/>
                      <a:pt x="564" y="546"/>
                    </a:cubicBezTo>
                    <a:cubicBezTo>
                      <a:pt x="564" y="550"/>
                      <a:pt x="554" y="550"/>
                      <a:pt x="554" y="550"/>
                    </a:cubicBezTo>
                    <a:cubicBezTo>
                      <a:pt x="548" y="557"/>
                      <a:pt x="549" y="574"/>
                      <a:pt x="538" y="574"/>
                    </a:cubicBezTo>
                    <a:cubicBezTo>
                      <a:pt x="533" y="574"/>
                      <a:pt x="530" y="571"/>
                      <a:pt x="530" y="568"/>
                    </a:cubicBezTo>
                    <a:cubicBezTo>
                      <a:pt x="539" y="568"/>
                      <a:pt x="543" y="556"/>
                      <a:pt x="543" y="547"/>
                    </a:cubicBezTo>
                    <a:cubicBezTo>
                      <a:pt x="543" y="535"/>
                      <a:pt x="537" y="532"/>
                      <a:pt x="535" y="524"/>
                    </a:cubicBezTo>
                    <a:cubicBezTo>
                      <a:pt x="533" y="524"/>
                      <a:pt x="515" y="505"/>
                      <a:pt x="514" y="501"/>
                    </a:cubicBezTo>
                    <a:cubicBezTo>
                      <a:pt x="511" y="501"/>
                      <a:pt x="500" y="497"/>
                      <a:pt x="500" y="493"/>
                    </a:cubicBezTo>
                    <a:cubicBezTo>
                      <a:pt x="476" y="487"/>
                      <a:pt x="471" y="480"/>
                      <a:pt x="458" y="466"/>
                    </a:cubicBezTo>
                    <a:cubicBezTo>
                      <a:pt x="453" y="461"/>
                      <a:pt x="442" y="458"/>
                      <a:pt x="440" y="452"/>
                    </a:cubicBezTo>
                    <a:cubicBezTo>
                      <a:pt x="426" y="434"/>
                      <a:pt x="422" y="401"/>
                      <a:pt x="393" y="401"/>
                    </a:cubicBezTo>
                    <a:cubicBezTo>
                      <a:pt x="379" y="401"/>
                      <a:pt x="379" y="412"/>
                      <a:pt x="372" y="415"/>
                    </a:cubicBezTo>
                    <a:cubicBezTo>
                      <a:pt x="357" y="422"/>
                      <a:pt x="348" y="436"/>
                      <a:pt x="331" y="436"/>
                    </a:cubicBezTo>
                    <a:cubicBezTo>
                      <a:pt x="314" y="436"/>
                      <a:pt x="304" y="427"/>
                      <a:pt x="289" y="427"/>
                    </a:cubicBezTo>
                    <a:cubicBezTo>
                      <a:pt x="277" y="427"/>
                      <a:pt x="265" y="435"/>
                      <a:pt x="265" y="447"/>
                    </a:cubicBezTo>
                    <a:cubicBezTo>
                      <a:pt x="270" y="465"/>
                      <a:pt x="270" y="465"/>
                      <a:pt x="270" y="465"/>
                    </a:cubicBezTo>
                    <a:cubicBezTo>
                      <a:pt x="265" y="481"/>
                      <a:pt x="248" y="486"/>
                      <a:pt x="232" y="490"/>
                    </a:cubicBezTo>
                    <a:cubicBezTo>
                      <a:pt x="219" y="493"/>
                      <a:pt x="197" y="526"/>
                      <a:pt x="197" y="543"/>
                    </a:cubicBezTo>
                    <a:cubicBezTo>
                      <a:pt x="197" y="550"/>
                      <a:pt x="201" y="552"/>
                      <a:pt x="204" y="554"/>
                    </a:cubicBezTo>
                    <a:cubicBezTo>
                      <a:pt x="195" y="570"/>
                      <a:pt x="190" y="579"/>
                      <a:pt x="174" y="587"/>
                    </a:cubicBezTo>
                    <a:cubicBezTo>
                      <a:pt x="165" y="592"/>
                      <a:pt x="164" y="612"/>
                      <a:pt x="148" y="607"/>
                    </a:cubicBezTo>
                    <a:cubicBezTo>
                      <a:pt x="148" y="608"/>
                      <a:pt x="148" y="608"/>
                      <a:pt x="148" y="608"/>
                    </a:cubicBezTo>
                    <a:cubicBezTo>
                      <a:pt x="142" y="605"/>
                      <a:pt x="129" y="609"/>
                      <a:pt x="125" y="609"/>
                    </a:cubicBezTo>
                    <a:cubicBezTo>
                      <a:pt x="107" y="609"/>
                      <a:pt x="97" y="625"/>
                      <a:pt x="80" y="625"/>
                    </a:cubicBezTo>
                    <a:cubicBezTo>
                      <a:pt x="69" y="625"/>
                      <a:pt x="68" y="596"/>
                      <a:pt x="51" y="596"/>
                    </a:cubicBezTo>
                    <a:cubicBezTo>
                      <a:pt x="38" y="596"/>
                      <a:pt x="30" y="602"/>
                      <a:pt x="18" y="602"/>
                    </a:cubicBezTo>
                    <a:cubicBezTo>
                      <a:pt x="14" y="602"/>
                      <a:pt x="12" y="598"/>
                      <a:pt x="12" y="595"/>
                    </a:cubicBezTo>
                    <a:cubicBezTo>
                      <a:pt x="12" y="578"/>
                      <a:pt x="12" y="573"/>
                      <a:pt x="12" y="563"/>
                    </a:cubicBezTo>
                    <a:cubicBezTo>
                      <a:pt x="6" y="563"/>
                      <a:pt x="0" y="559"/>
                      <a:pt x="0" y="552"/>
                    </a:cubicBezTo>
                    <a:cubicBezTo>
                      <a:pt x="0" y="542"/>
                      <a:pt x="8" y="540"/>
                      <a:pt x="8" y="534"/>
                    </a:cubicBezTo>
                    <a:cubicBezTo>
                      <a:pt x="8" y="514"/>
                      <a:pt x="15" y="493"/>
                      <a:pt x="15" y="473"/>
                    </a:cubicBezTo>
                    <a:cubicBezTo>
                      <a:pt x="15" y="461"/>
                      <a:pt x="7" y="450"/>
                      <a:pt x="7" y="442"/>
                    </a:cubicBezTo>
                    <a:cubicBezTo>
                      <a:pt x="7" y="438"/>
                      <a:pt x="33" y="421"/>
                      <a:pt x="37" y="421"/>
                    </a:cubicBezTo>
                    <a:cubicBezTo>
                      <a:pt x="40" y="421"/>
                      <a:pt x="44" y="426"/>
                      <a:pt x="48" y="424"/>
                    </a:cubicBezTo>
                    <a:cubicBezTo>
                      <a:pt x="83" y="424"/>
                      <a:pt x="83" y="424"/>
                      <a:pt x="83" y="424"/>
                    </a:cubicBezTo>
                    <a:cubicBezTo>
                      <a:pt x="86" y="427"/>
                      <a:pt x="92" y="428"/>
                      <a:pt x="95" y="429"/>
                    </a:cubicBezTo>
                    <a:cubicBezTo>
                      <a:pt x="132" y="429"/>
                      <a:pt x="132" y="429"/>
                      <a:pt x="132" y="429"/>
                    </a:cubicBezTo>
                    <a:cubicBezTo>
                      <a:pt x="141" y="427"/>
                      <a:pt x="145" y="432"/>
                      <a:pt x="153" y="432"/>
                    </a:cubicBezTo>
                    <a:cubicBezTo>
                      <a:pt x="158" y="432"/>
                      <a:pt x="170" y="428"/>
                      <a:pt x="172" y="428"/>
                    </a:cubicBezTo>
                    <a:cubicBezTo>
                      <a:pt x="172" y="412"/>
                      <a:pt x="182" y="408"/>
                      <a:pt x="182" y="392"/>
                    </a:cubicBezTo>
                    <a:cubicBezTo>
                      <a:pt x="182" y="389"/>
                      <a:pt x="181" y="375"/>
                      <a:pt x="181" y="370"/>
                    </a:cubicBezTo>
                    <a:cubicBezTo>
                      <a:pt x="179" y="372"/>
                      <a:pt x="179" y="372"/>
                      <a:pt x="179" y="372"/>
                    </a:cubicBezTo>
                    <a:cubicBezTo>
                      <a:pt x="181" y="369"/>
                      <a:pt x="183" y="363"/>
                      <a:pt x="183" y="360"/>
                    </a:cubicBezTo>
                    <a:cubicBezTo>
                      <a:pt x="183" y="353"/>
                      <a:pt x="178" y="354"/>
                      <a:pt x="178" y="348"/>
                    </a:cubicBezTo>
                    <a:cubicBezTo>
                      <a:pt x="163" y="348"/>
                      <a:pt x="158" y="334"/>
                      <a:pt x="158" y="321"/>
                    </a:cubicBezTo>
                    <a:cubicBezTo>
                      <a:pt x="154" y="320"/>
                      <a:pt x="153" y="316"/>
                      <a:pt x="149" y="315"/>
                    </a:cubicBezTo>
                    <a:cubicBezTo>
                      <a:pt x="137" y="311"/>
                      <a:pt x="104" y="305"/>
                      <a:pt x="104" y="293"/>
                    </a:cubicBezTo>
                    <a:cubicBezTo>
                      <a:pt x="103" y="293"/>
                      <a:pt x="103" y="291"/>
                      <a:pt x="103" y="290"/>
                    </a:cubicBezTo>
                    <a:cubicBezTo>
                      <a:pt x="103" y="283"/>
                      <a:pt x="124" y="278"/>
                      <a:pt x="132" y="276"/>
                    </a:cubicBezTo>
                    <a:cubicBezTo>
                      <a:pt x="134" y="280"/>
                      <a:pt x="146" y="284"/>
                      <a:pt x="152" y="284"/>
                    </a:cubicBezTo>
                    <a:cubicBezTo>
                      <a:pt x="158" y="284"/>
                      <a:pt x="167" y="280"/>
                      <a:pt x="170" y="280"/>
                    </a:cubicBezTo>
                    <a:cubicBezTo>
                      <a:pt x="170" y="274"/>
                      <a:pt x="170" y="274"/>
                      <a:pt x="170" y="274"/>
                    </a:cubicBezTo>
                    <a:cubicBezTo>
                      <a:pt x="164" y="272"/>
                      <a:pt x="167" y="261"/>
                      <a:pt x="166" y="258"/>
                    </a:cubicBezTo>
                    <a:cubicBezTo>
                      <a:pt x="166" y="252"/>
                      <a:pt x="166" y="252"/>
                      <a:pt x="166" y="252"/>
                    </a:cubicBezTo>
                    <a:cubicBezTo>
                      <a:pt x="173" y="252"/>
                      <a:pt x="173" y="252"/>
                      <a:pt x="173" y="252"/>
                    </a:cubicBezTo>
                    <a:cubicBezTo>
                      <a:pt x="179" y="258"/>
                      <a:pt x="187" y="262"/>
                      <a:pt x="196" y="262"/>
                    </a:cubicBezTo>
                    <a:cubicBezTo>
                      <a:pt x="202" y="262"/>
                      <a:pt x="208" y="256"/>
                      <a:pt x="209" y="250"/>
                    </a:cubicBezTo>
                    <a:cubicBezTo>
                      <a:pt x="232" y="250"/>
                      <a:pt x="238" y="233"/>
                      <a:pt x="242" y="214"/>
                    </a:cubicBezTo>
                    <a:cubicBezTo>
                      <a:pt x="247" y="214"/>
                      <a:pt x="249" y="213"/>
                      <a:pt x="253" y="212"/>
                    </a:cubicBezTo>
                    <a:cubicBezTo>
                      <a:pt x="257" y="210"/>
                      <a:pt x="288" y="198"/>
                      <a:pt x="291" y="194"/>
                    </a:cubicBezTo>
                    <a:cubicBezTo>
                      <a:pt x="297" y="188"/>
                      <a:pt x="295" y="179"/>
                      <a:pt x="295" y="169"/>
                    </a:cubicBezTo>
                    <a:cubicBezTo>
                      <a:pt x="295" y="166"/>
                      <a:pt x="301" y="161"/>
                      <a:pt x="302" y="160"/>
                    </a:cubicBezTo>
                    <a:cubicBezTo>
                      <a:pt x="313" y="149"/>
                      <a:pt x="323" y="136"/>
                      <a:pt x="341" y="136"/>
                    </a:cubicBezTo>
                    <a:cubicBezTo>
                      <a:pt x="351" y="136"/>
                      <a:pt x="346" y="139"/>
                      <a:pt x="351" y="136"/>
                    </a:cubicBezTo>
                    <a:cubicBezTo>
                      <a:pt x="354" y="139"/>
                      <a:pt x="356" y="133"/>
                      <a:pt x="357" y="131"/>
                    </a:cubicBezTo>
                    <a:cubicBezTo>
                      <a:pt x="363" y="125"/>
                      <a:pt x="370" y="130"/>
                      <a:pt x="376" y="130"/>
                    </a:cubicBezTo>
                    <a:cubicBezTo>
                      <a:pt x="381" y="130"/>
                      <a:pt x="393" y="123"/>
                      <a:pt x="393" y="117"/>
                    </a:cubicBezTo>
                    <a:cubicBezTo>
                      <a:pt x="393" y="113"/>
                      <a:pt x="388" y="97"/>
                      <a:pt x="388" y="97"/>
                    </a:cubicBezTo>
                    <a:cubicBezTo>
                      <a:pt x="385" y="75"/>
                      <a:pt x="373" y="69"/>
                      <a:pt x="373" y="50"/>
                    </a:cubicBezTo>
                    <a:cubicBezTo>
                      <a:pt x="373" y="16"/>
                      <a:pt x="402" y="14"/>
                      <a:pt x="421" y="0"/>
                    </a:cubicBezTo>
                    <a:cubicBezTo>
                      <a:pt x="421" y="9"/>
                      <a:pt x="421" y="9"/>
                      <a:pt x="421" y="9"/>
                    </a:cubicBezTo>
                    <a:cubicBezTo>
                      <a:pt x="417" y="17"/>
                      <a:pt x="417" y="22"/>
                      <a:pt x="417" y="30"/>
                    </a:cubicBezTo>
                    <a:cubicBezTo>
                      <a:pt x="417" y="38"/>
                      <a:pt x="425" y="39"/>
                      <a:pt x="431" y="39"/>
                    </a:cubicBezTo>
                    <a:cubicBezTo>
                      <a:pt x="431" y="41"/>
                      <a:pt x="431" y="43"/>
                      <a:pt x="431" y="45"/>
                    </a:cubicBezTo>
                    <a:cubicBezTo>
                      <a:pt x="431" y="49"/>
                      <a:pt x="424" y="51"/>
                      <a:pt x="422" y="53"/>
                    </a:cubicBezTo>
                    <a:cubicBezTo>
                      <a:pt x="414" y="61"/>
                      <a:pt x="405" y="68"/>
                      <a:pt x="405" y="82"/>
                    </a:cubicBezTo>
                    <a:cubicBezTo>
                      <a:pt x="405" y="90"/>
                      <a:pt x="409" y="96"/>
                      <a:pt x="413" y="97"/>
                    </a:cubicBezTo>
                    <a:cubicBezTo>
                      <a:pt x="413" y="101"/>
                      <a:pt x="414" y="103"/>
                      <a:pt x="413" y="105"/>
                    </a:cubicBezTo>
                    <a:cubicBezTo>
                      <a:pt x="422" y="105"/>
                      <a:pt x="425" y="109"/>
                      <a:pt x="432" y="109"/>
                    </a:cubicBezTo>
                    <a:cubicBezTo>
                      <a:pt x="433" y="113"/>
                      <a:pt x="435" y="118"/>
                      <a:pt x="437" y="118"/>
                    </a:cubicBezTo>
                    <a:cubicBezTo>
                      <a:pt x="457" y="118"/>
                      <a:pt x="472" y="100"/>
                      <a:pt x="489" y="102"/>
                    </a:cubicBezTo>
                    <a:cubicBezTo>
                      <a:pt x="488" y="106"/>
                      <a:pt x="485" y="109"/>
                      <a:pt x="485" y="111"/>
                    </a:cubicBezTo>
                    <a:cubicBezTo>
                      <a:pt x="485" y="113"/>
                      <a:pt x="498" y="122"/>
                      <a:pt x="498" y="122"/>
                    </a:cubicBezTo>
                    <a:cubicBezTo>
                      <a:pt x="506" y="122"/>
                      <a:pt x="507" y="117"/>
                      <a:pt x="510" y="115"/>
                    </a:cubicBezTo>
                    <a:cubicBezTo>
                      <a:pt x="523" y="109"/>
                      <a:pt x="533" y="111"/>
                      <a:pt x="545" y="105"/>
                    </a:cubicBezTo>
                    <a:cubicBezTo>
                      <a:pt x="551" y="102"/>
                      <a:pt x="563" y="90"/>
                      <a:pt x="573" y="90"/>
                    </a:cubicBezTo>
                    <a:cubicBezTo>
                      <a:pt x="582" y="90"/>
                      <a:pt x="593" y="91"/>
                      <a:pt x="598" y="94"/>
                    </a:cubicBezTo>
                    <a:cubicBezTo>
                      <a:pt x="597" y="97"/>
                      <a:pt x="595" y="101"/>
                      <a:pt x="595" y="102"/>
                    </a:cubicBezTo>
                    <a:cubicBezTo>
                      <a:pt x="615" y="102"/>
                      <a:pt x="635" y="98"/>
                      <a:pt x="650" y="98"/>
                    </a:cubicBezTo>
                    <a:cubicBezTo>
                      <a:pt x="664" y="98"/>
                      <a:pt x="673" y="97"/>
                      <a:pt x="688" y="97"/>
                    </a:cubicBezTo>
                    <a:cubicBezTo>
                      <a:pt x="704" y="97"/>
                      <a:pt x="712" y="127"/>
                      <a:pt x="712" y="144"/>
                    </a:cubicBezTo>
                    <a:cubicBezTo>
                      <a:pt x="712" y="155"/>
                      <a:pt x="701" y="160"/>
                      <a:pt x="701" y="171"/>
                    </a:cubicBezTo>
                    <a:cubicBezTo>
                      <a:pt x="701" y="187"/>
                      <a:pt x="716" y="198"/>
                      <a:pt x="716" y="213"/>
                    </a:cubicBezTo>
                    <a:cubicBezTo>
                      <a:pt x="716" y="222"/>
                      <a:pt x="701" y="225"/>
                      <a:pt x="698" y="230"/>
                    </a:cubicBezTo>
                    <a:cubicBezTo>
                      <a:pt x="689" y="245"/>
                      <a:pt x="686" y="257"/>
                      <a:pt x="686" y="276"/>
                    </a:cubicBezTo>
                    <a:cubicBezTo>
                      <a:pt x="686" y="299"/>
                      <a:pt x="701" y="294"/>
                      <a:pt x="719" y="294"/>
                    </a:cubicBezTo>
                    <a:cubicBezTo>
                      <a:pt x="743" y="294"/>
                      <a:pt x="754" y="284"/>
                      <a:pt x="773" y="284"/>
                    </a:cubicBezTo>
                    <a:cubicBezTo>
                      <a:pt x="793" y="284"/>
                      <a:pt x="788" y="325"/>
                      <a:pt x="807" y="325"/>
                    </a:cubicBezTo>
                    <a:cubicBezTo>
                      <a:pt x="807" y="357"/>
                      <a:pt x="807" y="357"/>
                      <a:pt x="807" y="357"/>
                    </a:cubicBezTo>
                    <a:cubicBezTo>
                      <a:pt x="807" y="360"/>
                      <a:pt x="810" y="361"/>
                      <a:pt x="811" y="363"/>
                    </a:cubicBezTo>
                    <a:cubicBezTo>
                      <a:pt x="815" y="368"/>
                      <a:pt x="815" y="368"/>
                      <a:pt x="815" y="368"/>
                    </a:cubicBezTo>
                    <a:cubicBezTo>
                      <a:pt x="819" y="368"/>
                      <a:pt x="828" y="364"/>
                      <a:pt x="833" y="363"/>
                    </a:cubicBezTo>
                    <a:cubicBezTo>
                      <a:pt x="834" y="367"/>
                      <a:pt x="833" y="371"/>
                      <a:pt x="834" y="375"/>
                    </a:cubicBezTo>
                    <a:cubicBezTo>
                      <a:pt x="826" y="377"/>
                      <a:pt x="818" y="380"/>
                      <a:pt x="818" y="3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1803;p7">
                <a:extLst>
                  <a:ext uri="{FF2B5EF4-FFF2-40B4-BE49-F238E27FC236}">
                    <a16:creationId xmlns:a16="http://schemas.microsoft.com/office/drawing/2014/main" id="{9D731E3D-CC5A-F81F-9F34-C02E0C7BC37B}"/>
                  </a:ext>
                </a:extLst>
              </p:cNvPr>
              <p:cNvSpPr/>
              <p:nvPr/>
            </p:nvSpPr>
            <p:spPr>
              <a:xfrm>
                <a:off x="5945252" y="1963190"/>
                <a:ext cx="642785" cy="655022"/>
              </a:xfrm>
              <a:custGeom>
                <a:avLst/>
                <a:gdLst/>
                <a:ahLst/>
                <a:cxnLst/>
                <a:rect l="l" t="t" r="r" b="b"/>
                <a:pathLst>
                  <a:path w="562" h="572" extrusionOk="0">
                    <a:moveTo>
                      <a:pt x="130" y="445"/>
                    </a:moveTo>
                    <a:cubicBezTo>
                      <a:pt x="120" y="440"/>
                      <a:pt x="119" y="433"/>
                      <a:pt x="113" y="425"/>
                    </a:cubicBezTo>
                    <a:cubicBezTo>
                      <a:pt x="97" y="449"/>
                      <a:pt x="73" y="479"/>
                      <a:pt x="41" y="479"/>
                    </a:cubicBezTo>
                    <a:cubicBezTo>
                      <a:pt x="37" y="479"/>
                      <a:pt x="7" y="460"/>
                      <a:pt x="7" y="457"/>
                    </a:cubicBezTo>
                    <a:cubicBezTo>
                      <a:pt x="7" y="451"/>
                      <a:pt x="17" y="447"/>
                      <a:pt x="20" y="445"/>
                    </a:cubicBezTo>
                    <a:cubicBezTo>
                      <a:pt x="20" y="433"/>
                      <a:pt x="20" y="433"/>
                      <a:pt x="20" y="433"/>
                    </a:cubicBezTo>
                    <a:cubicBezTo>
                      <a:pt x="10" y="433"/>
                      <a:pt x="10" y="433"/>
                      <a:pt x="1" y="437"/>
                    </a:cubicBezTo>
                    <a:cubicBezTo>
                      <a:pt x="1" y="432"/>
                      <a:pt x="9" y="422"/>
                      <a:pt x="13" y="416"/>
                    </a:cubicBezTo>
                    <a:cubicBezTo>
                      <a:pt x="1" y="402"/>
                      <a:pt x="0" y="382"/>
                      <a:pt x="0" y="360"/>
                    </a:cubicBezTo>
                    <a:cubicBezTo>
                      <a:pt x="0" y="348"/>
                      <a:pt x="12" y="349"/>
                      <a:pt x="16" y="342"/>
                    </a:cubicBezTo>
                    <a:cubicBezTo>
                      <a:pt x="25" y="328"/>
                      <a:pt x="34" y="319"/>
                      <a:pt x="50" y="314"/>
                    </a:cubicBezTo>
                    <a:cubicBezTo>
                      <a:pt x="64" y="310"/>
                      <a:pt x="67" y="291"/>
                      <a:pt x="94" y="294"/>
                    </a:cubicBezTo>
                    <a:cubicBezTo>
                      <a:pt x="86" y="292"/>
                      <a:pt x="83" y="290"/>
                      <a:pt x="76" y="288"/>
                    </a:cubicBezTo>
                    <a:cubicBezTo>
                      <a:pt x="110" y="280"/>
                      <a:pt x="122" y="252"/>
                      <a:pt x="145" y="233"/>
                    </a:cubicBezTo>
                    <a:cubicBezTo>
                      <a:pt x="154" y="226"/>
                      <a:pt x="153" y="201"/>
                      <a:pt x="159" y="201"/>
                    </a:cubicBezTo>
                    <a:cubicBezTo>
                      <a:pt x="159" y="201"/>
                      <a:pt x="166" y="183"/>
                      <a:pt x="166" y="183"/>
                    </a:cubicBezTo>
                    <a:cubicBezTo>
                      <a:pt x="175" y="167"/>
                      <a:pt x="186" y="156"/>
                      <a:pt x="202" y="149"/>
                    </a:cubicBezTo>
                    <a:cubicBezTo>
                      <a:pt x="218" y="143"/>
                      <a:pt x="239" y="116"/>
                      <a:pt x="243" y="99"/>
                    </a:cubicBezTo>
                    <a:cubicBezTo>
                      <a:pt x="224" y="103"/>
                      <a:pt x="216" y="114"/>
                      <a:pt x="198" y="114"/>
                    </a:cubicBezTo>
                    <a:cubicBezTo>
                      <a:pt x="202" y="108"/>
                      <a:pt x="210" y="104"/>
                      <a:pt x="213" y="102"/>
                    </a:cubicBezTo>
                    <a:cubicBezTo>
                      <a:pt x="210" y="102"/>
                      <a:pt x="202" y="100"/>
                      <a:pt x="202" y="100"/>
                    </a:cubicBezTo>
                    <a:cubicBezTo>
                      <a:pt x="203" y="92"/>
                      <a:pt x="207" y="87"/>
                      <a:pt x="213" y="87"/>
                    </a:cubicBezTo>
                    <a:cubicBezTo>
                      <a:pt x="216" y="87"/>
                      <a:pt x="217" y="90"/>
                      <a:pt x="219" y="90"/>
                    </a:cubicBezTo>
                    <a:cubicBezTo>
                      <a:pt x="222" y="85"/>
                      <a:pt x="224" y="82"/>
                      <a:pt x="226" y="79"/>
                    </a:cubicBezTo>
                    <a:cubicBezTo>
                      <a:pt x="230" y="84"/>
                      <a:pt x="231" y="88"/>
                      <a:pt x="228" y="94"/>
                    </a:cubicBezTo>
                    <a:cubicBezTo>
                      <a:pt x="241" y="94"/>
                      <a:pt x="244" y="102"/>
                      <a:pt x="253" y="102"/>
                    </a:cubicBezTo>
                    <a:cubicBezTo>
                      <a:pt x="257" y="102"/>
                      <a:pt x="266" y="83"/>
                      <a:pt x="267" y="82"/>
                    </a:cubicBezTo>
                    <a:cubicBezTo>
                      <a:pt x="262" y="80"/>
                      <a:pt x="262" y="79"/>
                      <a:pt x="255" y="80"/>
                    </a:cubicBezTo>
                    <a:cubicBezTo>
                      <a:pt x="259" y="74"/>
                      <a:pt x="265" y="67"/>
                      <a:pt x="272" y="67"/>
                    </a:cubicBezTo>
                    <a:cubicBezTo>
                      <a:pt x="278" y="67"/>
                      <a:pt x="282" y="69"/>
                      <a:pt x="288" y="66"/>
                    </a:cubicBezTo>
                    <a:cubicBezTo>
                      <a:pt x="284" y="62"/>
                      <a:pt x="285" y="63"/>
                      <a:pt x="282" y="59"/>
                    </a:cubicBezTo>
                    <a:cubicBezTo>
                      <a:pt x="289" y="52"/>
                      <a:pt x="303" y="52"/>
                      <a:pt x="314" y="50"/>
                    </a:cubicBezTo>
                    <a:cubicBezTo>
                      <a:pt x="314" y="59"/>
                      <a:pt x="314" y="59"/>
                      <a:pt x="314" y="59"/>
                    </a:cubicBezTo>
                    <a:cubicBezTo>
                      <a:pt x="324" y="57"/>
                      <a:pt x="326" y="39"/>
                      <a:pt x="342" y="38"/>
                    </a:cubicBezTo>
                    <a:cubicBezTo>
                      <a:pt x="342" y="52"/>
                      <a:pt x="342" y="52"/>
                      <a:pt x="342" y="52"/>
                    </a:cubicBezTo>
                    <a:cubicBezTo>
                      <a:pt x="352" y="32"/>
                      <a:pt x="365" y="37"/>
                      <a:pt x="378" y="29"/>
                    </a:cubicBezTo>
                    <a:cubicBezTo>
                      <a:pt x="372" y="27"/>
                      <a:pt x="367" y="25"/>
                      <a:pt x="367" y="20"/>
                    </a:cubicBezTo>
                    <a:cubicBezTo>
                      <a:pt x="367" y="16"/>
                      <a:pt x="381" y="13"/>
                      <a:pt x="383" y="8"/>
                    </a:cubicBezTo>
                    <a:cubicBezTo>
                      <a:pt x="388" y="13"/>
                      <a:pt x="392" y="20"/>
                      <a:pt x="399" y="20"/>
                    </a:cubicBezTo>
                    <a:cubicBezTo>
                      <a:pt x="410" y="20"/>
                      <a:pt x="439" y="0"/>
                      <a:pt x="439" y="10"/>
                    </a:cubicBezTo>
                    <a:cubicBezTo>
                      <a:pt x="439" y="21"/>
                      <a:pt x="426" y="25"/>
                      <a:pt x="423" y="36"/>
                    </a:cubicBezTo>
                    <a:cubicBezTo>
                      <a:pt x="438" y="37"/>
                      <a:pt x="443" y="19"/>
                      <a:pt x="456" y="12"/>
                    </a:cubicBezTo>
                    <a:cubicBezTo>
                      <a:pt x="459" y="17"/>
                      <a:pt x="459" y="21"/>
                      <a:pt x="459" y="26"/>
                    </a:cubicBezTo>
                    <a:cubicBezTo>
                      <a:pt x="470" y="15"/>
                      <a:pt x="476" y="12"/>
                      <a:pt x="488" y="4"/>
                    </a:cubicBezTo>
                    <a:cubicBezTo>
                      <a:pt x="489" y="14"/>
                      <a:pt x="487" y="21"/>
                      <a:pt x="496" y="22"/>
                    </a:cubicBezTo>
                    <a:cubicBezTo>
                      <a:pt x="498" y="16"/>
                      <a:pt x="501" y="10"/>
                      <a:pt x="507" y="10"/>
                    </a:cubicBezTo>
                    <a:cubicBezTo>
                      <a:pt x="511" y="10"/>
                      <a:pt x="528" y="20"/>
                      <a:pt x="534" y="23"/>
                    </a:cubicBezTo>
                    <a:cubicBezTo>
                      <a:pt x="527" y="42"/>
                      <a:pt x="521" y="36"/>
                      <a:pt x="503" y="42"/>
                    </a:cubicBezTo>
                    <a:cubicBezTo>
                      <a:pt x="511" y="48"/>
                      <a:pt x="516" y="49"/>
                      <a:pt x="516" y="54"/>
                    </a:cubicBezTo>
                    <a:cubicBezTo>
                      <a:pt x="523" y="55"/>
                      <a:pt x="539" y="57"/>
                      <a:pt x="541" y="57"/>
                    </a:cubicBezTo>
                    <a:cubicBezTo>
                      <a:pt x="531" y="65"/>
                      <a:pt x="503" y="79"/>
                      <a:pt x="503" y="98"/>
                    </a:cubicBezTo>
                    <a:cubicBezTo>
                      <a:pt x="503" y="113"/>
                      <a:pt x="530" y="112"/>
                      <a:pt x="530" y="129"/>
                    </a:cubicBezTo>
                    <a:cubicBezTo>
                      <a:pt x="530" y="143"/>
                      <a:pt x="516" y="149"/>
                      <a:pt x="516" y="163"/>
                    </a:cubicBezTo>
                    <a:cubicBezTo>
                      <a:pt x="516" y="178"/>
                      <a:pt x="531" y="187"/>
                      <a:pt x="531" y="203"/>
                    </a:cubicBezTo>
                    <a:cubicBezTo>
                      <a:pt x="531" y="212"/>
                      <a:pt x="524" y="217"/>
                      <a:pt x="524" y="226"/>
                    </a:cubicBezTo>
                    <a:cubicBezTo>
                      <a:pt x="524" y="244"/>
                      <a:pt x="547" y="249"/>
                      <a:pt x="547" y="266"/>
                    </a:cubicBezTo>
                    <a:cubicBezTo>
                      <a:pt x="547" y="271"/>
                      <a:pt x="540" y="275"/>
                      <a:pt x="538" y="277"/>
                    </a:cubicBezTo>
                    <a:cubicBezTo>
                      <a:pt x="544" y="289"/>
                      <a:pt x="562" y="292"/>
                      <a:pt x="562" y="310"/>
                    </a:cubicBezTo>
                    <a:cubicBezTo>
                      <a:pt x="562" y="336"/>
                      <a:pt x="509" y="366"/>
                      <a:pt x="494" y="388"/>
                    </a:cubicBezTo>
                    <a:cubicBezTo>
                      <a:pt x="486" y="404"/>
                      <a:pt x="451" y="406"/>
                      <a:pt x="437" y="404"/>
                    </a:cubicBezTo>
                    <a:cubicBezTo>
                      <a:pt x="422" y="408"/>
                      <a:pt x="404" y="416"/>
                      <a:pt x="391" y="416"/>
                    </a:cubicBezTo>
                    <a:cubicBezTo>
                      <a:pt x="381" y="416"/>
                      <a:pt x="375" y="414"/>
                      <a:pt x="375" y="405"/>
                    </a:cubicBezTo>
                    <a:cubicBezTo>
                      <a:pt x="359" y="405"/>
                      <a:pt x="342" y="394"/>
                      <a:pt x="342" y="377"/>
                    </a:cubicBezTo>
                    <a:cubicBezTo>
                      <a:pt x="342" y="370"/>
                      <a:pt x="350" y="364"/>
                      <a:pt x="353" y="360"/>
                    </a:cubicBezTo>
                    <a:cubicBezTo>
                      <a:pt x="345" y="357"/>
                      <a:pt x="338" y="339"/>
                      <a:pt x="338" y="330"/>
                    </a:cubicBezTo>
                    <a:cubicBezTo>
                      <a:pt x="338" y="324"/>
                      <a:pt x="340" y="319"/>
                      <a:pt x="338" y="314"/>
                    </a:cubicBezTo>
                    <a:cubicBezTo>
                      <a:pt x="370" y="314"/>
                      <a:pt x="387" y="270"/>
                      <a:pt x="406" y="258"/>
                    </a:cubicBezTo>
                    <a:cubicBezTo>
                      <a:pt x="417" y="252"/>
                      <a:pt x="435" y="248"/>
                      <a:pt x="435" y="234"/>
                    </a:cubicBezTo>
                    <a:cubicBezTo>
                      <a:pt x="435" y="214"/>
                      <a:pt x="410" y="211"/>
                      <a:pt x="391" y="211"/>
                    </a:cubicBezTo>
                    <a:cubicBezTo>
                      <a:pt x="366" y="211"/>
                      <a:pt x="346" y="220"/>
                      <a:pt x="346" y="242"/>
                    </a:cubicBezTo>
                    <a:cubicBezTo>
                      <a:pt x="346" y="252"/>
                      <a:pt x="348" y="256"/>
                      <a:pt x="346" y="261"/>
                    </a:cubicBezTo>
                    <a:cubicBezTo>
                      <a:pt x="346" y="279"/>
                      <a:pt x="311" y="295"/>
                      <a:pt x="295" y="304"/>
                    </a:cubicBezTo>
                    <a:cubicBezTo>
                      <a:pt x="282" y="312"/>
                      <a:pt x="269" y="315"/>
                      <a:pt x="261" y="330"/>
                    </a:cubicBezTo>
                    <a:cubicBezTo>
                      <a:pt x="255" y="341"/>
                      <a:pt x="263" y="356"/>
                      <a:pt x="251" y="362"/>
                    </a:cubicBezTo>
                    <a:cubicBezTo>
                      <a:pt x="251" y="377"/>
                      <a:pt x="251" y="377"/>
                      <a:pt x="251" y="377"/>
                    </a:cubicBezTo>
                    <a:cubicBezTo>
                      <a:pt x="255" y="381"/>
                      <a:pt x="257" y="386"/>
                      <a:pt x="257" y="392"/>
                    </a:cubicBezTo>
                    <a:cubicBezTo>
                      <a:pt x="271" y="394"/>
                      <a:pt x="291" y="408"/>
                      <a:pt x="291" y="424"/>
                    </a:cubicBezTo>
                    <a:cubicBezTo>
                      <a:pt x="291" y="436"/>
                      <a:pt x="269" y="455"/>
                      <a:pt x="261" y="455"/>
                    </a:cubicBezTo>
                    <a:cubicBezTo>
                      <a:pt x="246" y="455"/>
                      <a:pt x="240" y="478"/>
                      <a:pt x="240" y="495"/>
                    </a:cubicBezTo>
                    <a:cubicBezTo>
                      <a:pt x="240" y="505"/>
                      <a:pt x="247" y="508"/>
                      <a:pt x="251" y="509"/>
                    </a:cubicBezTo>
                    <a:cubicBezTo>
                      <a:pt x="249" y="530"/>
                      <a:pt x="231" y="532"/>
                      <a:pt x="228" y="547"/>
                    </a:cubicBezTo>
                    <a:cubicBezTo>
                      <a:pt x="218" y="547"/>
                      <a:pt x="214" y="547"/>
                      <a:pt x="208" y="547"/>
                    </a:cubicBezTo>
                    <a:cubicBezTo>
                      <a:pt x="195" y="547"/>
                      <a:pt x="191" y="572"/>
                      <a:pt x="172" y="572"/>
                    </a:cubicBezTo>
                    <a:cubicBezTo>
                      <a:pt x="166" y="572"/>
                      <a:pt x="155" y="539"/>
                      <a:pt x="155" y="535"/>
                    </a:cubicBezTo>
                    <a:cubicBezTo>
                      <a:pt x="155" y="532"/>
                      <a:pt x="157" y="529"/>
                      <a:pt x="157" y="527"/>
                    </a:cubicBezTo>
                    <a:cubicBezTo>
                      <a:pt x="144" y="513"/>
                      <a:pt x="145" y="502"/>
                      <a:pt x="140" y="485"/>
                    </a:cubicBezTo>
                    <a:cubicBezTo>
                      <a:pt x="136" y="473"/>
                      <a:pt x="125" y="470"/>
                      <a:pt x="125" y="455"/>
                    </a:cubicBezTo>
                    <a:cubicBezTo>
                      <a:pt x="125" y="450"/>
                      <a:pt x="129" y="443"/>
                      <a:pt x="130" y="441"/>
                    </a:cubicBezTo>
                    <a:lnTo>
                      <a:pt x="130" y="4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8" name="Google Shape;1804;p7">
                <a:extLst>
                  <a:ext uri="{FF2B5EF4-FFF2-40B4-BE49-F238E27FC236}">
                    <a16:creationId xmlns:a16="http://schemas.microsoft.com/office/drawing/2014/main" id="{1DB89002-4F94-8375-CC93-E6289663EC81}"/>
                  </a:ext>
                </a:extLst>
              </p:cNvPr>
              <p:cNvSpPr/>
              <p:nvPr/>
            </p:nvSpPr>
            <p:spPr>
              <a:xfrm>
                <a:off x="6303375" y="1624966"/>
                <a:ext cx="4199525" cy="1639085"/>
              </a:xfrm>
              <a:custGeom>
                <a:avLst/>
                <a:gdLst/>
                <a:ahLst/>
                <a:cxnLst/>
                <a:rect l="l" t="t" r="r" b="b"/>
                <a:pathLst>
                  <a:path w="3672" h="1433" extrusionOk="0">
                    <a:moveTo>
                      <a:pt x="2400" y="1232"/>
                    </a:moveTo>
                    <a:cubicBezTo>
                      <a:pt x="2400" y="1232"/>
                      <a:pt x="2429" y="1240"/>
                      <a:pt x="2453" y="1240"/>
                    </a:cubicBezTo>
                    <a:cubicBezTo>
                      <a:pt x="2496" y="1240"/>
                      <a:pt x="2536" y="1145"/>
                      <a:pt x="2567" y="1113"/>
                    </a:cubicBezTo>
                    <a:cubicBezTo>
                      <a:pt x="2579" y="1100"/>
                      <a:pt x="2596" y="1074"/>
                      <a:pt x="2600" y="1054"/>
                    </a:cubicBezTo>
                    <a:cubicBezTo>
                      <a:pt x="2606" y="1030"/>
                      <a:pt x="2597" y="1016"/>
                      <a:pt x="2608" y="994"/>
                    </a:cubicBezTo>
                    <a:cubicBezTo>
                      <a:pt x="2613" y="985"/>
                      <a:pt x="2622" y="967"/>
                      <a:pt x="2622" y="950"/>
                    </a:cubicBezTo>
                    <a:cubicBezTo>
                      <a:pt x="2622" y="928"/>
                      <a:pt x="2589" y="886"/>
                      <a:pt x="2574" y="898"/>
                    </a:cubicBezTo>
                    <a:cubicBezTo>
                      <a:pt x="2529" y="934"/>
                      <a:pt x="2506" y="879"/>
                      <a:pt x="2506" y="875"/>
                    </a:cubicBezTo>
                    <a:cubicBezTo>
                      <a:pt x="2506" y="852"/>
                      <a:pt x="2546" y="828"/>
                      <a:pt x="2562" y="811"/>
                    </a:cubicBezTo>
                    <a:cubicBezTo>
                      <a:pt x="2586" y="786"/>
                      <a:pt x="2617" y="745"/>
                      <a:pt x="2650" y="735"/>
                    </a:cubicBezTo>
                    <a:cubicBezTo>
                      <a:pt x="2678" y="728"/>
                      <a:pt x="2768" y="720"/>
                      <a:pt x="2793" y="720"/>
                    </a:cubicBezTo>
                    <a:cubicBezTo>
                      <a:pt x="2824" y="720"/>
                      <a:pt x="2839" y="735"/>
                      <a:pt x="2858" y="735"/>
                    </a:cubicBezTo>
                    <a:cubicBezTo>
                      <a:pt x="2868" y="735"/>
                      <a:pt x="2875" y="735"/>
                      <a:pt x="2899" y="735"/>
                    </a:cubicBezTo>
                    <a:cubicBezTo>
                      <a:pt x="2912" y="683"/>
                      <a:pt x="2934" y="652"/>
                      <a:pt x="2987" y="652"/>
                    </a:cubicBezTo>
                    <a:cubicBezTo>
                      <a:pt x="3000" y="652"/>
                      <a:pt x="3006" y="648"/>
                      <a:pt x="3032" y="652"/>
                    </a:cubicBezTo>
                    <a:cubicBezTo>
                      <a:pt x="3019" y="662"/>
                      <a:pt x="3014" y="731"/>
                      <a:pt x="3096" y="624"/>
                    </a:cubicBezTo>
                    <a:cubicBezTo>
                      <a:pt x="3105" y="623"/>
                      <a:pt x="3144" y="640"/>
                      <a:pt x="3085" y="680"/>
                    </a:cubicBezTo>
                    <a:cubicBezTo>
                      <a:pt x="3064" y="694"/>
                      <a:pt x="3046" y="687"/>
                      <a:pt x="3032" y="708"/>
                    </a:cubicBezTo>
                    <a:cubicBezTo>
                      <a:pt x="3016" y="732"/>
                      <a:pt x="3002" y="762"/>
                      <a:pt x="2979" y="775"/>
                    </a:cubicBezTo>
                    <a:cubicBezTo>
                      <a:pt x="2960" y="786"/>
                      <a:pt x="2934" y="805"/>
                      <a:pt x="2934" y="839"/>
                    </a:cubicBezTo>
                    <a:cubicBezTo>
                      <a:pt x="2934" y="868"/>
                      <a:pt x="2943" y="964"/>
                      <a:pt x="2964" y="982"/>
                    </a:cubicBezTo>
                    <a:cubicBezTo>
                      <a:pt x="2979" y="958"/>
                      <a:pt x="2990" y="914"/>
                      <a:pt x="3021" y="906"/>
                    </a:cubicBezTo>
                    <a:cubicBezTo>
                      <a:pt x="3017" y="884"/>
                      <a:pt x="3051" y="879"/>
                      <a:pt x="3051" y="863"/>
                    </a:cubicBezTo>
                    <a:cubicBezTo>
                      <a:pt x="3051" y="836"/>
                      <a:pt x="3077" y="829"/>
                      <a:pt x="3077" y="815"/>
                    </a:cubicBezTo>
                    <a:cubicBezTo>
                      <a:pt x="3077" y="805"/>
                      <a:pt x="3070" y="796"/>
                      <a:pt x="3077" y="779"/>
                    </a:cubicBezTo>
                    <a:cubicBezTo>
                      <a:pt x="3139" y="642"/>
                      <a:pt x="3195" y="716"/>
                      <a:pt x="3217" y="716"/>
                    </a:cubicBezTo>
                    <a:cubicBezTo>
                      <a:pt x="3285" y="716"/>
                      <a:pt x="3333" y="625"/>
                      <a:pt x="3392" y="624"/>
                    </a:cubicBezTo>
                    <a:cubicBezTo>
                      <a:pt x="3504" y="622"/>
                      <a:pt x="3414" y="577"/>
                      <a:pt x="3414" y="565"/>
                    </a:cubicBezTo>
                    <a:cubicBezTo>
                      <a:pt x="3414" y="530"/>
                      <a:pt x="3458" y="536"/>
                      <a:pt x="3467" y="517"/>
                    </a:cubicBezTo>
                    <a:cubicBezTo>
                      <a:pt x="3471" y="509"/>
                      <a:pt x="3464" y="489"/>
                      <a:pt x="3479" y="489"/>
                    </a:cubicBezTo>
                    <a:cubicBezTo>
                      <a:pt x="3526" y="489"/>
                      <a:pt x="3566" y="557"/>
                      <a:pt x="3600" y="557"/>
                    </a:cubicBezTo>
                    <a:cubicBezTo>
                      <a:pt x="3615" y="557"/>
                      <a:pt x="3618" y="527"/>
                      <a:pt x="3626" y="517"/>
                    </a:cubicBezTo>
                    <a:cubicBezTo>
                      <a:pt x="3639" y="501"/>
                      <a:pt x="3651" y="503"/>
                      <a:pt x="3672" y="495"/>
                    </a:cubicBezTo>
                    <a:cubicBezTo>
                      <a:pt x="3645" y="457"/>
                      <a:pt x="3556" y="436"/>
                      <a:pt x="3513" y="410"/>
                    </a:cubicBezTo>
                    <a:cubicBezTo>
                      <a:pt x="3453" y="373"/>
                      <a:pt x="3374" y="334"/>
                      <a:pt x="3286" y="334"/>
                    </a:cubicBezTo>
                    <a:cubicBezTo>
                      <a:pt x="3261" y="334"/>
                      <a:pt x="3245" y="339"/>
                      <a:pt x="3248" y="350"/>
                    </a:cubicBezTo>
                    <a:cubicBezTo>
                      <a:pt x="3271" y="427"/>
                      <a:pt x="3213" y="349"/>
                      <a:pt x="3199" y="350"/>
                    </a:cubicBezTo>
                    <a:cubicBezTo>
                      <a:pt x="3024" y="346"/>
                      <a:pt x="3024" y="346"/>
                      <a:pt x="3024" y="346"/>
                    </a:cubicBezTo>
                    <a:cubicBezTo>
                      <a:pt x="3015" y="305"/>
                      <a:pt x="2989" y="290"/>
                      <a:pt x="2937" y="290"/>
                    </a:cubicBezTo>
                    <a:cubicBezTo>
                      <a:pt x="2909" y="290"/>
                      <a:pt x="2867" y="301"/>
                      <a:pt x="2850" y="286"/>
                    </a:cubicBezTo>
                    <a:cubicBezTo>
                      <a:pt x="2835" y="273"/>
                      <a:pt x="2834" y="254"/>
                      <a:pt x="2812" y="247"/>
                    </a:cubicBezTo>
                    <a:cubicBezTo>
                      <a:pt x="2766" y="231"/>
                      <a:pt x="2716" y="219"/>
                      <a:pt x="2657" y="219"/>
                    </a:cubicBezTo>
                    <a:cubicBezTo>
                      <a:pt x="2598" y="219"/>
                      <a:pt x="2590" y="251"/>
                      <a:pt x="2585" y="282"/>
                    </a:cubicBezTo>
                    <a:cubicBezTo>
                      <a:pt x="2529" y="282"/>
                      <a:pt x="2502" y="282"/>
                      <a:pt x="2464" y="282"/>
                    </a:cubicBezTo>
                    <a:cubicBezTo>
                      <a:pt x="2443" y="282"/>
                      <a:pt x="2440" y="264"/>
                      <a:pt x="2415" y="262"/>
                    </a:cubicBezTo>
                    <a:cubicBezTo>
                      <a:pt x="2412" y="274"/>
                      <a:pt x="2408" y="298"/>
                      <a:pt x="2396" y="298"/>
                    </a:cubicBezTo>
                    <a:cubicBezTo>
                      <a:pt x="2364" y="298"/>
                      <a:pt x="2350" y="257"/>
                      <a:pt x="2350" y="235"/>
                    </a:cubicBezTo>
                    <a:cubicBezTo>
                      <a:pt x="2350" y="229"/>
                      <a:pt x="2412" y="189"/>
                      <a:pt x="2256" y="175"/>
                    </a:cubicBezTo>
                    <a:cubicBezTo>
                      <a:pt x="2236" y="173"/>
                      <a:pt x="2225" y="182"/>
                      <a:pt x="2225" y="207"/>
                    </a:cubicBezTo>
                    <a:cubicBezTo>
                      <a:pt x="2142" y="207"/>
                      <a:pt x="2142" y="207"/>
                      <a:pt x="2142" y="207"/>
                    </a:cubicBezTo>
                    <a:cubicBezTo>
                      <a:pt x="2117" y="200"/>
                      <a:pt x="1986" y="184"/>
                      <a:pt x="1969" y="155"/>
                    </a:cubicBezTo>
                    <a:cubicBezTo>
                      <a:pt x="1870" y="240"/>
                      <a:pt x="1892" y="187"/>
                      <a:pt x="1892" y="187"/>
                    </a:cubicBezTo>
                    <a:cubicBezTo>
                      <a:pt x="1916" y="156"/>
                      <a:pt x="2145" y="91"/>
                      <a:pt x="1956" y="44"/>
                    </a:cubicBezTo>
                    <a:cubicBezTo>
                      <a:pt x="1877" y="44"/>
                      <a:pt x="1877" y="44"/>
                      <a:pt x="1877" y="44"/>
                    </a:cubicBezTo>
                    <a:cubicBezTo>
                      <a:pt x="1869" y="22"/>
                      <a:pt x="1853" y="0"/>
                      <a:pt x="1820" y="0"/>
                    </a:cubicBezTo>
                    <a:cubicBezTo>
                      <a:pt x="1781" y="0"/>
                      <a:pt x="1765" y="31"/>
                      <a:pt x="1744" y="48"/>
                    </a:cubicBezTo>
                    <a:cubicBezTo>
                      <a:pt x="1729" y="60"/>
                      <a:pt x="1631" y="101"/>
                      <a:pt x="1640" y="64"/>
                    </a:cubicBezTo>
                    <a:cubicBezTo>
                      <a:pt x="1615" y="72"/>
                      <a:pt x="1508" y="79"/>
                      <a:pt x="1453" y="131"/>
                    </a:cubicBezTo>
                    <a:cubicBezTo>
                      <a:pt x="1441" y="142"/>
                      <a:pt x="1438" y="175"/>
                      <a:pt x="1420" y="175"/>
                    </a:cubicBezTo>
                    <a:cubicBezTo>
                      <a:pt x="1395" y="175"/>
                      <a:pt x="1301" y="165"/>
                      <a:pt x="1301" y="211"/>
                    </a:cubicBezTo>
                    <a:cubicBezTo>
                      <a:pt x="1301" y="220"/>
                      <a:pt x="1310" y="230"/>
                      <a:pt x="1313" y="243"/>
                    </a:cubicBezTo>
                    <a:cubicBezTo>
                      <a:pt x="1296" y="254"/>
                      <a:pt x="1290" y="243"/>
                      <a:pt x="1237" y="243"/>
                    </a:cubicBezTo>
                    <a:cubicBezTo>
                      <a:pt x="1192" y="306"/>
                      <a:pt x="1196" y="233"/>
                      <a:pt x="1186" y="219"/>
                    </a:cubicBezTo>
                    <a:cubicBezTo>
                      <a:pt x="1182" y="244"/>
                      <a:pt x="1166" y="255"/>
                      <a:pt x="1146" y="266"/>
                    </a:cubicBezTo>
                    <a:cubicBezTo>
                      <a:pt x="1152" y="289"/>
                      <a:pt x="1185" y="312"/>
                      <a:pt x="1161" y="338"/>
                    </a:cubicBezTo>
                    <a:cubicBezTo>
                      <a:pt x="1145" y="356"/>
                      <a:pt x="1192" y="415"/>
                      <a:pt x="1167" y="415"/>
                    </a:cubicBezTo>
                    <a:cubicBezTo>
                      <a:pt x="1136" y="415"/>
                      <a:pt x="1127" y="295"/>
                      <a:pt x="1127" y="270"/>
                    </a:cubicBezTo>
                    <a:cubicBezTo>
                      <a:pt x="1127" y="243"/>
                      <a:pt x="1169" y="232"/>
                      <a:pt x="1105" y="219"/>
                    </a:cubicBezTo>
                    <a:cubicBezTo>
                      <a:pt x="1072" y="212"/>
                      <a:pt x="1010" y="268"/>
                      <a:pt x="1010" y="298"/>
                    </a:cubicBezTo>
                    <a:cubicBezTo>
                      <a:pt x="1010" y="335"/>
                      <a:pt x="1026" y="359"/>
                      <a:pt x="1044" y="378"/>
                    </a:cubicBezTo>
                    <a:cubicBezTo>
                      <a:pt x="1086" y="447"/>
                      <a:pt x="985" y="370"/>
                      <a:pt x="948" y="360"/>
                    </a:cubicBezTo>
                    <a:cubicBezTo>
                      <a:pt x="844" y="331"/>
                      <a:pt x="878" y="368"/>
                      <a:pt x="877" y="374"/>
                    </a:cubicBezTo>
                    <a:cubicBezTo>
                      <a:pt x="874" y="435"/>
                      <a:pt x="849" y="386"/>
                      <a:pt x="836" y="386"/>
                    </a:cubicBezTo>
                    <a:cubicBezTo>
                      <a:pt x="812" y="386"/>
                      <a:pt x="764" y="419"/>
                      <a:pt x="730" y="402"/>
                    </a:cubicBezTo>
                    <a:cubicBezTo>
                      <a:pt x="712" y="355"/>
                      <a:pt x="599" y="461"/>
                      <a:pt x="571" y="461"/>
                    </a:cubicBezTo>
                    <a:cubicBezTo>
                      <a:pt x="561" y="461"/>
                      <a:pt x="548" y="454"/>
                      <a:pt x="552" y="445"/>
                    </a:cubicBezTo>
                    <a:cubicBezTo>
                      <a:pt x="563" y="413"/>
                      <a:pt x="546" y="344"/>
                      <a:pt x="514" y="449"/>
                    </a:cubicBezTo>
                    <a:cubicBezTo>
                      <a:pt x="512" y="456"/>
                      <a:pt x="525" y="459"/>
                      <a:pt x="525" y="473"/>
                    </a:cubicBezTo>
                    <a:cubicBezTo>
                      <a:pt x="525" y="501"/>
                      <a:pt x="486" y="482"/>
                      <a:pt x="465" y="489"/>
                    </a:cubicBezTo>
                    <a:cubicBezTo>
                      <a:pt x="443" y="496"/>
                      <a:pt x="454" y="572"/>
                      <a:pt x="366" y="533"/>
                    </a:cubicBezTo>
                    <a:cubicBezTo>
                      <a:pt x="366" y="565"/>
                      <a:pt x="366" y="565"/>
                      <a:pt x="366" y="565"/>
                    </a:cubicBezTo>
                    <a:cubicBezTo>
                      <a:pt x="323" y="561"/>
                      <a:pt x="328" y="512"/>
                      <a:pt x="313" y="489"/>
                    </a:cubicBezTo>
                    <a:cubicBezTo>
                      <a:pt x="346" y="489"/>
                      <a:pt x="363" y="488"/>
                      <a:pt x="395" y="497"/>
                    </a:cubicBezTo>
                    <a:cubicBezTo>
                      <a:pt x="437" y="508"/>
                      <a:pt x="522" y="453"/>
                      <a:pt x="393" y="410"/>
                    </a:cubicBezTo>
                    <a:cubicBezTo>
                      <a:pt x="356" y="397"/>
                      <a:pt x="274" y="354"/>
                      <a:pt x="249" y="354"/>
                    </a:cubicBezTo>
                    <a:cubicBezTo>
                      <a:pt x="246" y="354"/>
                      <a:pt x="246" y="351"/>
                      <a:pt x="228" y="353"/>
                    </a:cubicBezTo>
                    <a:cubicBezTo>
                      <a:pt x="218" y="361"/>
                      <a:pt x="190" y="375"/>
                      <a:pt x="190" y="394"/>
                    </a:cubicBezTo>
                    <a:cubicBezTo>
                      <a:pt x="190" y="409"/>
                      <a:pt x="217" y="408"/>
                      <a:pt x="217" y="425"/>
                    </a:cubicBezTo>
                    <a:cubicBezTo>
                      <a:pt x="217" y="439"/>
                      <a:pt x="203" y="445"/>
                      <a:pt x="203" y="459"/>
                    </a:cubicBezTo>
                    <a:cubicBezTo>
                      <a:pt x="203" y="474"/>
                      <a:pt x="218" y="483"/>
                      <a:pt x="218" y="499"/>
                    </a:cubicBezTo>
                    <a:cubicBezTo>
                      <a:pt x="218" y="508"/>
                      <a:pt x="211" y="513"/>
                      <a:pt x="211" y="522"/>
                    </a:cubicBezTo>
                    <a:cubicBezTo>
                      <a:pt x="211" y="540"/>
                      <a:pt x="234" y="545"/>
                      <a:pt x="234" y="562"/>
                    </a:cubicBezTo>
                    <a:cubicBezTo>
                      <a:pt x="234" y="567"/>
                      <a:pt x="227" y="571"/>
                      <a:pt x="225" y="573"/>
                    </a:cubicBezTo>
                    <a:cubicBezTo>
                      <a:pt x="231" y="585"/>
                      <a:pt x="249" y="588"/>
                      <a:pt x="249" y="606"/>
                    </a:cubicBezTo>
                    <a:cubicBezTo>
                      <a:pt x="249" y="632"/>
                      <a:pt x="196" y="662"/>
                      <a:pt x="181" y="684"/>
                    </a:cubicBezTo>
                    <a:cubicBezTo>
                      <a:pt x="187" y="693"/>
                      <a:pt x="194" y="697"/>
                      <a:pt x="199" y="712"/>
                    </a:cubicBezTo>
                    <a:cubicBezTo>
                      <a:pt x="190" y="718"/>
                      <a:pt x="168" y="729"/>
                      <a:pt x="158" y="729"/>
                    </a:cubicBezTo>
                    <a:cubicBezTo>
                      <a:pt x="145" y="729"/>
                      <a:pt x="137" y="724"/>
                      <a:pt x="120" y="724"/>
                    </a:cubicBezTo>
                    <a:cubicBezTo>
                      <a:pt x="103" y="724"/>
                      <a:pt x="65" y="740"/>
                      <a:pt x="77" y="751"/>
                    </a:cubicBezTo>
                    <a:cubicBezTo>
                      <a:pt x="115" y="789"/>
                      <a:pt x="95" y="803"/>
                      <a:pt x="86" y="803"/>
                    </a:cubicBezTo>
                    <a:cubicBezTo>
                      <a:pt x="71" y="803"/>
                      <a:pt x="68" y="783"/>
                      <a:pt x="56" y="783"/>
                    </a:cubicBezTo>
                    <a:cubicBezTo>
                      <a:pt x="42" y="783"/>
                      <a:pt x="25" y="820"/>
                      <a:pt x="25" y="839"/>
                    </a:cubicBezTo>
                    <a:cubicBezTo>
                      <a:pt x="25" y="870"/>
                      <a:pt x="1" y="866"/>
                      <a:pt x="0" y="893"/>
                    </a:cubicBezTo>
                    <a:cubicBezTo>
                      <a:pt x="10" y="892"/>
                      <a:pt x="19" y="891"/>
                      <a:pt x="27" y="891"/>
                    </a:cubicBezTo>
                    <a:cubicBezTo>
                      <a:pt x="41" y="891"/>
                      <a:pt x="50" y="890"/>
                      <a:pt x="65" y="890"/>
                    </a:cubicBezTo>
                    <a:cubicBezTo>
                      <a:pt x="81" y="890"/>
                      <a:pt x="89" y="920"/>
                      <a:pt x="89" y="937"/>
                    </a:cubicBezTo>
                    <a:cubicBezTo>
                      <a:pt x="89" y="948"/>
                      <a:pt x="78" y="953"/>
                      <a:pt x="78" y="964"/>
                    </a:cubicBezTo>
                    <a:cubicBezTo>
                      <a:pt x="78" y="980"/>
                      <a:pt x="93" y="991"/>
                      <a:pt x="93" y="1006"/>
                    </a:cubicBezTo>
                    <a:cubicBezTo>
                      <a:pt x="93" y="1015"/>
                      <a:pt x="78" y="1018"/>
                      <a:pt x="75" y="1023"/>
                    </a:cubicBezTo>
                    <a:cubicBezTo>
                      <a:pt x="66" y="1038"/>
                      <a:pt x="63" y="1050"/>
                      <a:pt x="63" y="1069"/>
                    </a:cubicBezTo>
                    <a:cubicBezTo>
                      <a:pt x="63" y="1092"/>
                      <a:pt x="78" y="1087"/>
                      <a:pt x="96" y="1087"/>
                    </a:cubicBezTo>
                    <a:cubicBezTo>
                      <a:pt x="120" y="1087"/>
                      <a:pt x="131" y="1077"/>
                      <a:pt x="150" y="1077"/>
                    </a:cubicBezTo>
                    <a:cubicBezTo>
                      <a:pt x="170" y="1077"/>
                      <a:pt x="165" y="1118"/>
                      <a:pt x="184" y="1118"/>
                    </a:cubicBezTo>
                    <a:cubicBezTo>
                      <a:pt x="184" y="1150"/>
                      <a:pt x="184" y="1150"/>
                      <a:pt x="184" y="1150"/>
                    </a:cubicBezTo>
                    <a:cubicBezTo>
                      <a:pt x="184" y="1153"/>
                      <a:pt x="187" y="1154"/>
                      <a:pt x="188" y="1156"/>
                    </a:cubicBezTo>
                    <a:cubicBezTo>
                      <a:pt x="192" y="1161"/>
                      <a:pt x="192" y="1161"/>
                      <a:pt x="192" y="1161"/>
                    </a:cubicBezTo>
                    <a:cubicBezTo>
                      <a:pt x="196" y="1161"/>
                      <a:pt x="205" y="1157"/>
                      <a:pt x="210" y="1156"/>
                    </a:cubicBezTo>
                    <a:cubicBezTo>
                      <a:pt x="227" y="1151"/>
                      <a:pt x="228" y="1131"/>
                      <a:pt x="245" y="1131"/>
                    </a:cubicBezTo>
                    <a:cubicBezTo>
                      <a:pt x="259" y="1131"/>
                      <a:pt x="293" y="1190"/>
                      <a:pt x="304" y="1190"/>
                    </a:cubicBezTo>
                    <a:cubicBezTo>
                      <a:pt x="315" y="1190"/>
                      <a:pt x="351" y="1173"/>
                      <a:pt x="357" y="1166"/>
                    </a:cubicBezTo>
                    <a:cubicBezTo>
                      <a:pt x="355" y="1166"/>
                      <a:pt x="336" y="1162"/>
                      <a:pt x="336" y="1162"/>
                    </a:cubicBezTo>
                    <a:cubicBezTo>
                      <a:pt x="333" y="1162"/>
                      <a:pt x="323" y="1160"/>
                      <a:pt x="323" y="1150"/>
                    </a:cubicBezTo>
                    <a:cubicBezTo>
                      <a:pt x="323" y="1144"/>
                      <a:pt x="378" y="1123"/>
                      <a:pt x="399" y="1115"/>
                    </a:cubicBezTo>
                    <a:cubicBezTo>
                      <a:pt x="399" y="1115"/>
                      <a:pt x="389" y="1127"/>
                      <a:pt x="385" y="1128"/>
                    </a:cubicBezTo>
                    <a:cubicBezTo>
                      <a:pt x="387" y="1133"/>
                      <a:pt x="406" y="1155"/>
                      <a:pt x="362" y="1166"/>
                    </a:cubicBezTo>
                    <a:cubicBezTo>
                      <a:pt x="381" y="1213"/>
                      <a:pt x="468" y="1205"/>
                      <a:pt x="468" y="1268"/>
                    </a:cubicBezTo>
                    <a:cubicBezTo>
                      <a:pt x="471" y="1268"/>
                      <a:pt x="471" y="1268"/>
                      <a:pt x="471" y="1268"/>
                    </a:cubicBezTo>
                    <a:cubicBezTo>
                      <a:pt x="476" y="1266"/>
                      <a:pt x="481" y="1264"/>
                      <a:pt x="487" y="1264"/>
                    </a:cubicBezTo>
                    <a:cubicBezTo>
                      <a:pt x="511" y="1264"/>
                      <a:pt x="510" y="1279"/>
                      <a:pt x="518" y="1296"/>
                    </a:cubicBezTo>
                    <a:cubicBezTo>
                      <a:pt x="519" y="1299"/>
                      <a:pt x="534" y="1309"/>
                      <a:pt x="536" y="1309"/>
                    </a:cubicBezTo>
                    <a:cubicBezTo>
                      <a:pt x="549" y="1313"/>
                      <a:pt x="552" y="1337"/>
                      <a:pt x="574" y="1337"/>
                    </a:cubicBezTo>
                    <a:cubicBezTo>
                      <a:pt x="590" y="1337"/>
                      <a:pt x="590" y="1323"/>
                      <a:pt x="601" y="1319"/>
                    </a:cubicBezTo>
                    <a:cubicBezTo>
                      <a:pt x="607" y="1317"/>
                      <a:pt x="606" y="1317"/>
                      <a:pt x="611" y="1317"/>
                    </a:cubicBezTo>
                    <a:cubicBezTo>
                      <a:pt x="614" y="1321"/>
                      <a:pt x="614" y="1328"/>
                      <a:pt x="617" y="1331"/>
                    </a:cubicBezTo>
                    <a:cubicBezTo>
                      <a:pt x="616" y="1333"/>
                      <a:pt x="617" y="1334"/>
                      <a:pt x="617" y="1336"/>
                    </a:cubicBezTo>
                    <a:cubicBezTo>
                      <a:pt x="627" y="1337"/>
                      <a:pt x="627" y="1337"/>
                      <a:pt x="627" y="1337"/>
                    </a:cubicBezTo>
                    <a:cubicBezTo>
                      <a:pt x="636" y="1325"/>
                      <a:pt x="636" y="1305"/>
                      <a:pt x="649" y="1299"/>
                    </a:cubicBezTo>
                    <a:cubicBezTo>
                      <a:pt x="628" y="1287"/>
                      <a:pt x="597" y="1240"/>
                      <a:pt x="597" y="1212"/>
                    </a:cubicBezTo>
                    <a:cubicBezTo>
                      <a:pt x="597" y="1205"/>
                      <a:pt x="580" y="1193"/>
                      <a:pt x="580" y="1181"/>
                    </a:cubicBezTo>
                    <a:cubicBezTo>
                      <a:pt x="580" y="1177"/>
                      <a:pt x="595" y="1147"/>
                      <a:pt x="599" y="1142"/>
                    </a:cubicBezTo>
                    <a:cubicBezTo>
                      <a:pt x="602" y="1145"/>
                      <a:pt x="625" y="1131"/>
                      <a:pt x="627" y="1131"/>
                    </a:cubicBezTo>
                    <a:cubicBezTo>
                      <a:pt x="647" y="1123"/>
                      <a:pt x="659" y="1117"/>
                      <a:pt x="684" y="1117"/>
                    </a:cubicBezTo>
                    <a:cubicBezTo>
                      <a:pt x="725" y="1117"/>
                      <a:pt x="732" y="1138"/>
                      <a:pt x="747" y="1162"/>
                    </a:cubicBezTo>
                    <a:cubicBezTo>
                      <a:pt x="736" y="1171"/>
                      <a:pt x="721" y="1162"/>
                      <a:pt x="707" y="1162"/>
                    </a:cubicBezTo>
                    <a:cubicBezTo>
                      <a:pt x="686" y="1162"/>
                      <a:pt x="656" y="1183"/>
                      <a:pt x="654" y="1182"/>
                    </a:cubicBezTo>
                    <a:cubicBezTo>
                      <a:pt x="655" y="1198"/>
                      <a:pt x="667" y="1197"/>
                      <a:pt x="671" y="1206"/>
                    </a:cubicBezTo>
                    <a:cubicBezTo>
                      <a:pt x="686" y="1232"/>
                      <a:pt x="706" y="1243"/>
                      <a:pt x="706" y="1274"/>
                    </a:cubicBezTo>
                    <a:cubicBezTo>
                      <a:pt x="712" y="1271"/>
                      <a:pt x="727" y="1263"/>
                      <a:pt x="732" y="1262"/>
                    </a:cubicBezTo>
                    <a:cubicBezTo>
                      <a:pt x="733" y="1274"/>
                      <a:pt x="745" y="1280"/>
                      <a:pt x="745" y="1292"/>
                    </a:cubicBezTo>
                    <a:cubicBezTo>
                      <a:pt x="722" y="1292"/>
                      <a:pt x="722" y="1292"/>
                      <a:pt x="722" y="1292"/>
                    </a:cubicBezTo>
                    <a:cubicBezTo>
                      <a:pt x="715" y="1292"/>
                      <a:pt x="708" y="1300"/>
                      <a:pt x="707" y="1312"/>
                    </a:cubicBezTo>
                    <a:cubicBezTo>
                      <a:pt x="723" y="1314"/>
                      <a:pt x="733" y="1330"/>
                      <a:pt x="733" y="1345"/>
                    </a:cubicBezTo>
                    <a:cubicBezTo>
                      <a:pt x="733" y="1354"/>
                      <a:pt x="728" y="1356"/>
                      <a:pt x="728" y="1364"/>
                    </a:cubicBezTo>
                    <a:cubicBezTo>
                      <a:pt x="728" y="1371"/>
                      <a:pt x="735" y="1379"/>
                      <a:pt x="736" y="1380"/>
                    </a:cubicBezTo>
                    <a:cubicBezTo>
                      <a:pt x="736" y="1373"/>
                      <a:pt x="745" y="1373"/>
                      <a:pt x="752" y="1371"/>
                    </a:cubicBezTo>
                    <a:cubicBezTo>
                      <a:pt x="761" y="1367"/>
                      <a:pt x="758" y="1364"/>
                      <a:pt x="766" y="1361"/>
                    </a:cubicBezTo>
                    <a:cubicBezTo>
                      <a:pt x="780" y="1356"/>
                      <a:pt x="789" y="1359"/>
                      <a:pt x="800" y="1350"/>
                    </a:cubicBezTo>
                    <a:cubicBezTo>
                      <a:pt x="817" y="1360"/>
                      <a:pt x="827" y="1361"/>
                      <a:pt x="842" y="1367"/>
                    </a:cubicBezTo>
                    <a:cubicBezTo>
                      <a:pt x="861" y="1373"/>
                      <a:pt x="867" y="1391"/>
                      <a:pt x="889" y="1391"/>
                    </a:cubicBezTo>
                    <a:cubicBezTo>
                      <a:pt x="889" y="1395"/>
                      <a:pt x="894" y="1397"/>
                      <a:pt x="895" y="1400"/>
                    </a:cubicBezTo>
                    <a:cubicBezTo>
                      <a:pt x="897" y="1408"/>
                      <a:pt x="895" y="1418"/>
                      <a:pt x="899" y="1429"/>
                    </a:cubicBezTo>
                    <a:cubicBezTo>
                      <a:pt x="907" y="1419"/>
                      <a:pt x="914" y="1433"/>
                      <a:pt x="921" y="1433"/>
                    </a:cubicBezTo>
                    <a:cubicBezTo>
                      <a:pt x="930" y="1433"/>
                      <a:pt x="934" y="1425"/>
                      <a:pt x="939" y="1420"/>
                    </a:cubicBezTo>
                    <a:cubicBezTo>
                      <a:pt x="945" y="1414"/>
                      <a:pt x="954" y="1414"/>
                      <a:pt x="960" y="1407"/>
                    </a:cubicBezTo>
                    <a:cubicBezTo>
                      <a:pt x="973" y="1394"/>
                      <a:pt x="974" y="1373"/>
                      <a:pt x="993" y="1373"/>
                    </a:cubicBezTo>
                    <a:cubicBezTo>
                      <a:pt x="1001" y="1373"/>
                      <a:pt x="998" y="1376"/>
                      <a:pt x="1005" y="1376"/>
                    </a:cubicBezTo>
                    <a:cubicBezTo>
                      <a:pt x="1007" y="1386"/>
                      <a:pt x="1025" y="1379"/>
                      <a:pt x="1030" y="1379"/>
                    </a:cubicBezTo>
                    <a:cubicBezTo>
                      <a:pt x="1036" y="1379"/>
                      <a:pt x="1038" y="1388"/>
                      <a:pt x="1044" y="1388"/>
                    </a:cubicBezTo>
                    <a:cubicBezTo>
                      <a:pt x="1058" y="1388"/>
                      <a:pt x="1070" y="1379"/>
                      <a:pt x="1076" y="1368"/>
                    </a:cubicBezTo>
                    <a:cubicBezTo>
                      <a:pt x="1078" y="1369"/>
                      <a:pt x="1080" y="1368"/>
                      <a:pt x="1081" y="1368"/>
                    </a:cubicBezTo>
                    <a:cubicBezTo>
                      <a:pt x="1088" y="1368"/>
                      <a:pt x="1091" y="1349"/>
                      <a:pt x="1107" y="1349"/>
                    </a:cubicBezTo>
                    <a:cubicBezTo>
                      <a:pt x="1122" y="1349"/>
                      <a:pt x="1105" y="1391"/>
                      <a:pt x="1123" y="1391"/>
                    </a:cubicBezTo>
                    <a:cubicBezTo>
                      <a:pt x="1140" y="1391"/>
                      <a:pt x="1146" y="1377"/>
                      <a:pt x="1161" y="1377"/>
                    </a:cubicBezTo>
                    <a:cubicBezTo>
                      <a:pt x="1171" y="1377"/>
                      <a:pt x="1177" y="1377"/>
                      <a:pt x="1187" y="1379"/>
                    </a:cubicBezTo>
                    <a:cubicBezTo>
                      <a:pt x="1188" y="1375"/>
                      <a:pt x="1188" y="1375"/>
                      <a:pt x="1188" y="1375"/>
                    </a:cubicBezTo>
                    <a:cubicBezTo>
                      <a:pt x="1185" y="1356"/>
                      <a:pt x="1180" y="1352"/>
                      <a:pt x="1161" y="1348"/>
                    </a:cubicBezTo>
                    <a:cubicBezTo>
                      <a:pt x="1164" y="1332"/>
                      <a:pt x="1179" y="1296"/>
                      <a:pt x="1192" y="1296"/>
                    </a:cubicBezTo>
                    <a:cubicBezTo>
                      <a:pt x="1261" y="1296"/>
                      <a:pt x="1309" y="1258"/>
                      <a:pt x="1309" y="1169"/>
                    </a:cubicBezTo>
                    <a:cubicBezTo>
                      <a:pt x="1348" y="1163"/>
                      <a:pt x="1350" y="1114"/>
                      <a:pt x="1373" y="1117"/>
                    </a:cubicBezTo>
                    <a:cubicBezTo>
                      <a:pt x="1434" y="1125"/>
                      <a:pt x="1410" y="1080"/>
                      <a:pt x="1423" y="1069"/>
                    </a:cubicBezTo>
                    <a:cubicBezTo>
                      <a:pt x="1453" y="1042"/>
                      <a:pt x="1499" y="1041"/>
                      <a:pt x="1536" y="1018"/>
                    </a:cubicBezTo>
                    <a:cubicBezTo>
                      <a:pt x="1542" y="1015"/>
                      <a:pt x="1554" y="998"/>
                      <a:pt x="1566" y="998"/>
                    </a:cubicBezTo>
                    <a:cubicBezTo>
                      <a:pt x="1586" y="998"/>
                      <a:pt x="1618" y="1022"/>
                      <a:pt x="1650" y="1022"/>
                    </a:cubicBezTo>
                    <a:cubicBezTo>
                      <a:pt x="1691" y="1022"/>
                      <a:pt x="1683" y="962"/>
                      <a:pt x="1707" y="962"/>
                    </a:cubicBezTo>
                    <a:cubicBezTo>
                      <a:pt x="1720" y="962"/>
                      <a:pt x="1767" y="970"/>
                      <a:pt x="1771" y="982"/>
                    </a:cubicBezTo>
                    <a:cubicBezTo>
                      <a:pt x="1789" y="1033"/>
                      <a:pt x="1820" y="1006"/>
                      <a:pt x="1839" y="1006"/>
                    </a:cubicBezTo>
                    <a:cubicBezTo>
                      <a:pt x="1886" y="1006"/>
                      <a:pt x="1900" y="1046"/>
                      <a:pt x="1949" y="1046"/>
                    </a:cubicBezTo>
                    <a:cubicBezTo>
                      <a:pt x="1991" y="1046"/>
                      <a:pt x="2046" y="1004"/>
                      <a:pt x="2100" y="1026"/>
                    </a:cubicBezTo>
                    <a:cubicBezTo>
                      <a:pt x="2173" y="1055"/>
                      <a:pt x="2138" y="922"/>
                      <a:pt x="2233" y="922"/>
                    </a:cubicBezTo>
                    <a:cubicBezTo>
                      <a:pt x="2300" y="922"/>
                      <a:pt x="2298" y="979"/>
                      <a:pt x="2324" y="1022"/>
                    </a:cubicBezTo>
                    <a:cubicBezTo>
                      <a:pt x="2334" y="1038"/>
                      <a:pt x="2368" y="1040"/>
                      <a:pt x="2381" y="1054"/>
                    </a:cubicBezTo>
                    <a:cubicBezTo>
                      <a:pt x="2390" y="1064"/>
                      <a:pt x="2400" y="1093"/>
                      <a:pt x="2422" y="1093"/>
                    </a:cubicBezTo>
                    <a:cubicBezTo>
                      <a:pt x="2447" y="1093"/>
                      <a:pt x="2452" y="1069"/>
                      <a:pt x="2483" y="1069"/>
                    </a:cubicBezTo>
                    <a:cubicBezTo>
                      <a:pt x="2483" y="1089"/>
                      <a:pt x="2483" y="1089"/>
                      <a:pt x="2483" y="1089"/>
                    </a:cubicBezTo>
                    <a:cubicBezTo>
                      <a:pt x="2466" y="1107"/>
                      <a:pt x="2460" y="1149"/>
                      <a:pt x="2441" y="1161"/>
                    </a:cubicBezTo>
                    <a:cubicBezTo>
                      <a:pt x="2424" y="1171"/>
                      <a:pt x="2393" y="1174"/>
                      <a:pt x="2403" y="1181"/>
                    </a:cubicBezTo>
                    <a:cubicBezTo>
                      <a:pt x="2429" y="1198"/>
                      <a:pt x="2400" y="1232"/>
                      <a:pt x="2400" y="12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9" name="Google Shape;1805;p7">
                <a:extLst>
                  <a:ext uri="{FF2B5EF4-FFF2-40B4-BE49-F238E27FC236}">
                    <a16:creationId xmlns:a16="http://schemas.microsoft.com/office/drawing/2014/main" id="{F99AA93C-4DB4-8FE6-1482-7B9FB531A70A}"/>
                  </a:ext>
                </a:extLst>
              </p:cNvPr>
              <p:cNvSpPr/>
              <p:nvPr/>
            </p:nvSpPr>
            <p:spPr>
              <a:xfrm>
                <a:off x="7631796" y="2679429"/>
                <a:ext cx="1512074" cy="1002428"/>
              </a:xfrm>
              <a:custGeom>
                <a:avLst/>
                <a:gdLst/>
                <a:ahLst/>
                <a:cxnLst/>
                <a:rect l="l" t="t" r="r" b="b"/>
                <a:pathLst>
                  <a:path w="1322" h="876" extrusionOk="0">
                    <a:moveTo>
                      <a:pt x="1008" y="554"/>
                    </a:moveTo>
                    <a:cubicBezTo>
                      <a:pt x="1006" y="554"/>
                      <a:pt x="1006" y="554"/>
                      <a:pt x="1006" y="554"/>
                    </a:cubicBezTo>
                    <a:cubicBezTo>
                      <a:pt x="1006" y="554"/>
                      <a:pt x="1005" y="541"/>
                      <a:pt x="1005" y="539"/>
                    </a:cubicBezTo>
                    <a:cubicBezTo>
                      <a:pt x="999" y="538"/>
                      <a:pt x="985" y="530"/>
                      <a:pt x="985" y="519"/>
                    </a:cubicBezTo>
                    <a:cubicBezTo>
                      <a:pt x="985" y="509"/>
                      <a:pt x="998" y="508"/>
                      <a:pt x="1001" y="499"/>
                    </a:cubicBezTo>
                    <a:cubicBezTo>
                      <a:pt x="1008" y="477"/>
                      <a:pt x="1040" y="477"/>
                      <a:pt x="1055" y="461"/>
                    </a:cubicBezTo>
                    <a:cubicBezTo>
                      <a:pt x="1049" y="453"/>
                      <a:pt x="1038" y="461"/>
                      <a:pt x="1027" y="454"/>
                    </a:cubicBezTo>
                    <a:cubicBezTo>
                      <a:pt x="1022" y="451"/>
                      <a:pt x="1019" y="445"/>
                      <a:pt x="1011" y="445"/>
                    </a:cubicBezTo>
                    <a:cubicBezTo>
                      <a:pt x="1004" y="445"/>
                      <a:pt x="1004" y="462"/>
                      <a:pt x="1000" y="462"/>
                    </a:cubicBezTo>
                    <a:cubicBezTo>
                      <a:pt x="994" y="462"/>
                      <a:pt x="986" y="465"/>
                      <a:pt x="980" y="461"/>
                    </a:cubicBezTo>
                    <a:cubicBezTo>
                      <a:pt x="971" y="454"/>
                      <a:pt x="974" y="446"/>
                      <a:pt x="965" y="439"/>
                    </a:cubicBezTo>
                    <a:cubicBezTo>
                      <a:pt x="962" y="437"/>
                      <a:pt x="949" y="434"/>
                      <a:pt x="949" y="426"/>
                    </a:cubicBezTo>
                    <a:cubicBezTo>
                      <a:pt x="949" y="409"/>
                      <a:pt x="971" y="414"/>
                      <a:pt x="982" y="407"/>
                    </a:cubicBezTo>
                    <a:cubicBezTo>
                      <a:pt x="991" y="399"/>
                      <a:pt x="1008" y="387"/>
                      <a:pt x="1014" y="377"/>
                    </a:cubicBezTo>
                    <a:cubicBezTo>
                      <a:pt x="1016" y="375"/>
                      <a:pt x="1019" y="367"/>
                      <a:pt x="1027" y="367"/>
                    </a:cubicBezTo>
                    <a:cubicBezTo>
                      <a:pt x="1033" y="367"/>
                      <a:pt x="1041" y="377"/>
                      <a:pt x="1041" y="382"/>
                    </a:cubicBezTo>
                    <a:cubicBezTo>
                      <a:pt x="1041" y="395"/>
                      <a:pt x="1027" y="400"/>
                      <a:pt x="1027" y="414"/>
                    </a:cubicBezTo>
                    <a:cubicBezTo>
                      <a:pt x="1048" y="414"/>
                      <a:pt x="1065" y="391"/>
                      <a:pt x="1089" y="391"/>
                    </a:cubicBezTo>
                    <a:cubicBezTo>
                      <a:pt x="1098" y="391"/>
                      <a:pt x="1102" y="399"/>
                      <a:pt x="1114" y="399"/>
                    </a:cubicBezTo>
                    <a:cubicBezTo>
                      <a:pt x="1110" y="407"/>
                      <a:pt x="1114" y="407"/>
                      <a:pt x="1114" y="417"/>
                    </a:cubicBezTo>
                    <a:cubicBezTo>
                      <a:pt x="1114" y="425"/>
                      <a:pt x="1105" y="424"/>
                      <a:pt x="1105" y="434"/>
                    </a:cubicBezTo>
                    <a:cubicBezTo>
                      <a:pt x="1105" y="438"/>
                      <a:pt x="1108" y="447"/>
                      <a:pt x="1113" y="447"/>
                    </a:cubicBezTo>
                    <a:cubicBezTo>
                      <a:pt x="1115" y="447"/>
                      <a:pt x="1118" y="443"/>
                      <a:pt x="1123" y="443"/>
                    </a:cubicBezTo>
                    <a:cubicBezTo>
                      <a:pt x="1133" y="443"/>
                      <a:pt x="1144" y="449"/>
                      <a:pt x="1144" y="459"/>
                    </a:cubicBezTo>
                    <a:cubicBezTo>
                      <a:pt x="1144" y="465"/>
                      <a:pt x="1138" y="469"/>
                      <a:pt x="1132" y="469"/>
                    </a:cubicBezTo>
                    <a:cubicBezTo>
                      <a:pt x="1132" y="477"/>
                      <a:pt x="1132" y="477"/>
                      <a:pt x="1132" y="477"/>
                    </a:cubicBezTo>
                    <a:cubicBezTo>
                      <a:pt x="1133" y="479"/>
                      <a:pt x="1135" y="482"/>
                      <a:pt x="1139" y="483"/>
                    </a:cubicBezTo>
                    <a:cubicBezTo>
                      <a:pt x="1139" y="488"/>
                      <a:pt x="1143" y="492"/>
                      <a:pt x="1143" y="496"/>
                    </a:cubicBezTo>
                    <a:cubicBezTo>
                      <a:pt x="1143" y="499"/>
                      <a:pt x="1136" y="509"/>
                      <a:pt x="1136" y="515"/>
                    </a:cubicBezTo>
                    <a:cubicBezTo>
                      <a:pt x="1136" y="518"/>
                      <a:pt x="1136" y="522"/>
                      <a:pt x="1140" y="523"/>
                    </a:cubicBezTo>
                    <a:cubicBezTo>
                      <a:pt x="1139" y="527"/>
                      <a:pt x="1136" y="529"/>
                      <a:pt x="1136" y="533"/>
                    </a:cubicBezTo>
                    <a:cubicBezTo>
                      <a:pt x="1147" y="533"/>
                      <a:pt x="1147" y="533"/>
                      <a:pt x="1147" y="533"/>
                    </a:cubicBezTo>
                    <a:cubicBezTo>
                      <a:pt x="1152" y="528"/>
                      <a:pt x="1153" y="528"/>
                      <a:pt x="1162" y="526"/>
                    </a:cubicBezTo>
                    <a:cubicBezTo>
                      <a:pt x="1162" y="519"/>
                      <a:pt x="1181" y="518"/>
                      <a:pt x="1186" y="516"/>
                    </a:cubicBezTo>
                    <a:cubicBezTo>
                      <a:pt x="1196" y="513"/>
                      <a:pt x="1201" y="504"/>
                      <a:pt x="1201" y="486"/>
                    </a:cubicBezTo>
                    <a:cubicBezTo>
                      <a:pt x="1201" y="455"/>
                      <a:pt x="1189" y="437"/>
                      <a:pt x="1173" y="419"/>
                    </a:cubicBezTo>
                    <a:cubicBezTo>
                      <a:pt x="1166" y="412"/>
                      <a:pt x="1158" y="405"/>
                      <a:pt x="1160" y="391"/>
                    </a:cubicBezTo>
                    <a:cubicBezTo>
                      <a:pt x="1169" y="391"/>
                      <a:pt x="1176" y="386"/>
                      <a:pt x="1182" y="380"/>
                    </a:cubicBezTo>
                    <a:cubicBezTo>
                      <a:pt x="1188" y="374"/>
                      <a:pt x="1201" y="366"/>
                      <a:pt x="1204" y="360"/>
                    </a:cubicBezTo>
                    <a:cubicBezTo>
                      <a:pt x="1214" y="338"/>
                      <a:pt x="1220" y="325"/>
                      <a:pt x="1239" y="310"/>
                    </a:cubicBezTo>
                    <a:cubicBezTo>
                      <a:pt x="1239" y="310"/>
                      <a:pt x="1268" y="276"/>
                      <a:pt x="1242" y="259"/>
                    </a:cubicBezTo>
                    <a:cubicBezTo>
                      <a:pt x="1232" y="252"/>
                      <a:pt x="1263" y="249"/>
                      <a:pt x="1280" y="239"/>
                    </a:cubicBezTo>
                    <a:cubicBezTo>
                      <a:pt x="1299" y="227"/>
                      <a:pt x="1305" y="185"/>
                      <a:pt x="1322" y="167"/>
                    </a:cubicBezTo>
                    <a:cubicBezTo>
                      <a:pt x="1322" y="147"/>
                      <a:pt x="1322" y="147"/>
                      <a:pt x="1322" y="147"/>
                    </a:cubicBezTo>
                    <a:cubicBezTo>
                      <a:pt x="1291" y="147"/>
                      <a:pt x="1286" y="171"/>
                      <a:pt x="1261" y="171"/>
                    </a:cubicBezTo>
                    <a:cubicBezTo>
                      <a:pt x="1239" y="171"/>
                      <a:pt x="1229" y="142"/>
                      <a:pt x="1220" y="132"/>
                    </a:cubicBezTo>
                    <a:cubicBezTo>
                      <a:pt x="1207" y="118"/>
                      <a:pt x="1173" y="116"/>
                      <a:pt x="1163" y="100"/>
                    </a:cubicBezTo>
                    <a:cubicBezTo>
                      <a:pt x="1137" y="57"/>
                      <a:pt x="1139" y="0"/>
                      <a:pt x="1072" y="0"/>
                    </a:cubicBezTo>
                    <a:cubicBezTo>
                      <a:pt x="977" y="0"/>
                      <a:pt x="1012" y="133"/>
                      <a:pt x="939" y="104"/>
                    </a:cubicBezTo>
                    <a:cubicBezTo>
                      <a:pt x="885" y="82"/>
                      <a:pt x="830" y="124"/>
                      <a:pt x="788" y="124"/>
                    </a:cubicBezTo>
                    <a:cubicBezTo>
                      <a:pt x="739" y="124"/>
                      <a:pt x="725" y="84"/>
                      <a:pt x="678" y="84"/>
                    </a:cubicBezTo>
                    <a:cubicBezTo>
                      <a:pt x="659" y="84"/>
                      <a:pt x="628" y="111"/>
                      <a:pt x="610" y="60"/>
                    </a:cubicBezTo>
                    <a:cubicBezTo>
                      <a:pt x="606" y="48"/>
                      <a:pt x="559" y="40"/>
                      <a:pt x="546" y="40"/>
                    </a:cubicBezTo>
                    <a:cubicBezTo>
                      <a:pt x="522" y="40"/>
                      <a:pt x="530" y="100"/>
                      <a:pt x="489" y="100"/>
                    </a:cubicBezTo>
                    <a:cubicBezTo>
                      <a:pt x="457" y="100"/>
                      <a:pt x="425" y="76"/>
                      <a:pt x="405" y="76"/>
                    </a:cubicBezTo>
                    <a:cubicBezTo>
                      <a:pt x="393" y="76"/>
                      <a:pt x="381" y="93"/>
                      <a:pt x="375" y="96"/>
                    </a:cubicBezTo>
                    <a:cubicBezTo>
                      <a:pt x="338" y="119"/>
                      <a:pt x="292" y="120"/>
                      <a:pt x="262" y="147"/>
                    </a:cubicBezTo>
                    <a:cubicBezTo>
                      <a:pt x="249" y="158"/>
                      <a:pt x="273" y="203"/>
                      <a:pt x="212" y="195"/>
                    </a:cubicBezTo>
                    <a:cubicBezTo>
                      <a:pt x="189" y="192"/>
                      <a:pt x="187" y="241"/>
                      <a:pt x="148" y="247"/>
                    </a:cubicBezTo>
                    <a:cubicBezTo>
                      <a:pt x="148" y="336"/>
                      <a:pt x="100" y="374"/>
                      <a:pt x="31" y="374"/>
                    </a:cubicBezTo>
                    <a:cubicBezTo>
                      <a:pt x="18" y="374"/>
                      <a:pt x="3" y="410"/>
                      <a:pt x="0" y="426"/>
                    </a:cubicBezTo>
                    <a:cubicBezTo>
                      <a:pt x="19" y="430"/>
                      <a:pt x="24" y="434"/>
                      <a:pt x="27" y="453"/>
                    </a:cubicBezTo>
                    <a:cubicBezTo>
                      <a:pt x="26" y="457"/>
                      <a:pt x="26" y="457"/>
                      <a:pt x="26" y="457"/>
                    </a:cubicBezTo>
                    <a:cubicBezTo>
                      <a:pt x="26" y="471"/>
                      <a:pt x="33" y="467"/>
                      <a:pt x="44" y="471"/>
                    </a:cubicBezTo>
                    <a:cubicBezTo>
                      <a:pt x="53" y="473"/>
                      <a:pt x="49" y="484"/>
                      <a:pt x="53" y="488"/>
                    </a:cubicBezTo>
                    <a:cubicBezTo>
                      <a:pt x="65" y="500"/>
                      <a:pt x="73" y="500"/>
                      <a:pt x="87" y="505"/>
                    </a:cubicBezTo>
                    <a:cubicBezTo>
                      <a:pt x="100" y="503"/>
                      <a:pt x="106" y="491"/>
                      <a:pt x="118" y="491"/>
                    </a:cubicBezTo>
                    <a:cubicBezTo>
                      <a:pt x="125" y="491"/>
                      <a:pt x="143" y="505"/>
                      <a:pt x="143" y="513"/>
                    </a:cubicBezTo>
                    <a:cubicBezTo>
                      <a:pt x="143" y="534"/>
                      <a:pt x="115" y="531"/>
                      <a:pt x="115" y="552"/>
                    </a:cubicBezTo>
                    <a:cubicBezTo>
                      <a:pt x="115" y="561"/>
                      <a:pt x="126" y="563"/>
                      <a:pt x="126" y="572"/>
                    </a:cubicBezTo>
                    <a:cubicBezTo>
                      <a:pt x="126" y="582"/>
                      <a:pt x="117" y="581"/>
                      <a:pt x="109" y="581"/>
                    </a:cubicBezTo>
                    <a:cubicBezTo>
                      <a:pt x="109" y="588"/>
                      <a:pt x="109" y="588"/>
                      <a:pt x="109" y="588"/>
                    </a:cubicBezTo>
                    <a:cubicBezTo>
                      <a:pt x="111" y="597"/>
                      <a:pt x="110" y="604"/>
                      <a:pt x="113" y="613"/>
                    </a:cubicBezTo>
                    <a:cubicBezTo>
                      <a:pt x="115" y="618"/>
                      <a:pt x="122" y="617"/>
                      <a:pt x="125" y="618"/>
                    </a:cubicBezTo>
                    <a:cubicBezTo>
                      <a:pt x="139" y="623"/>
                      <a:pt x="143" y="633"/>
                      <a:pt x="156" y="636"/>
                    </a:cubicBezTo>
                    <a:cubicBezTo>
                      <a:pt x="173" y="640"/>
                      <a:pt x="181" y="635"/>
                      <a:pt x="190" y="645"/>
                    </a:cubicBezTo>
                    <a:cubicBezTo>
                      <a:pt x="199" y="655"/>
                      <a:pt x="207" y="651"/>
                      <a:pt x="218" y="657"/>
                    </a:cubicBezTo>
                    <a:cubicBezTo>
                      <a:pt x="224" y="660"/>
                      <a:pt x="224" y="666"/>
                      <a:pt x="227" y="672"/>
                    </a:cubicBezTo>
                    <a:cubicBezTo>
                      <a:pt x="230" y="678"/>
                      <a:pt x="236" y="671"/>
                      <a:pt x="240" y="674"/>
                    </a:cubicBezTo>
                    <a:cubicBezTo>
                      <a:pt x="251" y="682"/>
                      <a:pt x="258" y="694"/>
                      <a:pt x="275" y="694"/>
                    </a:cubicBezTo>
                    <a:cubicBezTo>
                      <a:pt x="286" y="694"/>
                      <a:pt x="296" y="694"/>
                      <a:pt x="307" y="694"/>
                    </a:cubicBezTo>
                    <a:cubicBezTo>
                      <a:pt x="314" y="694"/>
                      <a:pt x="316" y="690"/>
                      <a:pt x="321" y="690"/>
                    </a:cubicBezTo>
                    <a:cubicBezTo>
                      <a:pt x="324" y="690"/>
                      <a:pt x="328" y="701"/>
                      <a:pt x="328" y="707"/>
                    </a:cubicBezTo>
                    <a:cubicBezTo>
                      <a:pt x="339" y="701"/>
                      <a:pt x="342" y="687"/>
                      <a:pt x="361" y="687"/>
                    </a:cubicBezTo>
                    <a:cubicBezTo>
                      <a:pt x="377" y="687"/>
                      <a:pt x="385" y="697"/>
                      <a:pt x="398" y="697"/>
                    </a:cubicBezTo>
                    <a:cubicBezTo>
                      <a:pt x="409" y="697"/>
                      <a:pt x="434" y="674"/>
                      <a:pt x="439" y="671"/>
                    </a:cubicBezTo>
                    <a:cubicBezTo>
                      <a:pt x="443" y="668"/>
                      <a:pt x="445" y="665"/>
                      <a:pt x="448" y="662"/>
                    </a:cubicBezTo>
                    <a:cubicBezTo>
                      <a:pt x="454" y="655"/>
                      <a:pt x="464" y="664"/>
                      <a:pt x="473" y="661"/>
                    </a:cubicBezTo>
                    <a:cubicBezTo>
                      <a:pt x="480" y="654"/>
                      <a:pt x="480" y="654"/>
                      <a:pt x="480" y="654"/>
                    </a:cubicBezTo>
                    <a:cubicBezTo>
                      <a:pt x="484" y="654"/>
                      <a:pt x="484" y="654"/>
                      <a:pt x="484" y="654"/>
                    </a:cubicBezTo>
                    <a:cubicBezTo>
                      <a:pt x="490" y="679"/>
                      <a:pt x="506" y="678"/>
                      <a:pt x="525" y="687"/>
                    </a:cubicBezTo>
                    <a:cubicBezTo>
                      <a:pt x="532" y="699"/>
                      <a:pt x="543" y="705"/>
                      <a:pt x="543" y="721"/>
                    </a:cubicBezTo>
                    <a:cubicBezTo>
                      <a:pt x="543" y="753"/>
                      <a:pt x="523" y="754"/>
                      <a:pt x="523" y="783"/>
                    </a:cubicBezTo>
                    <a:cubicBezTo>
                      <a:pt x="523" y="786"/>
                      <a:pt x="524" y="791"/>
                      <a:pt x="526" y="791"/>
                    </a:cubicBezTo>
                    <a:cubicBezTo>
                      <a:pt x="532" y="791"/>
                      <a:pt x="536" y="787"/>
                      <a:pt x="542" y="787"/>
                    </a:cubicBezTo>
                    <a:cubicBezTo>
                      <a:pt x="548" y="787"/>
                      <a:pt x="549" y="810"/>
                      <a:pt x="558" y="811"/>
                    </a:cubicBezTo>
                    <a:cubicBezTo>
                      <a:pt x="558" y="827"/>
                      <a:pt x="567" y="845"/>
                      <a:pt x="582" y="845"/>
                    </a:cubicBezTo>
                    <a:cubicBezTo>
                      <a:pt x="587" y="845"/>
                      <a:pt x="590" y="843"/>
                      <a:pt x="594" y="843"/>
                    </a:cubicBezTo>
                    <a:cubicBezTo>
                      <a:pt x="599" y="843"/>
                      <a:pt x="599" y="843"/>
                      <a:pt x="599" y="843"/>
                    </a:cubicBezTo>
                    <a:cubicBezTo>
                      <a:pt x="599" y="849"/>
                      <a:pt x="602" y="852"/>
                      <a:pt x="603" y="852"/>
                    </a:cubicBezTo>
                    <a:cubicBezTo>
                      <a:pt x="605" y="852"/>
                      <a:pt x="607" y="847"/>
                      <a:pt x="607" y="845"/>
                    </a:cubicBezTo>
                    <a:cubicBezTo>
                      <a:pt x="607" y="837"/>
                      <a:pt x="607" y="832"/>
                      <a:pt x="607" y="824"/>
                    </a:cubicBezTo>
                    <a:cubicBezTo>
                      <a:pt x="607" y="824"/>
                      <a:pt x="624" y="818"/>
                      <a:pt x="627" y="819"/>
                    </a:cubicBezTo>
                    <a:cubicBezTo>
                      <a:pt x="652" y="819"/>
                      <a:pt x="652" y="819"/>
                      <a:pt x="652" y="819"/>
                    </a:cubicBezTo>
                    <a:cubicBezTo>
                      <a:pt x="662" y="825"/>
                      <a:pt x="671" y="808"/>
                      <a:pt x="682" y="808"/>
                    </a:cubicBezTo>
                    <a:cubicBezTo>
                      <a:pt x="694" y="808"/>
                      <a:pt x="702" y="817"/>
                      <a:pt x="714" y="817"/>
                    </a:cubicBezTo>
                    <a:cubicBezTo>
                      <a:pt x="714" y="837"/>
                      <a:pt x="730" y="844"/>
                      <a:pt x="741" y="848"/>
                    </a:cubicBezTo>
                    <a:cubicBezTo>
                      <a:pt x="741" y="848"/>
                      <a:pt x="741" y="848"/>
                      <a:pt x="741" y="848"/>
                    </a:cubicBezTo>
                    <a:cubicBezTo>
                      <a:pt x="754" y="854"/>
                      <a:pt x="763" y="849"/>
                      <a:pt x="777" y="856"/>
                    </a:cubicBezTo>
                    <a:cubicBezTo>
                      <a:pt x="777" y="861"/>
                      <a:pt x="774" y="876"/>
                      <a:pt x="781" y="876"/>
                    </a:cubicBezTo>
                    <a:cubicBezTo>
                      <a:pt x="789" y="876"/>
                      <a:pt x="785" y="866"/>
                      <a:pt x="791" y="860"/>
                    </a:cubicBezTo>
                    <a:cubicBezTo>
                      <a:pt x="796" y="854"/>
                      <a:pt x="811" y="852"/>
                      <a:pt x="817" y="849"/>
                    </a:cubicBezTo>
                    <a:cubicBezTo>
                      <a:pt x="832" y="841"/>
                      <a:pt x="846" y="845"/>
                      <a:pt x="855" y="835"/>
                    </a:cubicBezTo>
                    <a:cubicBezTo>
                      <a:pt x="855" y="835"/>
                      <a:pt x="863" y="820"/>
                      <a:pt x="864" y="820"/>
                    </a:cubicBezTo>
                    <a:cubicBezTo>
                      <a:pt x="872" y="820"/>
                      <a:pt x="876" y="826"/>
                      <a:pt x="883" y="826"/>
                    </a:cubicBezTo>
                    <a:cubicBezTo>
                      <a:pt x="918" y="826"/>
                      <a:pt x="927" y="804"/>
                      <a:pt x="948" y="791"/>
                    </a:cubicBezTo>
                    <a:cubicBezTo>
                      <a:pt x="954" y="788"/>
                      <a:pt x="958" y="785"/>
                      <a:pt x="959" y="777"/>
                    </a:cubicBezTo>
                    <a:cubicBezTo>
                      <a:pt x="977" y="777"/>
                      <a:pt x="983" y="748"/>
                      <a:pt x="989" y="732"/>
                    </a:cubicBezTo>
                    <a:cubicBezTo>
                      <a:pt x="994" y="723"/>
                      <a:pt x="1014" y="691"/>
                      <a:pt x="1026" y="689"/>
                    </a:cubicBezTo>
                    <a:cubicBezTo>
                      <a:pt x="1026" y="671"/>
                      <a:pt x="1037" y="663"/>
                      <a:pt x="1037" y="640"/>
                    </a:cubicBezTo>
                    <a:cubicBezTo>
                      <a:pt x="1037" y="606"/>
                      <a:pt x="1030" y="593"/>
                      <a:pt x="1016" y="572"/>
                    </a:cubicBezTo>
                    <a:cubicBezTo>
                      <a:pt x="1014" y="568"/>
                      <a:pt x="1014" y="558"/>
                      <a:pt x="1007" y="554"/>
                    </a:cubicBezTo>
                    <a:lnTo>
                      <a:pt x="1008" y="5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0" name="Google Shape;1806;p7">
                <a:extLst>
                  <a:ext uri="{FF2B5EF4-FFF2-40B4-BE49-F238E27FC236}">
                    <a16:creationId xmlns:a16="http://schemas.microsoft.com/office/drawing/2014/main" id="{448AC827-C187-A7B3-C7E9-70B0719E1531}"/>
                  </a:ext>
                </a:extLst>
              </p:cNvPr>
              <p:cNvSpPr/>
              <p:nvPr/>
            </p:nvSpPr>
            <p:spPr>
              <a:xfrm>
                <a:off x="10219769" y="1931051"/>
                <a:ext cx="87235" cy="38261"/>
              </a:xfrm>
              <a:custGeom>
                <a:avLst/>
                <a:gdLst/>
                <a:ahLst/>
                <a:cxnLst/>
                <a:rect l="l" t="t" r="r" b="b"/>
                <a:pathLst>
                  <a:path w="76" h="34" extrusionOk="0">
                    <a:moveTo>
                      <a:pt x="8" y="34"/>
                    </a:moveTo>
                    <a:cubicBezTo>
                      <a:pt x="3" y="34"/>
                      <a:pt x="0" y="30"/>
                      <a:pt x="0" y="26"/>
                    </a:cubicBezTo>
                    <a:cubicBezTo>
                      <a:pt x="0" y="14"/>
                      <a:pt x="23" y="0"/>
                      <a:pt x="36" y="0"/>
                    </a:cubicBezTo>
                    <a:cubicBezTo>
                      <a:pt x="47" y="0"/>
                      <a:pt x="76" y="8"/>
                      <a:pt x="76" y="20"/>
                    </a:cubicBezTo>
                    <a:cubicBezTo>
                      <a:pt x="76" y="30"/>
                      <a:pt x="16" y="34"/>
                      <a:pt x="8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1" name="Google Shape;1807;p7">
                <a:extLst>
                  <a:ext uri="{FF2B5EF4-FFF2-40B4-BE49-F238E27FC236}">
                    <a16:creationId xmlns:a16="http://schemas.microsoft.com/office/drawing/2014/main" id="{C1A8F9D4-EE01-36C9-4DFE-C69ADFB46082}"/>
                  </a:ext>
                </a:extLst>
              </p:cNvPr>
              <p:cNvSpPr/>
              <p:nvPr/>
            </p:nvSpPr>
            <p:spPr>
              <a:xfrm>
                <a:off x="9958064" y="2006042"/>
                <a:ext cx="33670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30" h="18" extrusionOk="0">
                    <a:moveTo>
                      <a:pt x="22" y="18"/>
                    </a:moveTo>
                    <a:cubicBezTo>
                      <a:pt x="26" y="18"/>
                      <a:pt x="30" y="14"/>
                      <a:pt x="30" y="10"/>
                    </a:cubicBezTo>
                    <a:cubicBezTo>
                      <a:pt x="30" y="5"/>
                      <a:pt x="26" y="3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0"/>
                      <a:pt x="12" y="18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2" name="Google Shape;1808;p7">
                <a:extLst>
                  <a:ext uri="{FF2B5EF4-FFF2-40B4-BE49-F238E27FC236}">
                    <a16:creationId xmlns:a16="http://schemas.microsoft.com/office/drawing/2014/main" id="{F04AA93C-CE53-1DE2-4920-6DA60506C74F}"/>
                  </a:ext>
                </a:extLst>
              </p:cNvPr>
              <p:cNvSpPr/>
              <p:nvPr/>
            </p:nvSpPr>
            <p:spPr>
              <a:xfrm>
                <a:off x="9151522" y="1716791"/>
                <a:ext cx="15304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14" h="19" extrusionOk="0">
                    <a:moveTo>
                      <a:pt x="14" y="8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4"/>
                      <a:pt x="0" y="7"/>
                      <a:pt x="0" y="12"/>
                    </a:cubicBezTo>
                    <a:cubicBezTo>
                      <a:pt x="0" y="17"/>
                      <a:pt x="3" y="19"/>
                      <a:pt x="6" y="19"/>
                    </a:cubicBezTo>
                    <a:cubicBezTo>
                      <a:pt x="13" y="19"/>
                      <a:pt x="13" y="11"/>
                      <a:pt x="14" y="7"/>
                    </a:cubicBezTo>
                    <a:cubicBezTo>
                      <a:pt x="12" y="7"/>
                      <a:pt x="12" y="7"/>
                      <a:pt x="12" y="7"/>
                    </a:cubicBezTo>
                    <a:lnTo>
                      <a:pt x="14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1809;p7">
                <a:extLst>
                  <a:ext uri="{FF2B5EF4-FFF2-40B4-BE49-F238E27FC236}">
                    <a16:creationId xmlns:a16="http://schemas.microsoft.com/office/drawing/2014/main" id="{7A849EC4-7DE7-4792-F72D-4310B633D49D}"/>
                  </a:ext>
                </a:extLst>
              </p:cNvPr>
              <p:cNvSpPr/>
              <p:nvPr/>
            </p:nvSpPr>
            <p:spPr>
              <a:xfrm>
                <a:off x="8569955" y="1782600"/>
                <a:ext cx="39791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34" h="22" extrusionOk="0">
                    <a:moveTo>
                      <a:pt x="34" y="16"/>
                    </a:moveTo>
                    <a:cubicBezTo>
                      <a:pt x="28" y="19"/>
                      <a:pt x="23" y="22"/>
                      <a:pt x="16" y="22"/>
                    </a:cubicBezTo>
                    <a:cubicBezTo>
                      <a:pt x="8" y="22"/>
                      <a:pt x="0" y="19"/>
                      <a:pt x="0" y="12"/>
                    </a:cubicBezTo>
                    <a:cubicBezTo>
                      <a:pt x="0" y="4"/>
                      <a:pt x="9" y="0"/>
                      <a:pt x="16" y="0"/>
                    </a:cubicBezTo>
                    <a:cubicBezTo>
                      <a:pt x="27" y="0"/>
                      <a:pt x="34" y="3"/>
                      <a:pt x="34" y="12"/>
                    </a:cubicBezTo>
                    <a:cubicBezTo>
                      <a:pt x="34" y="17"/>
                      <a:pt x="30" y="19"/>
                      <a:pt x="28" y="22"/>
                    </a:cubicBezTo>
                    <a:lnTo>
                      <a:pt x="34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1810;p7">
                <a:extLst>
                  <a:ext uri="{FF2B5EF4-FFF2-40B4-BE49-F238E27FC236}">
                    <a16:creationId xmlns:a16="http://schemas.microsoft.com/office/drawing/2014/main" id="{D3B35015-6610-0E4F-F30D-1E277E20D0D3}"/>
                  </a:ext>
                </a:extLst>
              </p:cNvPr>
              <p:cNvSpPr/>
              <p:nvPr/>
            </p:nvSpPr>
            <p:spPr>
              <a:xfrm>
                <a:off x="8263867" y="1519367"/>
                <a:ext cx="149983" cy="88765"/>
              </a:xfrm>
              <a:custGeom>
                <a:avLst/>
                <a:gdLst/>
                <a:ahLst/>
                <a:cxnLst/>
                <a:rect l="l" t="t" r="r" b="b"/>
                <a:pathLst>
                  <a:path w="131" h="77" extrusionOk="0">
                    <a:moveTo>
                      <a:pt x="12" y="77"/>
                    </a:moveTo>
                    <a:cubicBezTo>
                      <a:pt x="2" y="77"/>
                      <a:pt x="0" y="73"/>
                      <a:pt x="0" y="65"/>
                    </a:cubicBezTo>
                    <a:cubicBezTo>
                      <a:pt x="0" y="52"/>
                      <a:pt x="9" y="52"/>
                      <a:pt x="14" y="47"/>
                    </a:cubicBezTo>
                    <a:cubicBezTo>
                      <a:pt x="31" y="29"/>
                      <a:pt x="38" y="0"/>
                      <a:pt x="68" y="0"/>
                    </a:cubicBezTo>
                    <a:cubicBezTo>
                      <a:pt x="75" y="0"/>
                      <a:pt x="75" y="0"/>
                      <a:pt x="78" y="0"/>
                    </a:cubicBezTo>
                    <a:cubicBezTo>
                      <a:pt x="78" y="11"/>
                      <a:pt x="82" y="11"/>
                      <a:pt x="76" y="17"/>
                    </a:cubicBezTo>
                    <a:cubicBezTo>
                      <a:pt x="81" y="16"/>
                      <a:pt x="84" y="9"/>
                      <a:pt x="90" y="9"/>
                    </a:cubicBezTo>
                    <a:cubicBezTo>
                      <a:pt x="100" y="9"/>
                      <a:pt x="131" y="30"/>
                      <a:pt x="131" y="41"/>
                    </a:cubicBezTo>
                    <a:cubicBezTo>
                      <a:pt x="131" y="60"/>
                      <a:pt x="92" y="63"/>
                      <a:pt x="78" y="61"/>
                    </a:cubicBezTo>
                    <a:cubicBezTo>
                      <a:pt x="75" y="61"/>
                      <a:pt x="52" y="65"/>
                      <a:pt x="52" y="65"/>
                    </a:cubicBezTo>
                    <a:lnTo>
                      <a:pt x="12" y="7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1811;p7">
                <a:extLst>
                  <a:ext uri="{FF2B5EF4-FFF2-40B4-BE49-F238E27FC236}">
                    <a16:creationId xmlns:a16="http://schemas.microsoft.com/office/drawing/2014/main" id="{894C21B2-399D-21F2-AB4A-718C4C78796F}"/>
                  </a:ext>
                </a:extLst>
              </p:cNvPr>
              <p:cNvSpPr/>
              <p:nvPr/>
            </p:nvSpPr>
            <p:spPr>
              <a:xfrm>
                <a:off x="8054197" y="1476515"/>
                <a:ext cx="58157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51" h="27" extrusionOk="0">
                    <a:moveTo>
                      <a:pt x="20" y="0"/>
                    </a:moveTo>
                    <a:cubicBezTo>
                      <a:pt x="24" y="0"/>
                      <a:pt x="45" y="10"/>
                      <a:pt x="51" y="11"/>
                    </a:cubicBezTo>
                    <a:cubicBezTo>
                      <a:pt x="49" y="26"/>
                      <a:pt x="24" y="27"/>
                      <a:pt x="15" y="27"/>
                    </a:cubicBezTo>
                    <a:cubicBezTo>
                      <a:pt x="11" y="27"/>
                      <a:pt x="0" y="15"/>
                      <a:pt x="0" y="8"/>
                    </a:cubicBezTo>
                    <a:cubicBezTo>
                      <a:pt x="0" y="0"/>
                      <a:pt x="16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1812;p7">
                <a:extLst>
                  <a:ext uri="{FF2B5EF4-FFF2-40B4-BE49-F238E27FC236}">
                    <a16:creationId xmlns:a16="http://schemas.microsoft.com/office/drawing/2014/main" id="{9BF1E40A-7226-3830-ED2F-DB353FFB602D}"/>
                  </a:ext>
                </a:extLst>
              </p:cNvPr>
              <p:cNvSpPr/>
              <p:nvPr/>
            </p:nvSpPr>
            <p:spPr>
              <a:xfrm>
                <a:off x="8074093" y="1407646"/>
                <a:ext cx="205079" cy="153042"/>
              </a:xfrm>
              <a:custGeom>
                <a:avLst/>
                <a:gdLst/>
                <a:ahLst/>
                <a:cxnLst/>
                <a:rect l="l" t="t" r="r" b="b"/>
                <a:pathLst>
                  <a:path w="180" h="133" extrusionOk="0">
                    <a:moveTo>
                      <a:pt x="170" y="122"/>
                    </a:moveTo>
                    <a:cubicBezTo>
                      <a:pt x="170" y="129"/>
                      <a:pt x="162" y="133"/>
                      <a:pt x="155" y="133"/>
                    </a:cubicBezTo>
                    <a:cubicBezTo>
                      <a:pt x="121" y="133"/>
                      <a:pt x="97" y="119"/>
                      <a:pt x="70" y="119"/>
                    </a:cubicBezTo>
                    <a:cubicBezTo>
                      <a:pt x="61" y="119"/>
                      <a:pt x="41" y="97"/>
                      <a:pt x="30" y="91"/>
                    </a:cubicBezTo>
                    <a:cubicBezTo>
                      <a:pt x="55" y="82"/>
                      <a:pt x="62" y="73"/>
                      <a:pt x="87" y="65"/>
                    </a:cubicBezTo>
                    <a:cubicBezTo>
                      <a:pt x="79" y="65"/>
                      <a:pt x="59" y="64"/>
                      <a:pt x="55" y="64"/>
                    </a:cubicBezTo>
                    <a:cubicBezTo>
                      <a:pt x="34" y="64"/>
                      <a:pt x="19" y="57"/>
                      <a:pt x="0" y="47"/>
                    </a:cubicBezTo>
                    <a:cubicBezTo>
                      <a:pt x="31" y="37"/>
                      <a:pt x="43" y="0"/>
                      <a:pt x="79" y="0"/>
                    </a:cubicBezTo>
                    <a:cubicBezTo>
                      <a:pt x="100" y="0"/>
                      <a:pt x="112" y="21"/>
                      <a:pt x="125" y="31"/>
                    </a:cubicBezTo>
                    <a:cubicBezTo>
                      <a:pt x="117" y="34"/>
                      <a:pt x="118" y="33"/>
                      <a:pt x="115" y="32"/>
                    </a:cubicBezTo>
                    <a:cubicBezTo>
                      <a:pt x="116" y="41"/>
                      <a:pt x="115" y="44"/>
                      <a:pt x="115" y="48"/>
                    </a:cubicBezTo>
                    <a:cubicBezTo>
                      <a:pt x="115" y="52"/>
                      <a:pt x="107" y="59"/>
                      <a:pt x="101" y="62"/>
                    </a:cubicBezTo>
                    <a:cubicBezTo>
                      <a:pt x="109" y="60"/>
                      <a:pt x="111" y="62"/>
                      <a:pt x="117" y="62"/>
                    </a:cubicBezTo>
                    <a:cubicBezTo>
                      <a:pt x="126" y="62"/>
                      <a:pt x="131" y="70"/>
                      <a:pt x="140" y="70"/>
                    </a:cubicBezTo>
                    <a:cubicBezTo>
                      <a:pt x="145" y="70"/>
                      <a:pt x="150" y="70"/>
                      <a:pt x="155" y="70"/>
                    </a:cubicBezTo>
                    <a:cubicBezTo>
                      <a:pt x="170" y="70"/>
                      <a:pt x="170" y="75"/>
                      <a:pt x="180" y="86"/>
                    </a:cubicBezTo>
                    <a:cubicBezTo>
                      <a:pt x="172" y="92"/>
                      <a:pt x="174" y="94"/>
                      <a:pt x="174" y="102"/>
                    </a:cubicBezTo>
                    <a:cubicBezTo>
                      <a:pt x="174" y="110"/>
                      <a:pt x="163" y="110"/>
                      <a:pt x="159" y="112"/>
                    </a:cubicBezTo>
                    <a:cubicBezTo>
                      <a:pt x="164" y="114"/>
                      <a:pt x="170" y="116"/>
                      <a:pt x="170" y="1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1813;p7">
                <a:extLst>
                  <a:ext uri="{FF2B5EF4-FFF2-40B4-BE49-F238E27FC236}">
                    <a16:creationId xmlns:a16="http://schemas.microsoft.com/office/drawing/2014/main" id="{AE48B28B-4BC3-FF5B-58AA-082283896AF8}"/>
                  </a:ext>
                </a:extLst>
              </p:cNvPr>
              <p:cNvSpPr/>
              <p:nvPr/>
            </p:nvSpPr>
            <p:spPr>
              <a:xfrm>
                <a:off x="8162858" y="1649453"/>
                <a:ext cx="26017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22" h="16" extrusionOk="0">
                    <a:moveTo>
                      <a:pt x="0" y="8"/>
                    </a:moveTo>
                    <a:cubicBezTo>
                      <a:pt x="4" y="5"/>
                      <a:pt x="8" y="2"/>
                      <a:pt x="1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11"/>
                      <a:pt x="16" y="16"/>
                      <a:pt x="7" y="16"/>
                    </a:cubicBezTo>
                    <a:cubicBezTo>
                      <a:pt x="3" y="16"/>
                      <a:pt x="0" y="11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1814;p7">
                <a:extLst>
                  <a:ext uri="{FF2B5EF4-FFF2-40B4-BE49-F238E27FC236}">
                    <a16:creationId xmlns:a16="http://schemas.microsoft.com/office/drawing/2014/main" id="{8C8CDD9A-4544-C6DA-A6DE-D95F5EF1770E}"/>
                  </a:ext>
                </a:extLst>
              </p:cNvPr>
              <p:cNvSpPr/>
              <p:nvPr/>
            </p:nvSpPr>
            <p:spPr>
              <a:xfrm>
                <a:off x="8032771" y="1412237"/>
                <a:ext cx="33670" cy="12243"/>
              </a:xfrm>
              <a:custGeom>
                <a:avLst/>
                <a:gdLst/>
                <a:ahLst/>
                <a:cxnLst/>
                <a:rect l="l" t="t" r="r" b="b"/>
                <a:pathLst>
                  <a:path w="30" h="10" extrusionOk="0">
                    <a:moveTo>
                      <a:pt x="30" y="6"/>
                    </a:moveTo>
                    <a:cubicBezTo>
                      <a:pt x="19" y="8"/>
                      <a:pt x="4" y="1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3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1815;p7">
                <a:extLst>
                  <a:ext uri="{FF2B5EF4-FFF2-40B4-BE49-F238E27FC236}">
                    <a16:creationId xmlns:a16="http://schemas.microsoft.com/office/drawing/2014/main" id="{A19F1117-9989-D977-F6BF-EB0E980FD38E}"/>
                  </a:ext>
                </a:extLst>
              </p:cNvPr>
              <p:cNvSpPr/>
              <p:nvPr/>
            </p:nvSpPr>
            <p:spPr>
              <a:xfrm>
                <a:off x="8441398" y="1588236"/>
                <a:ext cx="27548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25" h="12" extrusionOk="0">
                    <a:moveTo>
                      <a:pt x="25" y="0"/>
                    </a:moveTo>
                    <a:cubicBezTo>
                      <a:pt x="25" y="6"/>
                      <a:pt x="21" y="12"/>
                      <a:pt x="16" y="12"/>
                    </a:cubicBezTo>
                    <a:cubicBezTo>
                      <a:pt x="6" y="12"/>
                      <a:pt x="3" y="7"/>
                      <a:pt x="0" y="3"/>
                    </a:cubicBezTo>
                    <a:cubicBezTo>
                      <a:pt x="16" y="0"/>
                      <a:pt x="19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1816;p7">
                <a:extLst>
                  <a:ext uri="{FF2B5EF4-FFF2-40B4-BE49-F238E27FC236}">
                    <a16:creationId xmlns:a16="http://schemas.microsoft.com/office/drawing/2014/main" id="{3B861130-1531-9616-F6B1-9BAE7345C5C5}"/>
                  </a:ext>
                </a:extLst>
              </p:cNvPr>
              <p:cNvSpPr/>
              <p:nvPr/>
            </p:nvSpPr>
            <p:spPr>
              <a:xfrm>
                <a:off x="6903307" y="1435193"/>
                <a:ext cx="174470" cy="55095"/>
              </a:xfrm>
              <a:custGeom>
                <a:avLst/>
                <a:gdLst/>
                <a:ahLst/>
                <a:cxnLst/>
                <a:rect l="l" t="t" r="r" b="b"/>
                <a:pathLst>
                  <a:path w="153" h="48" extrusionOk="0">
                    <a:moveTo>
                      <a:pt x="130" y="24"/>
                    </a:moveTo>
                    <a:cubicBezTo>
                      <a:pt x="117" y="34"/>
                      <a:pt x="110" y="23"/>
                      <a:pt x="98" y="30"/>
                    </a:cubicBezTo>
                    <a:cubicBezTo>
                      <a:pt x="91" y="34"/>
                      <a:pt x="90" y="48"/>
                      <a:pt x="83" y="47"/>
                    </a:cubicBezTo>
                    <a:cubicBezTo>
                      <a:pt x="79" y="47"/>
                      <a:pt x="77" y="43"/>
                      <a:pt x="75" y="40"/>
                    </a:cubicBezTo>
                    <a:cubicBezTo>
                      <a:pt x="75" y="40"/>
                      <a:pt x="75" y="40"/>
                      <a:pt x="75" y="40"/>
                    </a:cubicBezTo>
                    <a:cubicBezTo>
                      <a:pt x="64" y="40"/>
                      <a:pt x="56" y="37"/>
                      <a:pt x="54" y="30"/>
                    </a:cubicBezTo>
                    <a:cubicBezTo>
                      <a:pt x="60" y="27"/>
                      <a:pt x="64" y="25"/>
                      <a:pt x="70" y="24"/>
                    </a:cubicBezTo>
                    <a:cubicBezTo>
                      <a:pt x="63" y="24"/>
                      <a:pt x="59" y="23"/>
                      <a:pt x="56" y="22"/>
                    </a:cubicBezTo>
                    <a:cubicBezTo>
                      <a:pt x="60" y="20"/>
                      <a:pt x="64" y="18"/>
                      <a:pt x="68" y="15"/>
                    </a:cubicBezTo>
                    <a:cubicBezTo>
                      <a:pt x="61" y="13"/>
                      <a:pt x="57" y="8"/>
                      <a:pt x="50" y="8"/>
                    </a:cubicBezTo>
                    <a:cubicBezTo>
                      <a:pt x="42" y="8"/>
                      <a:pt x="28" y="18"/>
                      <a:pt x="16" y="18"/>
                    </a:cubicBezTo>
                    <a:cubicBezTo>
                      <a:pt x="10" y="18"/>
                      <a:pt x="6" y="16"/>
                      <a:pt x="0" y="15"/>
                    </a:cubicBezTo>
                    <a:cubicBezTo>
                      <a:pt x="6" y="2"/>
                      <a:pt x="42" y="0"/>
                      <a:pt x="58" y="0"/>
                    </a:cubicBezTo>
                    <a:cubicBezTo>
                      <a:pt x="77" y="0"/>
                      <a:pt x="87" y="10"/>
                      <a:pt x="102" y="10"/>
                    </a:cubicBezTo>
                    <a:cubicBezTo>
                      <a:pt x="113" y="10"/>
                      <a:pt x="119" y="0"/>
                      <a:pt x="130" y="0"/>
                    </a:cubicBezTo>
                    <a:cubicBezTo>
                      <a:pt x="139" y="0"/>
                      <a:pt x="148" y="6"/>
                      <a:pt x="153" y="8"/>
                    </a:cubicBezTo>
                    <a:cubicBezTo>
                      <a:pt x="151" y="22"/>
                      <a:pt x="141" y="15"/>
                      <a:pt x="132" y="22"/>
                    </a:cubicBezTo>
                    <a:cubicBezTo>
                      <a:pt x="130" y="23"/>
                      <a:pt x="127" y="23"/>
                      <a:pt x="125" y="22"/>
                    </a:cubicBezTo>
                    <a:cubicBezTo>
                      <a:pt x="125" y="30"/>
                      <a:pt x="125" y="30"/>
                      <a:pt x="125" y="30"/>
                    </a:cubicBezTo>
                    <a:lnTo>
                      <a:pt x="13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1817;p7">
                <a:extLst>
                  <a:ext uri="{FF2B5EF4-FFF2-40B4-BE49-F238E27FC236}">
                    <a16:creationId xmlns:a16="http://schemas.microsoft.com/office/drawing/2014/main" id="{EA28CF3C-8D17-C603-E233-A8E011CC2F38}"/>
                  </a:ext>
                </a:extLst>
              </p:cNvPr>
              <p:cNvSpPr/>
              <p:nvPr/>
            </p:nvSpPr>
            <p:spPr>
              <a:xfrm>
                <a:off x="7356317" y="1398463"/>
                <a:ext cx="61218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53" h="36" extrusionOk="0">
                    <a:moveTo>
                      <a:pt x="13" y="36"/>
                    </a:moveTo>
                    <a:cubicBezTo>
                      <a:pt x="4" y="36"/>
                      <a:pt x="0" y="32"/>
                      <a:pt x="0" y="24"/>
                    </a:cubicBezTo>
                    <a:cubicBezTo>
                      <a:pt x="0" y="13"/>
                      <a:pt x="31" y="0"/>
                      <a:pt x="43" y="0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48" y="29"/>
                      <a:pt x="18" y="36"/>
                      <a:pt x="13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1818;p7">
                <a:extLst>
                  <a:ext uri="{FF2B5EF4-FFF2-40B4-BE49-F238E27FC236}">
                    <a16:creationId xmlns:a16="http://schemas.microsoft.com/office/drawing/2014/main" id="{F7AAAAC9-E292-6BFE-0770-1CE7E14F0D46}"/>
                  </a:ext>
                </a:extLst>
              </p:cNvPr>
              <p:cNvSpPr/>
              <p:nvPr/>
            </p:nvSpPr>
            <p:spPr>
              <a:xfrm>
                <a:off x="7276734" y="1426011"/>
                <a:ext cx="64278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57" h="36" extrusionOk="0">
                    <a:moveTo>
                      <a:pt x="57" y="6"/>
                    </a:moveTo>
                    <a:cubicBezTo>
                      <a:pt x="57" y="13"/>
                      <a:pt x="57" y="15"/>
                      <a:pt x="57" y="18"/>
                    </a:cubicBezTo>
                    <a:cubicBezTo>
                      <a:pt x="52" y="25"/>
                      <a:pt x="44" y="22"/>
                      <a:pt x="38" y="2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37" y="34"/>
                      <a:pt x="0" y="36"/>
                      <a:pt x="0" y="32"/>
                    </a:cubicBezTo>
                    <a:cubicBezTo>
                      <a:pt x="0" y="20"/>
                      <a:pt x="6" y="13"/>
                      <a:pt x="15" y="10"/>
                    </a:cubicBezTo>
                    <a:cubicBezTo>
                      <a:pt x="14" y="4"/>
                      <a:pt x="15" y="1"/>
                      <a:pt x="15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8" y="4"/>
                      <a:pt x="34" y="6"/>
                      <a:pt x="32" y="6"/>
                    </a:cubicBezTo>
                    <a:cubicBezTo>
                      <a:pt x="37" y="7"/>
                      <a:pt x="50" y="8"/>
                      <a:pt x="5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Google Shape;1819;p7">
                <a:extLst>
                  <a:ext uri="{FF2B5EF4-FFF2-40B4-BE49-F238E27FC236}">
                    <a16:creationId xmlns:a16="http://schemas.microsoft.com/office/drawing/2014/main" id="{7EAF60C1-25E4-B2B2-F476-624D03E62E3D}"/>
                  </a:ext>
                </a:extLst>
              </p:cNvPr>
              <p:cNvSpPr/>
              <p:nvPr/>
            </p:nvSpPr>
            <p:spPr>
              <a:xfrm>
                <a:off x="7189499" y="1461210"/>
                <a:ext cx="67339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59" h="22" extrusionOk="0">
                    <a:moveTo>
                      <a:pt x="34" y="22"/>
                    </a:moveTo>
                    <a:cubicBezTo>
                      <a:pt x="30" y="22"/>
                      <a:pt x="24" y="14"/>
                      <a:pt x="19" y="14"/>
                    </a:cubicBezTo>
                    <a:cubicBezTo>
                      <a:pt x="18" y="22"/>
                      <a:pt x="14" y="22"/>
                      <a:pt x="8" y="22"/>
                    </a:cubicBezTo>
                    <a:cubicBezTo>
                      <a:pt x="4" y="22"/>
                      <a:pt x="0" y="19"/>
                      <a:pt x="0" y="16"/>
                    </a:cubicBezTo>
                    <a:cubicBezTo>
                      <a:pt x="0" y="5"/>
                      <a:pt x="30" y="0"/>
                      <a:pt x="38" y="0"/>
                    </a:cubicBezTo>
                    <a:cubicBezTo>
                      <a:pt x="48" y="0"/>
                      <a:pt x="55" y="4"/>
                      <a:pt x="59" y="10"/>
                    </a:cubicBezTo>
                    <a:cubicBezTo>
                      <a:pt x="44" y="10"/>
                      <a:pt x="45" y="22"/>
                      <a:pt x="3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1820;p7">
                <a:extLst>
                  <a:ext uri="{FF2B5EF4-FFF2-40B4-BE49-F238E27FC236}">
                    <a16:creationId xmlns:a16="http://schemas.microsoft.com/office/drawing/2014/main" id="{A68A5F89-E49F-99B2-8772-C3F372D8BCF0}"/>
                  </a:ext>
                </a:extLst>
              </p:cNvPr>
              <p:cNvSpPr/>
              <p:nvPr/>
            </p:nvSpPr>
            <p:spPr>
              <a:xfrm>
                <a:off x="7151238" y="1378568"/>
                <a:ext cx="104070" cy="74991"/>
              </a:xfrm>
              <a:custGeom>
                <a:avLst/>
                <a:gdLst/>
                <a:ahLst/>
                <a:cxnLst/>
                <a:rect l="l" t="t" r="r" b="b"/>
                <a:pathLst>
                  <a:path w="91" h="66" extrusionOk="0">
                    <a:moveTo>
                      <a:pt x="68" y="56"/>
                    </a:moveTo>
                    <a:cubicBezTo>
                      <a:pt x="59" y="56"/>
                      <a:pt x="47" y="66"/>
                      <a:pt x="38" y="66"/>
                    </a:cubicBezTo>
                    <a:cubicBezTo>
                      <a:pt x="33" y="66"/>
                      <a:pt x="1" y="51"/>
                      <a:pt x="0" y="51"/>
                    </a:cubicBezTo>
                    <a:cubicBezTo>
                      <a:pt x="5" y="47"/>
                      <a:pt x="6" y="45"/>
                      <a:pt x="10" y="42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3" y="39"/>
                      <a:pt x="36" y="36"/>
                      <a:pt x="29" y="4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52" y="30"/>
                      <a:pt x="52" y="14"/>
                      <a:pt x="74" y="14"/>
                    </a:cubicBezTo>
                    <a:cubicBezTo>
                      <a:pt x="75" y="7"/>
                      <a:pt x="80" y="0"/>
                      <a:pt x="87" y="0"/>
                    </a:cubicBezTo>
                    <a:cubicBezTo>
                      <a:pt x="89" y="0"/>
                      <a:pt x="89" y="8"/>
                      <a:pt x="89" y="10"/>
                    </a:cubicBezTo>
                    <a:cubicBezTo>
                      <a:pt x="86" y="12"/>
                      <a:pt x="83" y="16"/>
                      <a:pt x="83" y="20"/>
                    </a:cubicBezTo>
                    <a:cubicBezTo>
                      <a:pt x="70" y="28"/>
                      <a:pt x="55" y="33"/>
                      <a:pt x="48" y="41"/>
                    </a:cubicBezTo>
                    <a:cubicBezTo>
                      <a:pt x="69" y="44"/>
                      <a:pt x="74" y="46"/>
                      <a:pt x="91" y="53"/>
                    </a:cubicBezTo>
                    <a:cubicBezTo>
                      <a:pt x="85" y="58"/>
                      <a:pt x="76" y="56"/>
                      <a:pt x="68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Google Shape;1821;p7">
                <a:extLst>
                  <a:ext uri="{FF2B5EF4-FFF2-40B4-BE49-F238E27FC236}">
                    <a16:creationId xmlns:a16="http://schemas.microsoft.com/office/drawing/2014/main" id="{2DE16685-BFE9-7AC7-4498-C62CACD7F517}"/>
                  </a:ext>
                </a:extLst>
              </p:cNvPr>
              <p:cNvSpPr/>
              <p:nvPr/>
            </p:nvSpPr>
            <p:spPr>
              <a:xfrm>
                <a:off x="6076870" y="1488758"/>
                <a:ext cx="344349" cy="198955"/>
              </a:xfrm>
              <a:custGeom>
                <a:avLst/>
                <a:gdLst/>
                <a:ahLst/>
                <a:cxnLst/>
                <a:rect l="l" t="t" r="r" b="b"/>
                <a:pathLst>
                  <a:path w="301" h="175" extrusionOk="0">
                    <a:moveTo>
                      <a:pt x="254" y="143"/>
                    </a:moveTo>
                    <a:cubicBezTo>
                      <a:pt x="252" y="137"/>
                      <a:pt x="252" y="133"/>
                      <a:pt x="254" y="129"/>
                    </a:cubicBezTo>
                    <a:cubicBezTo>
                      <a:pt x="245" y="127"/>
                      <a:pt x="229" y="128"/>
                      <a:pt x="220" y="127"/>
                    </a:cubicBezTo>
                    <a:cubicBezTo>
                      <a:pt x="221" y="113"/>
                      <a:pt x="229" y="117"/>
                      <a:pt x="231" y="105"/>
                    </a:cubicBezTo>
                    <a:cubicBezTo>
                      <a:pt x="226" y="103"/>
                      <a:pt x="219" y="89"/>
                      <a:pt x="216" y="83"/>
                    </a:cubicBezTo>
                    <a:cubicBezTo>
                      <a:pt x="220" y="82"/>
                      <a:pt x="222" y="81"/>
                      <a:pt x="226" y="81"/>
                    </a:cubicBezTo>
                    <a:cubicBezTo>
                      <a:pt x="214" y="79"/>
                      <a:pt x="208" y="69"/>
                      <a:pt x="208" y="69"/>
                    </a:cubicBezTo>
                    <a:cubicBezTo>
                      <a:pt x="182" y="69"/>
                      <a:pt x="174" y="104"/>
                      <a:pt x="167" y="125"/>
                    </a:cubicBezTo>
                    <a:cubicBezTo>
                      <a:pt x="165" y="129"/>
                      <a:pt x="159" y="128"/>
                      <a:pt x="155" y="131"/>
                    </a:cubicBezTo>
                    <a:cubicBezTo>
                      <a:pt x="142" y="141"/>
                      <a:pt x="144" y="164"/>
                      <a:pt x="133" y="175"/>
                    </a:cubicBezTo>
                    <a:cubicBezTo>
                      <a:pt x="115" y="162"/>
                      <a:pt x="74" y="152"/>
                      <a:pt x="74" y="125"/>
                    </a:cubicBezTo>
                    <a:cubicBezTo>
                      <a:pt x="85" y="123"/>
                      <a:pt x="102" y="126"/>
                      <a:pt x="102" y="126"/>
                    </a:cubicBezTo>
                    <a:cubicBezTo>
                      <a:pt x="110" y="119"/>
                      <a:pt x="118" y="121"/>
                      <a:pt x="127" y="119"/>
                    </a:cubicBezTo>
                    <a:cubicBezTo>
                      <a:pt x="123" y="116"/>
                      <a:pt x="98" y="115"/>
                      <a:pt x="93" y="115"/>
                    </a:cubicBezTo>
                    <a:cubicBezTo>
                      <a:pt x="84" y="115"/>
                      <a:pt x="64" y="124"/>
                      <a:pt x="64" y="105"/>
                    </a:cubicBezTo>
                    <a:cubicBezTo>
                      <a:pt x="64" y="98"/>
                      <a:pt x="82" y="98"/>
                      <a:pt x="85" y="97"/>
                    </a:cubicBezTo>
                    <a:cubicBezTo>
                      <a:pt x="95" y="94"/>
                      <a:pt x="116" y="84"/>
                      <a:pt x="124" y="77"/>
                    </a:cubicBezTo>
                    <a:cubicBezTo>
                      <a:pt x="113" y="77"/>
                      <a:pt x="107" y="77"/>
                      <a:pt x="104" y="77"/>
                    </a:cubicBezTo>
                    <a:cubicBezTo>
                      <a:pt x="103" y="77"/>
                      <a:pt x="96" y="72"/>
                      <a:pt x="93" y="70"/>
                    </a:cubicBezTo>
                    <a:cubicBezTo>
                      <a:pt x="91" y="70"/>
                      <a:pt x="89" y="70"/>
                      <a:pt x="87" y="70"/>
                    </a:cubicBezTo>
                    <a:cubicBezTo>
                      <a:pt x="80" y="74"/>
                      <a:pt x="80" y="91"/>
                      <a:pt x="64" y="91"/>
                    </a:cubicBezTo>
                    <a:cubicBezTo>
                      <a:pt x="52" y="91"/>
                      <a:pt x="44" y="87"/>
                      <a:pt x="40" y="79"/>
                    </a:cubicBezTo>
                    <a:cubicBezTo>
                      <a:pt x="42" y="78"/>
                      <a:pt x="44" y="77"/>
                      <a:pt x="46" y="77"/>
                    </a:cubicBezTo>
                    <a:cubicBezTo>
                      <a:pt x="33" y="70"/>
                      <a:pt x="22" y="63"/>
                      <a:pt x="25" y="51"/>
                    </a:cubicBezTo>
                    <a:cubicBezTo>
                      <a:pt x="23" y="50"/>
                      <a:pt x="21" y="48"/>
                      <a:pt x="19" y="48"/>
                    </a:cubicBezTo>
                    <a:cubicBezTo>
                      <a:pt x="14" y="48"/>
                      <a:pt x="5" y="34"/>
                      <a:pt x="0" y="28"/>
                    </a:cubicBezTo>
                    <a:cubicBezTo>
                      <a:pt x="3" y="25"/>
                      <a:pt x="19" y="9"/>
                      <a:pt x="26" y="9"/>
                    </a:cubicBezTo>
                    <a:cubicBezTo>
                      <a:pt x="38" y="9"/>
                      <a:pt x="47" y="9"/>
                      <a:pt x="64" y="13"/>
                    </a:cubicBezTo>
                    <a:cubicBezTo>
                      <a:pt x="60" y="17"/>
                      <a:pt x="57" y="20"/>
                      <a:pt x="55" y="24"/>
                    </a:cubicBezTo>
                    <a:cubicBezTo>
                      <a:pt x="63" y="30"/>
                      <a:pt x="70" y="30"/>
                      <a:pt x="76" y="36"/>
                    </a:cubicBezTo>
                    <a:cubicBezTo>
                      <a:pt x="73" y="34"/>
                      <a:pt x="70" y="30"/>
                      <a:pt x="70" y="25"/>
                    </a:cubicBezTo>
                    <a:cubicBezTo>
                      <a:pt x="70" y="18"/>
                      <a:pt x="76" y="12"/>
                      <a:pt x="83" y="12"/>
                    </a:cubicBezTo>
                    <a:cubicBezTo>
                      <a:pt x="104" y="12"/>
                      <a:pt x="98" y="40"/>
                      <a:pt x="117" y="47"/>
                    </a:cubicBezTo>
                    <a:cubicBezTo>
                      <a:pt x="113" y="34"/>
                      <a:pt x="108" y="27"/>
                      <a:pt x="108" y="12"/>
                    </a:cubicBezTo>
                    <a:cubicBezTo>
                      <a:pt x="108" y="0"/>
                      <a:pt x="113" y="0"/>
                      <a:pt x="123" y="0"/>
                    </a:cubicBezTo>
                    <a:cubicBezTo>
                      <a:pt x="133" y="0"/>
                      <a:pt x="154" y="8"/>
                      <a:pt x="154" y="16"/>
                    </a:cubicBezTo>
                    <a:cubicBezTo>
                      <a:pt x="154" y="21"/>
                      <a:pt x="151" y="26"/>
                      <a:pt x="151" y="32"/>
                    </a:cubicBezTo>
                    <a:cubicBezTo>
                      <a:pt x="157" y="28"/>
                      <a:pt x="159" y="21"/>
                      <a:pt x="165" y="21"/>
                    </a:cubicBezTo>
                    <a:cubicBezTo>
                      <a:pt x="177" y="21"/>
                      <a:pt x="176" y="34"/>
                      <a:pt x="174" y="40"/>
                    </a:cubicBezTo>
                    <a:cubicBezTo>
                      <a:pt x="176" y="40"/>
                      <a:pt x="179" y="41"/>
                      <a:pt x="182" y="41"/>
                    </a:cubicBezTo>
                    <a:cubicBezTo>
                      <a:pt x="194" y="41"/>
                      <a:pt x="235" y="65"/>
                      <a:pt x="242" y="75"/>
                    </a:cubicBezTo>
                    <a:cubicBezTo>
                      <a:pt x="240" y="75"/>
                      <a:pt x="237" y="75"/>
                      <a:pt x="235" y="75"/>
                    </a:cubicBezTo>
                    <a:cubicBezTo>
                      <a:pt x="241" y="77"/>
                      <a:pt x="243" y="76"/>
                      <a:pt x="248" y="75"/>
                    </a:cubicBezTo>
                    <a:cubicBezTo>
                      <a:pt x="250" y="79"/>
                      <a:pt x="251" y="84"/>
                      <a:pt x="248" y="87"/>
                    </a:cubicBezTo>
                    <a:cubicBezTo>
                      <a:pt x="260" y="87"/>
                      <a:pt x="263" y="87"/>
                      <a:pt x="273" y="87"/>
                    </a:cubicBezTo>
                    <a:cubicBezTo>
                      <a:pt x="273" y="112"/>
                      <a:pt x="295" y="106"/>
                      <a:pt x="301" y="116"/>
                    </a:cubicBezTo>
                    <a:cubicBezTo>
                      <a:pt x="281" y="123"/>
                      <a:pt x="273" y="137"/>
                      <a:pt x="254" y="1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" name="Google Shape;1822;p7">
                <a:extLst>
                  <a:ext uri="{FF2B5EF4-FFF2-40B4-BE49-F238E27FC236}">
                    <a16:creationId xmlns:a16="http://schemas.microsoft.com/office/drawing/2014/main" id="{5BECB85F-EF8E-4AD6-589F-8318520CBE23}"/>
                  </a:ext>
                </a:extLst>
              </p:cNvPr>
              <p:cNvSpPr/>
              <p:nvPr/>
            </p:nvSpPr>
            <p:spPr>
              <a:xfrm>
                <a:off x="6255931" y="1458150"/>
                <a:ext cx="224975" cy="84173"/>
              </a:xfrm>
              <a:custGeom>
                <a:avLst/>
                <a:gdLst/>
                <a:ahLst/>
                <a:cxnLst/>
                <a:rect l="l" t="t" r="r" b="b"/>
                <a:pathLst>
                  <a:path w="197" h="74" extrusionOk="0">
                    <a:moveTo>
                      <a:pt x="197" y="33"/>
                    </a:moveTo>
                    <a:cubicBezTo>
                      <a:pt x="179" y="46"/>
                      <a:pt x="141" y="74"/>
                      <a:pt x="119" y="74"/>
                    </a:cubicBezTo>
                    <a:cubicBezTo>
                      <a:pt x="106" y="74"/>
                      <a:pt x="98" y="69"/>
                      <a:pt x="93" y="59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43" y="57"/>
                      <a:pt x="41" y="53"/>
                      <a:pt x="40" y="47"/>
                    </a:cubicBezTo>
                    <a:cubicBezTo>
                      <a:pt x="45" y="46"/>
                      <a:pt x="53" y="46"/>
                      <a:pt x="55" y="46"/>
                    </a:cubicBezTo>
                    <a:cubicBezTo>
                      <a:pt x="62" y="43"/>
                      <a:pt x="70" y="43"/>
                      <a:pt x="74" y="42"/>
                    </a:cubicBezTo>
                    <a:cubicBezTo>
                      <a:pt x="71" y="42"/>
                      <a:pt x="40" y="39"/>
                      <a:pt x="38" y="39"/>
                    </a:cubicBezTo>
                    <a:cubicBezTo>
                      <a:pt x="25" y="39"/>
                      <a:pt x="10" y="49"/>
                      <a:pt x="12" y="31"/>
                    </a:cubicBezTo>
                    <a:cubicBezTo>
                      <a:pt x="6" y="26"/>
                      <a:pt x="1" y="20"/>
                      <a:pt x="0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6" y="15"/>
                      <a:pt x="22" y="16"/>
                      <a:pt x="27" y="14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62" y="7"/>
                      <a:pt x="84" y="18"/>
                      <a:pt x="88" y="18"/>
                    </a:cubicBezTo>
                    <a:cubicBezTo>
                      <a:pt x="97" y="18"/>
                      <a:pt x="103" y="3"/>
                      <a:pt x="106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10"/>
                      <a:pt x="114" y="14"/>
                      <a:pt x="116" y="20"/>
                    </a:cubicBezTo>
                    <a:cubicBezTo>
                      <a:pt x="122" y="20"/>
                      <a:pt x="127" y="12"/>
                      <a:pt x="138" y="12"/>
                    </a:cubicBezTo>
                    <a:cubicBezTo>
                      <a:pt x="156" y="12"/>
                      <a:pt x="152" y="12"/>
                      <a:pt x="163" y="12"/>
                    </a:cubicBezTo>
                    <a:cubicBezTo>
                      <a:pt x="178" y="12"/>
                      <a:pt x="193" y="24"/>
                      <a:pt x="197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1823;p7">
                <a:extLst>
                  <a:ext uri="{FF2B5EF4-FFF2-40B4-BE49-F238E27FC236}">
                    <a16:creationId xmlns:a16="http://schemas.microsoft.com/office/drawing/2014/main" id="{262086B4-48F6-57E4-9B51-C571E57988C9}"/>
                  </a:ext>
                </a:extLst>
              </p:cNvPr>
              <p:cNvSpPr/>
              <p:nvPr/>
            </p:nvSpPr>
            <p:spPr>
              <a:xfrm>
                <a:off x="6061565" y="1553036"/>
                <a:ext cx="44383" cy="39791"/>
              </a:xfrm>
              <a:custGeom>
                <a:avLst/>
                <a:gdLst/>
                <a:ahLst/>
                <a:cxnLst/>
                <a:rect l="l" t="t" r="r" b="b"/>
                <a:pathLst>
                  <a:path w="39" h="34" extrusionOk="0">
                    <a:moveTo>
                      <a:pt x="13" y="0"/>
                    </a:moveTo>
                    <a:cubicBezTo>
                      <a:pt x="23" y="14"/>
                      <a:pt x="33" y="17"/>
                      <a:pt x="39" y="34"/>
                    </a:cubicBezTo>
                    <a:cubicBezTo>
                      <a:pt x="23" y="30"/>
                      <a:pt x="0" y="6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" name="Google Shape;1824;p7">
                <a:extLst>
                  <a:ext uri="{FF2B5EF4-FFF2-40B4-BE49-F238E27FC236}">
                    <a16:creationId xmlns:a16="http://schemas.microsoft.com/office/drawing/2014/main" id="{6B1DF2A4-5EBE-8C93-5415-7F110A2AFBD2}"/>
                  </a:ext>
                </a:extLst>
              </p:cNvPr>
              <p:cNvSpPr/>
              <p:nvPr/>
            </p:nvSpPr>
            <p:spPr>
              <a:xfrm>
                <a:off x="5573355" y="2621272"/>
                <a:ext cx="108661" cy="136208"/>
              </a:xfrm>
              <a:custGeom>
                <a:avLst/>
                <a:gdLst/>
                <a:ahLst/>
                <a:cxnLst/>
                <a:rect l="l" t="t" r="r" b="b"/>
                <a:pathLst>
                  <a:path w="95" h="119" extrusionOk="0">
                    <a:moveTo>
                      <a:pt x="16" y="35"/>
                    </a:moveTo>
                    <a:cubicBezTo>
                      <a:pt x="20" y="35"/>
                      <a:pt x="33" y="31"/>
                      <a:pt x="38" y="26"/>
                    </a:cubicBezTo>
                    <a:cubicBezTo>
                      <a:pt x="35" y="21"/>
                      <a:pt x="33" y="19"/>
                      <a:pt x="33" y="16"/>
                    </a:cubicBezTo>
                    <a:cubicBezTo>
                      <a:pt x="33" y="10"/>
                      <a:pt x="48" y="0"/>
                      <a:pt x="56" y="0"/>
                    </a:cubicBezTo>
                    <a:cubicBezTo>
                      <a:pt x="60" y="0"/>
                      <a:pt x="64" y="0"/>
                      <a:pt x="69" y="0"/>
                    </a:cubicBezTo>
                    <a:cubicBezTo>
                      <a:pt x="86" y="0"/>
                      <a:pt x="95" y="19"/>
                      <a:pt x="95" y="33"/>
                    </a:cubicBezTo>
                    <a:cubicBezTo>
                      <a:pt x="95" y="39"/>
                      <a:pt x="81" y="39"/>
                      <a:pt x="81" y="45"/>
                    </a:cubicBezTo>
                    <a:cubicBezTo>
                      <a:pt x="81" y="50"/>
                      <a:pt x="81" y="71"/>
                      <a:pt x="81" y="72"/>
                    </a:cubicBezTo>
                    <a:cubicBezTo>
                      <a:pt x="81" y="78"/>
                      <a:pt x="86" y="88"/>
                      <a:pt x="80" y="94"/>
                    </a:cubicBezTo>
                    <a:cubicBezTo>
                      <a:pt x="76" y="99"/>
                      <a:pt x="68" y="98"/>
                      <a:pt x="60" y="98"/>
                    </a:cubicBezTo>
                    <a:cubicBezTo>
                      <a:pt x="48" y="98"/>
                      <a:pt x="39" y="112"/>
                      <a:pt x="33" y="116"/>
                    </a:cubicBezTo>
                    <a:cubicBezTo>
                      <a:pt x="29" y="118"/>
                      <a:pt x="23" y="119"/>
                      <a:pt x="19" y="119"/>
                    </a:cubicBezTo>
                    <a:cubicBezTo>
                      <a:pt x="10" y="119"/>
                      <a:pt x="0" y="110"/>
                      <a:pt x="0" y="101"/>
                    </a:cubicBezTo>
                    <a:cubicBezTo>
                      <a:pt x="0" y="81"/>
                      <a:pt x="19" y="79"/>
                      <a:pt x="22" y="60"/>
                    </a:cubicBezTo>
                    <a:cubicBezTo>
                      <a:pt x="14" y="56"/>
                      <a:pt x="7" y="51"/>
                      <a:pt x="7" y="43"/>
                    </a:cubicBezTo>
                    <a:cubicBezTo>
                      <a:pt x="7" y="33"/>
                      <a:pt x="13" y="35"/>
                      <a:pt x="16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" name="Google Shape;1825;p7">
                <a:extLst>
                  <a:ext uri="{FF2B5EF4-FFF2-40B4-BE49-F238E27FC236}">
                    <a16:creationId xmlns:a16="http://schemas.microsoft.com/office/drawing/2014/main" id="{19E42972-91B8-E0B1-5BF6-49569305B090}"/>
                  </a:ext>
                </a:extLst>
              </p:cNvPr>
              <p:cNvSpPr/>
              <p:nvPr/>
            </p:nvSpPr>
            <p:spPr>
              <a:xfrm>
                <a:off x="5645286" y="2504960"/>
                <a:ext cx="21426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19" h="19" extrusionOk="0">
                    <a:moveTo>
                      <a:pt x="5" y="19"/>
                    </a:moveTo>
                    <a:cubicBezTo>
                      <a:pt x="3" y="19"/>
                      <a:pt x="0" y="12"/>
                      <a:pt x="0" y="9"/>
                    </a:cubicBezTo>
                    <a:cubicBezTo>
                      <a:pt x="0" y="4"/>
                      <a:pt x="13" y="0"/>
                      <a:pt x="19" y="0"/>
                    </a:cubicBezTo>
                    <a:cubicBezTo>
                      <a:pt x="19" y="9"/>
                      <a:pt x="13" y="19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1826;p7">
                <a:extLst>
                  <a:ext uri="{FF2B5EF4-FFF2-40B4-BE49-F238E27FC236}">
                    <a16:creationId xmlns:a16="http://schemas.microsoft.com/office/drawing/2014/main" id="{29B470F9-E13C-3F55-B04E-F49B4D9FEC3F}"/>
                  </a:ext>
                </a:extLst>
              </p:cNvPr>
              <p:cNvSpPr/>
              <p:nvPr/>
            </p:nvSpPr>
            <p:spPr>
              <a:xfrm>
                <a:off x="5659060" y="2495778"/>
                <a:ext cx="205079" cy="312207"/>
              </a:xfrm>
              <a:custGeom>
                <a:avLst/>
                <a:gdLst/>
                <a:ahLst/>
                <a:cxnLst/>
                <a:rect l="l" t="t" r="r" b="b"/>
                <a:pathLst>
                  <a:path w="179" h="273" extrusionOk="0">
                    <a:moveTo>
                      <a:pt x="154" y="186"/>
                    </a:moveTo>
                    <a:cubicBezTo>
                      <a:pt x="159" y="182"/>
                      <a:pt x="157" y="183"/>
                      <a:pt x="163" y="183"/>
                    </a:cubicBezTo>
                    <a:cubicBezTo>
                      <a:pt x="172" y="183"/>
                      <a:pt x="179" y="190"/>
                      <a:pt x="179" y="198"/>
                    </a:cubicBezTo>
                    <a:cubicBezTo>
                      <a:pt x="179" y="212"/>
                      <a:pt x="161" y="219"/>
                      <a:pt x="155" y="230"/>
                    </a:cubicBezTo>
                    <a:cubicBezTo>
                      <a:pt x="163" y="232"/>
                      <a:pt x="166" y="233"/>
                      <a:pt x="170" y="233"/>
                    </a:cubicBezTo>
                    <a:cubicBezTo>
                      <a:pt x="170" y="238"/>
                      <a:pt x="170" y="238"/>
                      <a:pt x="170" y="238"/>
                    </a:cubicBezTo>
                    <a:cubicBezTo>
                      <a:pt x="163" y="246"/>
                      <a:pt x="158" y="250"/>
                      <a:pt x="149" y="250"/>
                    </a:cubicBezTo>
                    <a:cubicBezTo>
                      <a:pt x="140" y="250"/>
                      <a:pt x="123" y="250"/>
                      <a:pt x="119" y="250"/>
                    </a:cubicBezTo>
                    <a:cubicBezTo>
                      <a:pt x="111" y="250"/>
                      <a:pt x="91" y="257"/>
                      <a:pt x="79" y="257"/>
                    </a:cubicBezTo>
                    <a:cubicBezTo>
                      <a:pt x="74" y="257"/>
                      <a:pt x="71" y="253"/>
                      <a:pt x="66" y="253"/>
                    </a:cubicBezTo>
                    <a:cubicBezTo>
                      <a:pt x="58" y="253"/>
                      <a:pt x="54" y="260"/>
                      <a:pt x="54" y="266"/>
                    </a:cubicBezTo>
                    <a:cubicBezTo>
                      <a:pt x="43" y="266"/>
                      <a:pt x="43" y="266"/>
                      <a:pt x="43" y="266"/>
                    </a:cubicBezTo>
                    <a:cubicBezTo>
                      <a:pt x="38" y="266"/>
                      <a:pt x="35" y="269"/>
                      <a:pt x="32" y="273"/>
                    </a:cubicBezTo>
                    <a:cubicBezTo>
                      <a:pt x="27" y="273"/>
                      <a:pt x="27" y="273"/>
                      <a:pt x="27" y="273"/>
                    </a:cubicBezTo>
                    <a:cubicBezTo>
                      <a:pt x="27" y="268"/>
                      <a:pt x="27" y="268"/>
                      <a:pt x="27" y="268"/>
                    </a:cubicBezTo>
                    <a:cubicBezTo>
                      <a:pt x="29" y="265"/>
                      <a:pt x="51" y="239"/>
                      <a:pt x="54" y="238"/>
                    </a:cubicBezTo>
                    <a:cubicBezTo>
                      <a:pt x="64" y="235"/>
                      <a:pt x="79" y="239"/>
                      <a:pt x="79" y="228"/>
                    </a:cubicBezTo>
                    <a:cubicBezTo>
                      <a:pt x="79" y="226"/>
                      <a:pt x="78" y="224"/>
                      <a:pt x="78" y="222"/>
                    </a:cubicBezTo>
                    <a:cubicBezTo>
                      <a:pt x="75" y="227"/>
                      <a:pt x="70" y="230"/>
                      <a:pt x="64" y="230"/>
                    </a:cubicBezTo>
                    <a:cubicBezTo>
                      <a:pt x="54" y="230"/>
                      <a:pt x="51" y="221"/>
                      <a:pt x="43" y="221"/>
                    </a:cubicBezTo>
                    <a:cubicBezTo>
                      <a:pt x="38" y="221"/>
                      <a:pt x="39" y="225"/>
                      <a:pt x="35" y="225"/>
                    </a:cubicBezTo>
                    <a:cubicBezTo>
                      <a:pt x="34" y="225"/>
                      <a:pt x="32" y="222"/>
                      <a:pt x="32" y="221"/>
                    </a:cubicBezTo>
                    <a:cubicBezTo>
                      <a:pt x="32" y="209"/>
                      <a:pt x="53" y="208"/>
                      <a:pt x="53" y="196"/>
                    </a:cubicBezTo>
                    <a:cubicBezTo>
                      <a:pt x="53" y="186"/>
                      <a:pt x="47" y="182"/>
                      <a:pt x="47" y="173"/>
                    </a:cubicBezTo>
                    <a:cubicBezTo>
                      <a:pt x="60" y="173"/>
                      <a:pt x="77" y="166"/>
                      <a:pt x="81" y="158"/>
                    </a:cubicBezTo>
                    <a:cubicBezTo>
                      <a:pt x="81" y="146"/>
                      <a:pt x="81" y="146"/>
                      <a:pt x="81" y="146"/>
                    </a:cubicBezTo>
                    <a:cubicBezTo>
                      <a:pt x="73" y="147"/>
                      <a:pt x="63" y="145"/>
                      <a:pt x="63" y="137"/>
                    </a:cubicBezTo>
                    <a:cubicBezTo>
                      <a:pt x="63" y="131"/>
                      <a:pt x="66" y="129"/>
                      <a:pt x="68" y="126"/>
                    </a:cubicBezTo>
                    <a:cubicBezTo>
                      <a:pt x="66" y="126"/>
                      <a:pt x="63" y="126"/>
                      <a:pt x="61" y="126"/>
                    </a:cubicBezTo>
                    <a:cubicBezTo>
                      <a:pt x="54" y="126"/>
                      <a:pt x="50" y="129"/>
                      <a:pt x="44" y="129"/>
                    </a:cubicBezTo>
                    <a:cubicBezTo>
                      <a:pt x="37" y="129"/>
                      <a:pt x="32" y="129"/>
                      <a:pt x="32" y="123"/>
                    </a:cubicBezTo>
                    <a:cubicBezTo>
                      <a:pt x="32" y="117"/>
                      <a:pt x="39" y="113"/>
                      <a:pt x="39" y="106"/>
                    </a:cubicBezTo>
                    <a:cubicBezTo>
                      <a:pt x="39" y="99"/>
                      <a:pt x="37" y="98"/>
                      <a:pt x="39" y="91"/>
                    </a:cubicBezTo>
                    <a:cubicBezTo>
                      <a:pt x="33" y="91"/>
                      <a:pt x="29" y="89"/>
                      <a:pt x="26" y="87"/>
                    </a:cubicBezTo>
                    <a:cubicBezTo>
                      <a:pt x="23" y="94"/>
                      <a:pt x="25" y="96"/>
                      <a:pt x="26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3"/>
                      <a:pt x="20" y="91"/>
                      <a:pt x="20" y="87"/>
                    </a:cubicBezTo>
                    <a:cubicBezTo>
                      <a:pt x="20" y="84"/>
                      <a:pt x="21" y="83"/>
                      <a:pt x="23" y="81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19" y="73"/>
                      <a:pt x="12" y="71"/>
                      <a:pt x="12" y="67"/>
                    </a:cubicBezTo>
                    <a:cubicBezTo>
                      <a:pt x="12" y="64"/>
                      <a:pt x="17" y="58"/>
                      <a:pt x="17" y="57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6" y="48"/>
                      <a:pt x="0" y="46"/>
                      <a:pt x="0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0"/>
                      <a:pt x="16" y="43"/>
                      <a:pt x="17" y="43"/>
                    </a:cubicBezTo>
                    <a:cubicBezTo>
                      <a:pt x="19" y="43"/>
                      <a:pt x="20" y="40"/>
                      <a:pt x="20" y="38"/>
                    </a:cubicBezTo>
                    <a:cubicBezTo>
                      <a:pt x="19" y="37"/>
                      <a:pt x="17" y="35"/>
                      <a:pt x="17" y="33"/>
                    </a:cubicBezTo>
                    <a:cubicBezTo>
                      <a:pt x="17" y="27"/>
                      <a:pt x="22" y="24"/>
                      <a:pt x="27" y="24"/>
                    </a:cubicBezTo>
                    <a:cubicBezTo>
                      <a:pt x="27" y="17"/>
                      <a:pt x="30" y="14"/>
                      <a:pt x="30" y="10"/>
                    </a:cubicBezTo>
                    <a:cubicBezTo>
                      <a:pt x="30" y="6"/>
                      <a:pt x="38" y="0"/>
                      <a:pt x="42" y="0"/>
                    </a:cubicBezTo>
                    <a:cubicBezTo>
                      <a:pt x="51" y="0"/>
                      <a:pt x="59" y="0"/>
                      <a:pt x="64" y="0"/>
                    </a:cubicBezTo>
                    <a:cubicBezTo>
                      <a:pt x="67" y="0"/>
                      <a:pt x="72" y="5"/>
                      <a:pt x="72" y="7"/>
                    </a:cubicBezTo>
                    <a:cubicBezTo>
                      <a:pt x="72" y="18"/>
                      <a:pt x="55" y="17"/>
                      <a:pt x="53" y="28"/>
                    </a:cubicBezTo>
                    <a:cubicBezTo>
                      <a:pt x="53" y="30"/>
                      <a:pt x="54" y="32"/>
                      <a:pt x="55" y="34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3" y="56"/>
                      <a:pt x="79" y="66"/>
                      <a:pt x="79" y="83"/>
                    </a:cubicBezTo>
                    <a:cubicBezTo>
                      <a:pt x="76" y="83"/>
                      <a:pt x="74" y="86"/>
                      <a:pt x="73" y="89"/>
                    </a:cubicBezTo>
                    <a:cubicBezTo>
                      <a:pt x="81" y="91"/>
                      <a:pt x="85" y="88"/>
                      <a:pt x="91" y="90"/>
                    </a:cubicBezTo>
                    <a:cubicBezTo>
                      <a:pt x="105" y="95"/>
                      <a:pt x="103" y="114"/>
                      <a:pt x="112" y="123"/>
                    </a:cubicBezTo>
                    <a:cubicBezTo>
                      <a:pt x="124" y="136"/>
                      <a:pt x="144" y="141"/>
                      <a:pt x="144" y="160"/>
                    </a:cubicBezTo>
                    <a:cubicBezTo>
                      <a:pt x="144" y="167"/>
                      <a:pt x="152" y="171"/>
                      <a:pt x="152" y="177"/>
                    </a:cubicBezTo>
                    <a:cubicBezTo>
                      <a:pt x="152" y="180"/>
                      <a:pt x="151" y="182"/>
                      <a:pt x="148" y="183"/>
                    </a:cubicBezTo>
                    <a:cubicBezTo>
                      <a:pt x="148" y="188"/>
                      <a:pt x="148" y="188"/>
                      <a:pt x="148" y="188"/>
                    </a:cubicBezTo>
                    <a:cubicBezTo>
                      <a:pt x="154" y="187"/>
                      <a:pt x="154" y="184"/>
                      <a:pt x="157" y="183"/>
                    </a:cubicBezTo>
                    <a:lnTo>
                      <a:pt x="154" y="1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1827;p7">
                <a:extLst>
                  <a:ext uri="{FF2B5EF4-FFF2-40B4-BE49-F238E27FC236}">
                    <a16:creationId xmlns:a16="http://schemas.microsoft.com/office/drawing/2014/main" id="{68C912B7-F066-DF6A-023F-055F04DC2A20}"/>
                  </a:ext>
                </a:extLst>
              </p:cNvPr>
              <p:cNvSpPr/>
              <p:nvPr/>
            </p:nvSpPr>
            <p:spPr>
              <a:xfrm>
                <a:off x="5703442" y="2656472"/>
                <a:ext cx="9183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9" h="9" extrusionOk="0">
                    <a:moveTo>
                      <a:pt x="5" y="0"/>
                    </a:moveTo>
                    <a:cubicBezTo>
                      <a:pt x="0" y="2"/>
                      <a:pt x="0" y="5"/>
                      <a:pt x="0" y="9"/>
                    </a:cubicBezTo>
                    <a:cubicBezTo>
                      <a:pt x="4" y="9"/>
                      <a:pt x="7" y="9"/>
                      <a:pt x="8" y="9"/>
                    </a:cubicBezTo>
                    <a:cubicBezTo>
                      <a:pt x="8" y="5"/>
                      <a:pt x="9" y="2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1828;p7">
                <a:extLst>
                  <a:ext uri="{FF2B5EF4-FFF2-40B4-BE49-F238E27FC236}">
                    <a16:creationId xmlns:a16="http://schemas.microsoft.com/office/drawing/2014/main" id="{59AAE448-46B8-00F7-D3B8-296859200D04}"/>
                  </a:ext>
                </a:extLst>
              </p:cNvPr>
              <p:cNvSpPr/>
              <p:nvPr/>
            </p:nvSpPr>
            <p:spPr>
              <a:xfrm>
                <a:off x="5235128" y="2175919"/>
                <a:ext cx="250992" cy="119373"/>
              </a:xfrm>
              <a:custGeom>
                <a:avLst/>
                <a:gdLst/>
                <a:ahLst/>
                <a:cxnLst/>
                <a:rect l="l" t="t" r="r" b="b"/>
                <a:pathLst>
                  <a:path w="219" h="104" extrusionOk="0">
                    <a:moveTo>
                      <a:pt x="218" y="56"/>
                    </a:moveTo>
                    <a:cubicBezTo>
                      <a:pt x="212" y="67"/>
                      <a:pt x="194" y="81"/>
                      <a:pt x="184" y="84"/>
                    </a:cubicBezTo>
                    <a:cubicBezTo>
                      <a:pt x="166" y="91"/>
                      <a:pt x="151" y="104"/>
                      <a:pt x="125" y="104"/>
                    </a:cubicBezTo>
                    <a:cubicBezTo>
                      <a:pt x="97" y="104"/>
                      <a:pt x="78" y="97"/>
                      <a:pt x="57" y="90"/>
                    </a:cubicBezTo>
                    <a:cubicBezTo>
                      <a:pt x="47" y="87"/>
                      <a:pt x="41" y="75"/>
                      <a:pt x="24" y="75"/>
                    </a:cubicBezTo>
                    <a:cubicBezTo>
                      <a:pt x="26" y="74"/>
                      <a:pt x="29" y="71"/>
                      <a:pt x="31" y="71"/>
                    </a:cubicBezTo>
                    <a:cubicBezTo>
                      <a:pt x="31" y="61"/>
                      <a:pt x="33" y="56"/>
                      <a:pt x="35" y="48"/>
                    </a:cubicBezTo>
                    <a:cubicBezTo>
                      <a:pt x="22" y="44"/>
                      <a:pt x="10" y="52"/>
                      <a:pt x="2" y="44"/>
                    </a:cubicBezTo>
                    <a:cubicBezTo>
                      <a:pt x="13" y="44"/>
                      <a:pt x="33" y="40"/>
                      <a:pt x="41" y="37"/>
                    </a:cubicBezTo>
                    <a:cubicBezTo>
                      <a:pt x="39" y="36"/>
                      <a:pt x="38" y="33"/>
                      <a:pt x="38" y="31"/>
                    </a:cubicBezTo>
                    <a:cubicBezTo>
                      <a:pt x="29" y="31"/>
                      <a:pt x="1" y="22"/>
                      <a:pt x="0" y="13"/>
                    </a:cubicBezTo>
                    <a:cubicBezTo>
                      <a:pt x="7" y="11"/>
                      <a:pt x="10" y="13"/>
                      <a:pt x="15" y="15"/>
                    </a:cubicBezTo>
                    <a:cubicBezTo>
                      <a:pt x="15" y="13"/>
                      <a:pt x="15" y="11"/>
                      <a:pt x="15" y="9"/>
                    </a:cubicBezTo>
                    <a:cubicBezTo>
                      <a:pt x="21" y="9"/>
                      <a:pt x="22" y="0"/>
                      <a:pt x="29" y="0"/>
                    </a:cubicBezTo>
                    <a:cubicBezTo>
                      <a:pt x="31" y="0"/>
                      <a:pt x="32" y="0"/>
                      <a:pt x="35" y="0"/>
                    </a:cubicBezTo>
                    <a:cubicBezTo>
                      <a:pt x="35" y="5"/>
                      <a:pt x="38" y="7"/>
                      <a:pt x="39" y="12"/>
                    </a:cubicBezTo>
                    <a:cubicBezTo>
                      <a:pt x="38" y="17"/>
                      <a:pt x="45" y="28"/>
                      <a:pt x="50" y="28"/>
                    </a:cubicBezTo>
                    <a:cubicBezTo>
                      <a:pt x="56" y="28"/>
                      <a:pt x="60" y="24"/>
                      <a:pt x="64" y="23"/>
                    </a:cubicBezTo>
                    <a:cubicBezTo>
                      <a:pt x="63" y="17"/>
                      <a:pt x="62" y="16"/>
                      <a:pt x="64" y="13"/>
                    </a:cubicBezTo>
                    <a:cubicBezTo>
                      <a:pt x="67" y="16"/>
                      <a:pt x="69" y="20"/>
                      <a:pt x="74" y="20"/>
                    </a:cubicBezTo>
                    <a:cubicBezTo>
                      <a:pt x="92" y="15"/>
                      <a:pt x="92" y="15"/>
                      <a:pt x="92" y="15"/>
                    </a:cubicBezTo>
                    <a:cubicBezTo>
                      <a:pt x="98" y="17"/>
                      <a:pt x="100" y="19"/>
                      <a:pt x="103" y="21"/>
                    </a:cubicBezTo>
                    <a:cubicBezTo>
                      <a:pt x="102" y="18"/>
                      <a:pt x="103" y="15"/>
                      <a:pt x="103" y="13"/>
                    </a:cubicBezTo>
                    <a:cubicBezTo>
                      <a:pt x="114" y="13"/>
                      <a:pt x="120" y="15"/>
                      <a:pt x="127" y="15"/>
                    </a:cubicBezTo>
                    <a:cubicBezTo>
                      <a:pt x="137" y="15"/>
                      <a:pt x="146" y="5"/>
                      <a:pt x="153" y="13"/>
                    </a:cubicBezTo>
                    <a:cubicBezTo>
                      <a:pt x="153" y="6"/>
                      <a:pt x="154" y="4"/>
                      <a:pt x="156" y="1"/>
                    </a:cubicBezTo>
                    <a:cubicBezTo>
                      <a:pt x="161" y="2"/>
                      <a:pt x="161" y="3"/>
                      <a:pt x="164" y="1"/>
                    </a:cubicBezTo>
                    <a:cubicBezTo>
                      <a:pt x="164" y="10"/>
                      <a:pt x="170" y="11"/>
                      <a:pt x="178" y="11"/>
                    </a:cubicBezTo>
                    <a:cubicBezTo>
                      <a:pt x="185" y="11"/>
                      <a:pt x="189" y="7"/>
                      <a:pt x="196" y="7"/>
                    </a:cubicBezTo>
                    <a:cubicBezTo>
                      <a:pt x="194" y="9"/>
                      <a:pt x="191" y="12"/>
                      <a:pt x="191" y="14"/>
                    </a:cubicBezTo>
                    <a:cubicBezTo>
                      <a:pt x="191" y="37"/>
                      <a:pt x="219" y="32"/>
                      <a:pt x="219" y="54"/>
                    </a:cubicBezTo>
                    <a:lnTo>
                      <a:pt x="218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1829;p7">
                <a:extLst>
                  <a:ext uri="{FF2B5EF4-FFF2-40B4-BE49-F238E27FC236}">
                    <a16:creationId xmlns:a16="http://schemas.microsoft.com/office/drawing/2014/main" id="{F4BCA946-8186-0280-AD92-74D953E3E706}"/>
                  </a:ext>
                </a:extLst>
              </p:cNvPr>
              <p:cNvSpPr/>
              <p:nvPr/>
            </p:nvSpPr>
            <p:spPr>
              <a:xfrm>
                <a:off x="3732236" y="3623701"/>
                <a:ext cx="257114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225" h="81" extrusionOk="0">
                    <a:moveTo>
                      <a:pt x="225" y="71"/>
                    </a:moveTo>
                    <a:cubicBezTo>
                      <a:pt x="220" y="81"/>
                      <a:pt x="206" y="81"/>
                      <a:pt x="197" y="81"/>
                    </a:cubicBezTo>
                    <a:cubicBezTo>
                      <a:pt x="179" y="81"/>
                      <a:pt x="167" y="75"/>
                      <a:pt x="153" y="75"/>
                    </a:cubicBezTo>
                    <a:cubicBezTo>
                      <a:pt x="153" y="74"/>
                      <a:pt x="153" y="72"/>
                      <a:pt x="153" y="70"/>
                    </a:cubicBezTo>
                    <a:cubicBezTo>
                      <a:pt x="156" y="70"/>
                      <a:pt x="160" y="67"/>
                      <a:pt x="160" y="63"/>
                    </a:cubicBezTo>
                    <a:cubicBezTo>
                      <a:pt x="149" y="58"/>
                      <a:pt x="137" y="59"/>
                      <a:pt x="135" y="47"/>
                    </a:cubicBezTo>
                    <a:cubicBezTo>
                      <a:pt x="128" y="47"/>
                      <a:pt x="129" y="41"/>
                      <a:pt x="126" y="39"/>
                    </a:cubicBezTo>
                    <a:cubicBezTo>
                      <a:pt x="120" y="36"/>
                      <a:pt x="116" y="39"/>
                      <a:pt x="110" y="39"/>
                    </a:cubicBezTo>
                    <a:cubicBezTo>
                      <a:pt x="100" y="39"/>
                      <a:pt x="94" y="27"/>
                      <a:pt x="84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57" y="24"/>
                      <a:pt x="58" y="20"/>
                      <a:pt x="60" y="18"/>
                    </a:cubicBezTo>
                    <a:cubicBezTo>
                      <a:pt x="57" y="15"/>
                      <a:pt x="54" y="16"/>
                      <a:pt x="50" y="16"/>
                    </a:cubicBezTo>
                    <a:cubicBezTo>
                      <a:pt x="35" y="16"/>
                      <a:pt x="15" y="27"/>
                      <a:pt x="7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3" y="13"/>
                      <a:pt x="29" y="0"/>
                      <a:pt x="63" y="0"/>
                    </a:cubicBezTo>
                    <a:cubicBezTo>
                      <a:pt x="96" y="0"/>
                      <a:pt x="112" y="20"/>
                      <a:pt x="137" y="20"/>
                    </a:cubicBezTo>
                    <a:cubicBezTo>
                      <a:pt x="142" y="20"/>
                      <a:pt x="148" y="28"/>
                      <a:pt x="150" y="29"/>
                    </a:cubicBezTo>
                    <a:cubicBezTo>
                      <a:pt x="160" y="40"/>
                      <a:pt x="179" y="49"/>
                      <a:pt x="197" y="49"/>
                    </a:cubicBezTo>
                    <a:cubicBezTo>
                      <a:pt x="197" y="51"/>
                      <a:pt x="196" y="53"/>
                      <a:pt x="197" y="55"/>
                    </a:cubicBezTo>
                    <a:cubicBezTo>
                      <a:pt x="208" y="55"/>
                      <a:pt x="208" y="55"/>
                      <a:pt x="208" y="55"/>
                    </a:cubicBezTo>
                    <a:cubicBezTo>
                      <a:pt x="216" y="58"/>
                      <a:pt x="220" y="69"/>
                      <a:pt x="225" y="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Google Shape;1830;p7">
                <a:extLst>
                  <a:ext uri="{FF2B5EF4-FFF2-40B4-BE49-F238E27FC236}">
                    <a16:creationId xmlns:a16="http://schemas.microsoft.com/office/drawing/2014/main" id="{B342DBC0-6FA3-A91D-46C7-0F6D1B0A25E8}"/>
                  </a:ext>
                </a:extLst>
              </p:cNvPr>
              <p:cNvSpPr/>
              <p:nvPr/>
            </p:nvSpPr>
            <p:spPr>
              <a:xfrm>
                <a:off x="3768967" y="3657370"/>
                <a:ext cx="13774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12" h="14" extrusionOk="0">
                    <a:moveTo>
                      <a:pt x="10" y="1"/>
                    </a:moveTo>
                    <a:cubicBezTo>
                      <a:pt x="11" y="5"/>
                      <a:pt x="12" y="9"/>
                      <a:pt x="10" y="13"/>
                    </a:cubicBezTo>
                    <a:cubicBezTo>
                      <a:pt x="9" y="13"/>
                      <a:pt x="0" y="14"/>
                      <a:pt x="0" y="13"/>
                    </a:cubicBezTo>
                    <a:cubicBezTo>
                      <a:pt x="0" y="7"/>
                      <a:pt x="4" y="6"/>
                      <a:pt x="6" y="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1831;p7">
                <a:extLst>
                  <a:ext uri="{FF2B5EF4-FFF2-40B4-BE49-F238E27FC236}">
                    <a16:creationId xmlns:a16="http://schemas.microsoft.com/office/drawing/2014/main" id="{2F60935C-A458-B105-68FF-7925D011BEA9}"/>
                  </a:ext>
                </a:extLst>
              </p:cNvPr>
              <p:cNvSpPr/>
              <p:nvPr/>
            </p:nvSpPr>
            <p:spPr>
              <a:xfrm>
                <a:off x="3895993" y="3749195"/>
                <a:ext cx="42852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37" h="17" extrusionOk="0">
                    <a:moveTo>
                      <a:pt x="31" y="5"/>
                    </a:moveTo>
                    <a:cubicBezTo>
                      <a:pt x="35" y="7"/>
                      <a:pt x="37" y="9"/>
                      <a:pt x="37" y="12"/>
                    </a:cubicBezTo>
                    <a:cubicBezTo>
                      <a:pt x="28" y="14"/>
                      <a:pt x="22" y="17"/>
                      <a:pt x="12" y="17"/>
                    </a:cubicBezTo>
                    <a:cubicBezTo>
                      <a:pt x="6" y="17"/>
                      <a:pt x="0" y="11"/>
                      <a:pt x="0" y="5"/>
                    </a:cubicBezTo>
                    <a:cubicBezTo>
                      <a:pt x="0" y="2"/>
                      <a:pt x="5" y="0"/>
                      <a:pt x="8" y="0"/>
                    </a:cubicBezTo>
                    <a:cubicBezTo>
                      <a:pt x="17" y="0"/>
                      <a:pt x="28" y="5"/>
                      <a:pt x="32" y="7"/>
                    </a:cubicBezTo>
                    <a:lnTo>
                      <a:pt x="31" y="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1832;p7">
                <a:extLst>
                  <a:ext uri="{FF2B5EF4-FFF2-40B4-BE49-F238E27FC236}">
                    <a16:creationId xmlns:a16="http://schemas.microsoft.com/office/drawing/2014/main" id="{D24C4BC7-9E1A-8B37-A59F-6405B0DB9C84}"/>
                  </a:ext>
                </a:extLst>
              </p:cNvPr>
              <p:cNvSpPr/>
              <p:nvPr/>
            </p:nvSpPr>
            <p:spPr>
              <a:xfrm>
                <a:off x="4169942" y="3747665"/>
                <a:ext cx="35200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31" h="13" extrusionOk="0">
                    <a:moveTo>
                      <a:pt x="31" y="8"/>
                    </a:moveTo>
                    <a:cubicBezTo>
                      <a:pt x="29" y="13"/>
                      <a:pt x="23" y="13"/>
                      <a:pt x="19" y="13"/>
                    </a:cubicBezTo>
                    <a:cubicBezTo>
                      <a:pt x="10" y="13"/>
                      <a:pt x="0" y="12"/>
                      <a:pt x="0" y="4"/>
                    </a:cubicBezTo>
                    <a:cubicBezTo>
                      <a:pt x="0" y="0"/>
                      <a:pt x="6" y="0"/>
                      <a:pt x="8" y="0"/>
                    </a:cubicBezTo>
                    <a:cubicBezTo>
                      <a:pt x="11" y="0"/>
                      <a:pt x="29" y="4"/>
                      <a:pt x="3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1833;p7">
                <a:extLst>
                  <a:ext uri="{FF2B5EF4-FFF2-40B4-BE49-F238E27FC236}">
                    <a16:creationId xmlns:a16="http://schemas.microsoft.com/office/drawing/2014/main" id="{67CB17BF-A911-73CD-23FC-B7013641CE3D}"/>
                  </a:ext>
                </a:extLst>
              </p:cNvPr>
              <p:cNvSpPr/>
              <p:nvPr/>
            </p:nvSpPr>
            <p:spPr>
              <a:xfrm>
                <a:off x="3990881" y="3709404"/>
                <a:ext cx="148453" cy="61217"/>
              </a:xfrm>
              <a:custGeom>
                <a:avLst/>
                <a:gdLst/>
                <a:ahLst/>
                <a:cxnLst/>
                <a:rect l="l" t="t" r="r" b="b"/>
                <a:pathLst>
                  <a:path w="129" h="54" extrusionOk="0">
                    <a:moveTo>
                      <a:pt x="108" y="20"/>
                    </a:moveTo>
                    <a:cubicBezTo>
                      <a:pt x="116" y="26"/>
                      <a:pt x="123" y="30"/>
                      <a:pt x="129" y="38"/>
                    </a:cubicBezTo>
                    <a:cubicBezTo>
                      <a:pt x="101" y="38"/>
                      <a:pt x="101" y="38"/>
                      <a:pt x="101" y="38"/>
                    </a:cubicBezTo>
                    <a:cubicBezTo>
                      <a:pt x="95" y="41"/>
                      <a:pt x="92" y="44"/>
                      <a:pt x="87" y="44"/>
                    </a:cubicBezTo>
                    <a:cubicBezTo>
                      <a:pt x="82" y="44"/>
                      <a:pt x="83" y="40"/>
                      <a:pt x="79" y="40"/>
                    </a:cubicBezTo>
                    <a:cubicBezTo>
                      <a:pt x="70" y="40"/>
                      <a:pt x="70" y="54"/>
                      <a:pt x="62" y="54"/>
                    </a:cubicBezTo>
                    <a:cubicBezTo>
                      <a:pt x="55" y="54"/>
                      <a:pt x="57" y="46"/>
                      <a:pt x="53" y="44"/>
                    </a:cubicBezTo>
                    <a:cubicBezTo>
                      <a:pt x="46" y="39"/>
                      <a:pt x="28" y="42"/>
                      <a:pt x="19" y="42"/>
                    </a:cubicBezTo>
                    <a:cubicBezTo>
                      <a:pt x="14" y="42"/>
                      <a:pt x="14" y="44"/>
                      <a:pt x="10" y="42"/>
                    </a:cubicBezTo>
                    <a:cubicBezTo>
                      <a:pt x="10" y="44"/>
                      <a:pt x="9" y="46"/>
                      <a:pt x="9" y="48"/>
                    </a:cubicBezTo>
                    <a:cubicBezTo>
                      <a:pt x="4" y="47"/>
                      <a:pt x="0" y="40"/>
                      <a:pt x="0" y="35"/>
                    </a:cubicBezTo>
                    <a:cubicBezTo>
                      <a:pt x="1" y="35"/>
                      <a:pt x="3" y="33"/>
                      <a:pt x="4" y="32"/>
                    </a:cubicBezTo>
                    <a:cubicBezTo>
                      <a:pt x="21" y="32"/>
                      <a:pt x="29" y="36"/>
                      <a:pt x="38" y="31"/>
                    </a:cubicBezTo>
                    <a:cubicBezTo>
                      <a:pt x="33" y="26"/>
                      <a:pt x="33" y="21"/>
                      <a:pt x="33" y="15"/>
                    </a:cubicBezTo>
                    <a:cubicBezTo>
                      <a:pt x="28" y="15"/>
                      <a:pt x="23" y="11"/>
                      <a:pt x="23" y="6"/>
                    </a:cubicBezTo>
                    <a:cubicBezTo>
                      <a:pt x="23" y="3"/>
                      <a:pt x="26" y="0"/>
                      <a:pt x="29" y="0"/>
                    </a:cubicBezTo>
                    <a:cubicBezTo>
                      <a:pt x="36" y="0"/>
                      <a:pt x="40" y="6"/>
                      <a:pt x="47" y="6"/>
                    </a:cubicBezTo>
                    <a:cubicBezTo>
                      <a:pt x="57" y="6"/>
                      <a:pt x="61" y="3"/>
                      <a:pt x="70" y="3"/>
                    </a:cubicBezTo>
                    <a:cubicBezTo>
                      <a:pt x="94" y="3"/>
                      <a:pt x="98" y="16"/>
                      <a:pt x="112" y="23"/>
                    </a:cubicBezTo>
                    <a:lnTo>
                      <a:pt x="108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1834;p7">
                <a:extLst>
                  <a:ext uri="{FF2B5EF4-FFF2-40B4-BE49-F238E27FC236}">
                    <a16:creationId xmlns:a16="http://schemas.microsoft.com/office/drawing/2014/main" id="{B5293AAF-C1D9-F951-D4FF-345D7CEB25C2}"/>
                  </a:ext>
                </a:extLst>
              </p:cNvPr>
              <p:cNvSpPr/>
              <p:nvPr/>
            </p:nvSpPr>
            <p:spPr>
              <a:xfrm>
                <a:off x="4303090" y="3957333"/>
                <a:ext cx="18365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16" h="19" extrusionOk="0">
                    <a:moveTo>
                      <a:pt x="16" y="6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2" y="0"/>
                      <a:pt x="9" y="0"/>
                    </a:cubicBezTo>
                    <a:cubicBezTo>
                      <a:pt x="5" y="0"/>
                      <a:pt x="0" y="8"/>
                      <a:pt x="0" y="16"/>
                    </a:cubicBezTo>
                    <a:cubicBezTo>
                      <a:pt x="0" y="19"/>
                      <a:pt x="5" y="16"/>
                      <a:pt x="7" y="16"/>
                    </a:cubicBezTo>
                    <a:cubicBezTo>
                      <a:pt x="12" y="16"/>
                      <a:pt x="15" y="9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9" name="Google Shape;1835;p7">
                <a:extLst>
                  <a:ext uri="{FF2B5EF4-FFF2-40B4-BE49-F238E27FC236}">
                    <a16:creationId xmlns:a16="http://schemas.microsoft.com/office/drawing/2014/main" id="{8CED9A3B-0B54-8742-C797-FD040CAD24B2}"/>
                  </a:ext>
                </a:extLst>
              </p:cNvPr>
              <p:cNvSpPr/>
              <p:nvPr/>
            </p:nvSpPr>
            <p:spPr>
              <a:xfrm>
                <a:off x="4573978" y="4232810"/>
                <a:ext cx="58157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51" h="42" extrusionOk="0">
                    <a:moveTo>
                      <a:pt x="18" y="0"/>
                    </a:moveTo>
                    <a:cubicBezTo>
                      <a:pt x="23" y="3"/>
                      <a:pt x="28" y="7"/>
                      <a:pt x="34" y="7"/>
                    </a:cubicBezTo>
                    <a:cubicBezTo>
                      <a:pt x="35" y="18"/>
                      <a:pt x="42" y="9"/>
                      <a:pt x="46" y="9"/>
                    </a:cubicBezTo>
                    <a:cubicBezTo>
                      <a:pt x="49" y="9"/>
                      <a:pt x="51" y="15"/>
                      <a:pt x="51" y="16"/>
                    </a:cubicBezTo>
                    <a:cubicBezTo>
                      <a:pt x="51" y="23"/>
                      <a:pt x="40" y="42"/>
                      <a:pt x="31" y="42"/>
                    </a:cubicBezTo>
                    <a:cubicBezTo>
                      <a:pt x="20" y="42"/>
                      <a:pt x="0" y="27"/>
                      <a:pt x="0" y="20"/>
                    </a:cubicBezTo>
                    <a:cubicBezTo>
                      <a:pt x="0" y="8"/>
                      <a:pt x="6" y="0"/>
                      <a:pt x="15" y="0"/>
                    </a:cubicBezTo>
                    <a:cubicBezTo>
                      <a:pt x="16" y="0"/>
                      <a:pt x="18" y="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Google Shape;1836;p7">
                <a:extLst>
                  <a:ext uri="{FF2B5EF4-FFF2-40B4-BE49-F238E27FC236}">
                    <a16:creationId xmlns:a16="http://schemas.microsoft.com/office/drawing/2014/main" id="{827B974E-7922-558D-AC6E-D84E8A674B94}"/>
                  </a:ext>
                </a:extLst>
              </p:cNvPr>
              <p:cNvSpPr/>
              <p:nvPr/>
            </p:nvSpPr>
            <p:spPr>
              <a:xfrm>
                <a:off x="3995472" y="5402054"/>
                <a:ext cx="22957" cy="53565"/>
              </a:xfrm>
              <a:custGeom>
                <a:avLst/>
                <a:gdLst/>
                <a:ahLst/>
                <a:cxnLst/>
                <a:rect l="l" t="t" r="r" b="b"/>
                <a:pathLst>
                  <a:path w="19" h="46" extrusionOk="0">
                    <a:moveTo>
                      <a:pt x="0" y="24"/>
                    </a:moveTo>
                    <a:cubicBezTo>
                      <a:pt x="0" y="24"/>
                      <a:pt x="5" y="0"/>
                      <a:pt x="10" y="0"/>
                    </a:cubicBezTo>
                    <a:cubicBezTo>
                      <a:pt x="16" y="0"/>
                      <a:pt x="19" y="7"/>
                      <a:pt x="19" y="13"/>
                    </a:cubicBezTo>
                    <a:cubicBezTo>
                      <a:pt x="19" y="18"/>
                      <a:pt x="16" y="20"/>
                      <a:pt x="16" y="22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4" y="45"/>
                      <a:pt x="0" y="38"/>
                      <a:pt x="0" y="35"/>
                    </a:cubicBezTo>
                    <a:cubicBezTo>
                      <a:pt x="0" y="31"/>
                      <a:pt x="0" y="24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1837;p7">
                <a:extLst>
                  <a:ext uri="{FF2B5EF4-FFF2-40B4-BE49-F238E27FC236}">
                    <a16:creationId xmlns:a16="http://schemas.microsoft.com/office/drawing/2014/main" id="{9F7DCBFF-1E1E-3F7B-3F29-5B757E694419}"/>
                  </a:ext>
                </a:extLst>
              </p:cNvPr>
              <p:cNvSpPr/>
              <p:nvPr/>
            </p:nvSpPr>
            <p:spPr>
              <a:xfrm>
                <a:off x="3819472" y="3914481"/>
                <a:ext cx="1150890" cy="1948231"/>
              </a:xfrm>
              <a:custGeom>
                <a:avLst/>
                <a:gdLst/>
                <a:ahLst/>
                <a:cxnLst/>
                <a:rect l="l" t="t" r="r" b="b"/>
                <a:pathLst>
                  <a:path w="1007" h="1703" extrusionOk="0">
                    <a:moveTo>
                      <a:pt x="84" y="185"/>
                    </a:moveTo>
                    <a:cubicBezTo>
                      <a:pt x="84" y="184"/>
                      <a:pt x="84" y="182"/>
                      <a:pt x="84" y="181"/>
                    </a:cubicBezTo>
                    <a:cubicBezTo>
                      <a:pt x="84" y="174"/>
                      <a:pt x="80" y="169"/>
                      <a:pt x="80" y="163"/>
                    </a:cubicBezTo>
                    <a:cubicBezTo>
                      <a:pt x="80" y="153"/>
                      <a:pt x="84" y="150"/>
                      <a:pt x="84" y="142"/>
                    </a:cubicBezTo>
                    <a:cubicBezTo>
                      <a:pt x="84" y="126"/>
                      <a:pt x="70" y="128"/>
                      <a:pt x="70" y="114"/>
                    </a:cubicBezTo>
                    <a:cubicBezTo>
                      <a:pt x="70" y="103"/>
                      <a:pt x="85" y="98"/>
                      <a:pt x="89" y="91"/>
                    </a:cubicBezTo>
                    <a:cubicBezTo>
                      <a:pt x="95" y="93"/>
                      <a:pt x="93" y="93"/>
                      <a:pt x="98" y="91"/>
                    </a:cubicBezTo>
                    <a:cubicBezTo>
                      <a:pt x="98" y="90"/>
                      <a:pt x="98" y="88"/>
                      <a:pt x="98" y="87"/>
                    </a:cubicBezTo>
                    <a:cubicBezTo>
                      <a:pt x="98" y="85"/>
                      <a:pt x="101" y="83"/>
                      <a:pt x="102" y="83"/>
                    </a:cubicBezTo>
                    <a:cubicBezTo>
                      <a:pt x="102" y="75"/>
                      <a:pt x="110" y="72"/>
                      <a:pt x="115" y="69"/>
                    </a:cubicBezTo>
                    <a:cubicBezTo>
                      <a:pt x="119" y="66"/>
                      <a:pt x="120" y="56"/>
                      <a:pt x="121" y="49"/>
                    </a:cubicBezTo>
                    <a:cubicBezTo>
                      <a:pt x="125" y="37"/>
                      <a:pt x="132" y="34"/>
                      <a:pt x="142" y="31"/>
                    </a:cubicBezTo>
                    <a:cubicBezTo>
                      <a:pt x="160" y="25"/>
                      <a:pt x="172" y="22"/>
                      <a:pt x="191" y="15"/>
                    </a:cubicBezTo>
                    <a:cubicBezTo>
                      <a:pt x="201" y="12"/>
                      <a:pt x="203" y="0"/>
                      <a:pt x="213" y="0"/>
                    </a:cubicBezTo>
                    <a:cubicBezTo>
                      <a:pt x="217" y="0"/>
                      <a:pt x="220" y="9"/>
                      <a:pt x="220" y="10"/>
                    </a:cubicBezTo>
                    <a:cubicBezTo>
                      <a:pt x="220" y="16"/>
                      <a:pt x="215" y="19"/>
                      <a:pt x="212" y="19"/>
                    </a:cubicBezTo>
                    <a:cubicBezTo>
                      <a:pt x="210" y="31"/>
                      <a:pt x="205" y="45"/>
                      <a:pt x="205" y="52"/>
                    </a:cubicBezTo>
                    <a:cubicBezTo>
                      <a:pt x="205" y="60"/>
                      <a:pt x="210" y="76"/>
                      <a:pt x="218" y="76"/>
                    </a:cubicBezTo>
                    <a:cubicBezTo>
                      <a:pt x="221" y="76"/>
                      <a:pt x="225" y="66"/>
                      <a:pt x="225" y="63"/>
                    </a:cubicBezTo>
                    <a:cubicBezTo>
                      <a:pt x="225" y="53"/>
                      <a:pt x="216" y="48"/>
                      <a:pt x="216" y="38"/>
                    </a:cubicBezTo>
                    <a:cubicBezTo>
                      <a:pt x="216" y="26"/>
                      <a:pt x="228" y="28"/>
                      <a:pt x="235" y="23"/>
                    </a:cubicBezTo>
                    <a:cubicBezTo>
                      <a:pt x="253" y="23"/>
                      <a:pt x="253" y="23"/>
                      <a:pt x="253" y="23"/>
                    </a:cubicBezTo>
                    <a:cubicBezTo>
                      <a:pt x="250" y="14"/>
                      <a:pt x="239" y="18"/>
                      <a:pt x="239" y="8"/>
                    </a:cubicBezTo>
                    <a:cubicBezTo>
                      <a:pt x="252" y="8"/>
                      <a:pt x="252" y="8"/>
                      <a:pt x="252" y="8"/>
                    </a:cubicBezTo>
                    <a:cubicBezTo>
                      <a:pt x="255" y="21"/>
                      <a:pt x="272" y="25"/>
                      <a:pt x="283" y="28"/>
                    </a:cubicBezTo>
                    <a:cubicBezTo>
                      <a:pt x="283" y="36"/>
                      <a:pt x="288" y="41"/>
                      <a:pt x="293" y="42"/>
                    </a:cubicBezTo>
                    <a:cubicBezTo>
                      <a:pt x="305" y="42"/>
                      <a:pt x="327" y="42"/>
                      <a:pt x="333" y="42"/>
                    </a:cubicBezTo>
                    <a:cubicBezTo>
                      <a:pt x="333" y="49"/>
                      <a:pt x="343" y="51"/>
                      <a:pt x="349" y="51"/>
                    </a:cubicBezTo>
                    <a:cubicBezTo>
                      <a:pt x="360" y="49"/>
                      <a:pt x="368" y="49"/>
                      <a:pt x="372" y="40"/>
                    </a:cubicBezTo>
                    <a:cubicBezTo>
                      <a:pt x="373" y="37"/>
                      <a:pt x="389" y="37"/>
                      <a:pt x="391" y="36"/>
                    </a:cubicBezTo>
                    <a:cubicBezTo>
                      <a:pt x="399" y="36"/>
                      <a:pt x="412" y="38"/>
                      <a:pt x="412" y="38"/>
                    </a:cubicBezTo>
                    <a:cubicBezTo>
                      <a:pt x="409" y="41"/>
                      <a:pt x="403" y="41"/>
                      <a:pt x="401" y="40"/>
                    </a:cubicBezTo>
                    <a:cubicBezTo>
                      <a:pt x="401" y="46"/>
                      <a:pt x="401" y="46"/>
                      <a:pt x="401" y="46"/>
                    </a:cubicBezTo>
                    <a:cubicBezTo>
                      <a:pt x="406" y="57"/>
                      <a:pt x="422" y="60"/>
                      <a:pt x="433" y="64"/>
                    </a:cubicBezTo>
                    <a:cubicBezTo>
                      <a:pt x="443" y="67"/>
                      <a:pt x="441" y="79"/>
                      <a:pt x="444" y="89"/>
                    </a:cubicBezTo>
                    <a:cubicBezTo>
                      <a:pt x="465" y="89"/>
                      <a:pt x="465" y="89"/>
                      <a:pt x="465" y="89"/>
                    </a:cubicBezTo>
                    <a:cubicBezTo>
                      <a:pt x="480" y="104"/>
                      <a:pt x="486" y="102"/>
                      <a:pt x="496" y="122"/>
                    </a:cubicBezTo>
                    <a:cubicBezTo>
                      <a:pt x="497" y="125"/>
                      <a:pt x="503" y="126"/>
                      <a:pt x="507" y="126"/>
                    </a:cubicBezTo>
                    <a:cubicBezTo>
                      <a:pt x="512" y="149"/>
                      <a:pt x="544" y="146"/>
                      <a:pt x="564" y="150"/>
                    </a:cubicBezTo>
                    <a:cubicBezTo>
                      <a:pt x="584" y="150"/>
                      <a:pt x="584" y="150"/>
                      <a:pt x="584" y="150"/>
                    </a:cubicBezTo>
                    <a:cubicBezTo>
                      <a:pt x="589" y="153"/>
                      <a:pt x="602" y="159"/>
                      <a:pt x="609" y="159"/>
                    </a:cubicBezTo>
                    <a:cubicBezTo>
                      <a:pt x="609" y="161"/>
                      <a:pt x="609" y="161"/>
                      <a:pt x="609" y="161"/>
                    </a:cubicBezTo>
                    <a:cubicBezTo>
                      <a:pt x="611" y="161"/>
                      <a:pt x="612" y="161"/>
                      <a:pt x="614" y="161"/>
                    </a:cubicBezTo>
                    <a:cubicBezTo>
                      <a:pt x="626" y="161"/>
                      <a:pt x="642" y="187"/>
                      <a:pt x="655" y="190"/>
                    </a:cubicBezTo>
                    <a:cubicBezTo>
                      <a:pt x="655" y="200"/>
                      <a:pt x="664" y="225"/>
                      <a:pt x="668" y="234"/>
                    </a:cubicBezTo>
                    <a:cubicBezTo>
                      <a:pt x="672" y="242"/>
                      <a:pt x="682" y="242"/>
                      <a:pt x="682" y="250"/>
                    </a:cubicBezTo>
                    <a:cubicBezTo>
                      <a:pt x="670" y="266"/>
                      <a:pt x="648" y="274"/>
                      <a:pt x="648" y="297"/>
                    </a:cubicBezTo>
                    <a:cubicBezTo>
                      <a:pt x="648" y="305"/>
                      <a:pt x="655" y="305"/>
                      <a:pt x="658" y="306"/>
                    </a:cubicBezTo>
                    <a:cubicBezTo>
                      <a:pt x="666" y="310"/>
                      <a:pt x="670" y="316"/>
                      <a:pt x="671" y="324"/>
                    </a:cubicBezTo>
                    <a:cubicBezTo>
                      <a:pt x="689" y="324"/>
                      <a:pt x="689" y="324"/>
                      <a:pt x="689" y="324"/>
                    </a:cubicBezTo>
                    <a:cubicBezTo>
                      <a:pt x="689" y="327"/>
                      <a:pt x="691" y="333"/>
                      <a:pt x="693" y="333"/>
                    </a:cubicBezTo>
                    <a:cubicBezTo>
                      <a:pt x="696" y="333"/>
                      <a:pt x="699" y="328"/>
                      <a:pt x="702" y="324"/>
                    </a:cubicBezTo>
                    <a:cubicBezTo>
                      <a:pt x="709" y="311"/>
                      <a:pt x="718" y="294"/>
                      <a:pt x="730" y="294"/>
                    </a:cubicBezTo>
                    <a:cubicBezTo>
                      <a:pt x="744" y="294"/>
                      <a:pt x="771" y="309"/>
                      <a:pt x="781" y="316"/>
                    </a:cubicBezTo>
                    <a:cubicBezTo>
                      <a:pt x="787" y="320"/>
                      <a:pt x="794" y="318"/>
                      <a:pt x="795" y="324"/>
                    </a:cubicBezTo>
                    <a:cubicBezTo>
                      <a:pt x="798" y="332"/>
                      <a:pt x="797" y="337"/>
                      <a:pt x="797" y="344"/>
                    </a:cubicBezTo>
                    <a:cubicBezTo>
                      <a:pt x="802" y="344"/>
                      <a:pt x="802" y="344"/>
                      <a:pt x="802" y="344"/>
                    </a:cubicBezTo>
                    <a:cubicBezTo>
                      <a:pt x="809" y="341"/>
                      <a:pt x="812" y="336"/>
                      <a:pt x="819" y="336"/>
                    </a:cubicBezTo>
                    <a:cubicBezTo>
                      <a:pt x="835" y="336"/>
                      <a:pt x="838" y="348"/>
                      <a:pt x="853" y="348"/>
                    </a:cubicBezTo>
                    <a:cubicBezTo>
                      <a:pt x="882" y="344"/>
                      <a:pt x="882" y="344"/>
                      <a:pt x="882" y="344"/>
                    </a:cubicBezTo>
                    <a:cubicBezTo>
                      <a:pt x="896" y="347"/>
                      <a:pt x="909" y="353"/>
                      <a:pt x="917" y="357"/>
                    </a:cubicBezTo>
                    <a:cubicBezTo>
                      <a:pt x="924" y="369"/>
                      <a:pt x="948" y="391"/>
                      <a:pt x="960" y="395"/>
                    </a:cubicBezTo>
                    <a:cubicBezTo>
                      <a:pt x="970" y="398"/>
                      <a:pt x="977" y="394"/>
                      <a:pt x="988" y="397"/>
                    </a:cubicBezTo>
                    <a:cubicBezTo>
                      <a:pt x="1003" y="402"/>
                      <a:pt x="1007" y="418"/>
                      <a:pt x="1007" y="435"/>
                    </a:cubicBezTo>
                    <a:cubicBezTo>
                      <a:pt x="1007" y="494"/>
                      <a:pt x="976" y="509"/>
                      <a:pt x="956" y="542"/>
                    </a:cubicBezTo>
                    <a:cubicBezTo>
                      <a:pt x="951" y="549"/>
                      <a:pt x="948" y="551"/>
                      <a:pt x="943" y="558"/>
                    </a:cubicBezTo>
                    <a:cubicBezTo>
                      <a:pt x="936" y="570"/>
                      <a:pt x="927" y="572"/>
                      <a:pt x="920" y="580"/>
                    </a:cubicBezTo>
                    <a:cubicBezTo>
                      <a:pt x="908" y="592"/>
                      <a:pt x="920" y="617"/>
                      <a:pt x="920" y="636"/>
                    </a:cubicBezTo>
                    <a:cubicBezTo>
                      <a:pt x="920" y="651"/>
                      <a:pt x="914" y="664"/>
                      <a:pt x="914" y="674"/>
                    </a:cubicBezTo>
                    <a:cubicBezTo>
                      <a:pt x="914" y="678"/>
                      <a:pt x="911" y="681"/>
                      <a:pt x="911" y="684"/>
                    </a:cubicBezTo>
                    <a:cubicBezTo>
                      <a:pt x="908" y="688"/>
                      <a:pt x="901" y="696"/>
                      <a:pt x="901" y="702"/>
                    </a:cubicBezTo>
                    <a:cubicBezTo>
                      <a:pt x="901" y="710"/>
                      <a:pt x="898" y="726"/>
                      <a:pt x="897" y="729"/>
                    </a:cubicBezTo>
                    <a:cubicBezTo>
                      <a:pt x="886" y="747"/>
                      <a:pt x="882" y="755"/>
                      <a:pt x="870" y="771"/>
                    </a:cubicBezTo>
                    <a:cubicBezTo>
                      <a:pt x="867" y="776"/>
                      <a:pt x="868" y="786"/>
                      <a:pt x="867" y="789"/>
                    </a:cubicBezTo>
                    <a:cubicBezTo>
                      <a:pt x="862" y="798"/>
                      <a:pt x="846" y="809"/>
                      <a:pt x="833" y="809"/>
                    </a:cubicBezTo>
                    <a:cubicBezTo>
                      <a:pt x="819" y="809"/>
                      <a:pt x="808" y="809"/>
                      <a:pt x="796" y="814"/>
                    </a:cubicBezTo>
                    <a:cubicBezTo>
                      <a:pt x="792" y="817"/>
                      <a:pt x="791" y="820"/>
                      <a:pt x="789" y="823"/>
                    </a:cubicBezTo>
                    <a:cubicBezTo>
                      <a:pt x="770" y="842"/>
                      <a:pt x="752" y="831"/>
                      <a:pt x="738" y="853"/>
                    </a:cubicBezTo>
                    <a:cubicBezTo>
                      <a:pt x="732" y="863"/>
                      <a:pt x="722" y="863"/>
                      <a:pt x="716" y="870"/>
                    </a:cubicBezTo>
                    <a:cubicBezTo>
                      <a:pt x="706" y="880"/>
                      <a:pt x="708" y="891"/>
                      <a:pt x="708" y="906"/>
                    </a:cubicBezTo>
                    <a:cubicBezTo>
                      <a:pt x="708" y="944"/>
                      <a:pt x="708" y="944"/>
                      <a:pt x="708" y="944"/>
                    </a:cubicBezTo>
                    <a:cubicBezTo>
                      <a:pt x="692" y="952"/>
                      <a:pt x="685" y="965"/>
                      <a:pt x="677" y="982"/>
                    </a:cubicBezTo>
                    <a:cubicBezTo>
                      <a:pt x="677" y="981"/>
                      <a:pt x="677" y="981"/>
                      <a:pt x="677" y="981"/>
                    </a:cubicBezTo>
                    <a:cubicBezTo>
                      <a:pt x="672" y="991"/>
                      <a:pt x="673" y="997"/>
                      <a:pt x="667" y="1007"/>
                    </a:cubicBezTo>
                    <a:cubicBezTo>
                      <a:pt x="653" y="1029"/>
                      <a:pt x="638" y="1031"/>
                      <a:pt x="625" y="1052"/>
                    </a:cubicBezTo>
                    <a:cubicBezTo>
                      <a:pt x="610" y="1076"/>
                      <a:pt x="604" y="1115"/>
                      <a:pt x="569" y="1115"/>
                    </a:cubicBezTo>
                    <a:cubicBezTo>
                      <a:pt x="557" y="1115"/>
                      <a:pt x="540" y="1107"/>
                      <a:pt x="535" y="1107"/>
                    </a:cubicBezTo>
                    <a:cubicBezTo>
                      <a:pt x="524" y="1107"/>
                      <a:pt x="514" y="1097"/>
                      <a:pt x="503" y="1097"/>
                    </a:cubicBezTo>
                    <a:cubicBezTo>
                      <a:pt x="501" y="1097"/>
                      <a:pt x="497" y="1099"/>
                      <a:pt x="497" y="1101"/>
                    </a:cubicBezTo>
                    <a:cubicBezTo>
                      <a:pt x="497" y="1108"/>
                      <a:pt x="508" y="1112"/>
                      <a:pt x="511" y="1115"/>
                    </a:cubicBezTo>
                    <a:cubicBezTo>
                      <a:pt x="517" y="1121"/>
                      <a:pt x="517" y="1130"/>
                      <a:pt x="520" y="1139"/>
                    </a:cubicBezTo>
                    <a:cubicBezTo>
                      <a:pt x="522" y="1148"/>
                      <a:pt x="534" y="1148"/>
                      <a:pt x="534" y="1157"/>
                    </a:cubicBezTo>
                    <a:cubicBezTo>
                      <a:pt x="534" y="1166"/>
                      <a:pt x="534" y="1172"/>
                      <a:pt x="530" y="1178"/>
                    </a:cubicBezTo>
                    <a:cubicBezTo>
                      <a:pt x="524" y="1189"/>
                      <a:pt x="518" y="1194"/>
                      <a:pt x="511" y="1202"/>
                    </a:cubicBezTo>
                    <a:cubicBezTo>
                      <a:pt x="498" y="1216"/>
                      <a:pt x="482" y="1212"/>
                      <a:pt x="464" y="1218"/>
                    </a:cubicBezTo>
                    <a:cubicBezTo>
                      <a:pt x="452" y="1222"/>
                      <a:pt x="427" y="1213"/>
                      <a:pt x="420" y="1220"/>
                    </a:cubicBezTo>
                    <a:cubicBezTo>
                      <a:pt x="410" y="1231"/>
                      <a:pt x="418" y="1255"/>
                      <a:pt x="412" y="1266"/>
                    </a:cubicBezTo>
                    <a:cubicBezTo>
                      <a:pt x="412" y="1264"/>
                      <a:pt x="412" y="1264"/>
                      <a:pt x="412" y="1264"/>
                    </a:cubicBezTo>
                    <a:cubicBezTo>
                      <a:pt x="412" y="1266"/>
                      <a:pt x="412" y="1271"/>
                      <a:pt x="412" y="1274"/>
                    </a:cubicBezTo>
                    <a:cubicBezTo>
                      <a:pt x="412" y="1278"/>
                      <a:pt x="400" y="1283"/>
                      <a:pt x="395" y="1283"/>
                    </a:cubicBezTo>
                    <a:cubicBezTo>
                      <a:pt x="379" y="1283"/>
                      <a:pt x="376" y="1272"/>
                      <a:pt x="361" y="1272"/>
                    </a:cubicBezTo>
                    <a:cubicBezTo>
                      <a:pt x="355" y="1272"/>
                      <a:pt x="353" y="1278"/>
                      <a:pt x="353" y="1282"/>
                    </a:cubicBezTo>
                    <a:cubicBezTo>
                      <a:pt x="353" y="1293"/>
                      <a:pt x="362" y="1313"/>
                      <a:pt x="369" y="1313"/>
                    </a:cubicBezTo>
                    <a:cubicBezTo>
                      <a:pt x="373" y="1313"/>
                      <a:pt x="377" y="1309"/>
                      <a:pt x="380" y="1308"/>
                    </a:cubicBezTo>
                    <a:cubicBezTo>
                      <a:pt x="383" y="1311"/>
                      <a:pt x="386" y="1312"/>
                      <a:pt x="386" y="1316"/>
                    </a:cubicBezTo>
                    <a:cubicBezTo>
                      <a:pt x="386" y="1321"/>
                      <a:pt x="380" y="1326"/>
                      <a:pt x="379" y="1326"/>
                    </a:cubicBezTo>
                    <a:cubicBezTo>
                      <a:pt x="370" y="1326"/>
                      <a:pt x="367" y="1319"/>
                      <a:pt x="359" y="1319"/>
                    </a:cubicBezTo>
                    <a:cubicBezTo>
                      <a:pt x="359" y="1328"/>
                      <a:pt x="364" y="1329"/>
                      <a:pt x="368" y="1331"/>
                    </a:cubicBezTo>
                    <a:cubicBezTo>
                      <a:pt x="354" y="1345"/>
                      <a:pt x="354" y="1359"/>
                      <a:pt x="349" y="1379"/>
                    </a:cubicBezTo>
                    <a:cubicBezTo>
                      <a:pt x="348" y="1388"/>
                      <a:pt x="334" y="1389"/>
                      <a:pt x="329" y="1390"/>
                    </a:cubicBezTo>
                    <a:cubicBezTo>
                      <a:pt x="317" y="1393"/>
                      <a:pt x="306" y="1404"/>
                      <a:pt x="306" y="1418"/>
                    </a:cubicBezTo>
                    <a:cubicBezTo>
                      <a:pt x="306" y="1449"/>
                      <a:pt x="340" y="1437"/>
                      <a:pt x="340" y="1462"/>
                    </a:cubicBezTo>
                    <a:cubicBezTo>
                      <a:pt x="340" y="1484"/>
                      <a:pt x="321" y="1487"/>
                      <a:pt x="311" y="1498"/>
                    </a:cubicBezTo>
                    <a:cubicBezTo>
                      <a:pt x="305" y="1504"/>
                      <a:pt x="307" y="1514"/>
                      <a:pt x="302" y="1525"/>
                    </a:cubicBezTo>
                    <a:cubicBezTo>
                      <a:pt x="297" y="1536"/>
                      <a:pt x="285" y="1531"/>
                      <a:pt x="278" y="1538"/>
                    </a:cubicBezTo>
                    <a:cubicBezTo>
                      <a:pt x="269" y="1548"/>
                      <a:pt x="265" y="1559"/>
                      <a:pt x="265" y="1574"/>
                    </a:cubicBezTo>
                    <a:cubicBezTo>
                      <a:pt x="265" y="1582"/>
                      <a:pt x="272" y="1592"/>
                      <a:pt x="277" y="1592"/>
                    </a:cubicBezTo>
                    <a:cubicBezTo>
                      <a:pt x="290" y="1600"/>
                      <a:pt x="290" y="1637"/>
                      <a:pt x="299" y="1647"/>
                    </a:cubicBezTo>
                    <a:cubicBezTo>
                      <a:pt x="316" y="1665"/>
                      <a:pt x="336" y="1672"/>
                      <a:pt x="357" y="1682"/>
                    </a:cubicBezTo>
                    <a:cubicBezTo>
                      <a:pt x="354" y="1687"/>
                      <a:pt x="349" y="1685"/>
                      <a:pt x="345" y="1685"/>
                    </a:cubicBezTo>
                    <a:cubicBezTo>
                      <a:pt x="333" y="1685"/>
                      <a:pt x="315" y="1700"/>
                      <a:pt x="308" y="1700"/>
                    </a:cubicBezTo>
                    <a:cubicBezTo>
                      <a:pt x="302" y="1700"/>
                      <a:pt x="303" y="1700"/>
                      <a:pt x="299" y="1700"/>
                    </a:cubicBezTo>
                    <a:cubicBezTo>
                      <a:pt x="297" y="1700"/>
                      <a:pt x="294" y="1703"/>
                      <a:pt x="292" y="1703"/>
                    </a:cubicBezTo>
                    <a:cubicBezTo>
                      <a:pt x="284" y="1703"/>
                      <a:pt x="278" y="1703"/>
                      <a:pt x="271" y="1703"/>
                    </a:cubicBezTo>
                    <a:cubicBezTo>
                      <a:pt x="253" y="1703"/>
                      <a:pt x="259" y="1681"/>
                      <a:pt x="247" y="1677"/>
                    </a:cubicBezTo>
                    <a:cubicBezTo>
                      <a:pt x="236" y="1673"/>
                      <a:pt x="219" y="1673"/>
                      <a:pt x="219" y="1659"/>
                    </a:cubicBezTo>
                    <a:cubicBezTo>
                      <a:pt x="213" y="1659"/>
                      <a:pt x="210" y="1659"/>
                      <a:pt x="205" y="1659"/>
                    </a:cubicBezTo>
                    <a:cubicBezTo>
                      <a:pt x="199" y="1659"/>
                      <a:pt x="197" y="1653"/>
                      <a:pt x="196" y="1649"/>
                    </a:cubicBezTo>
                    <a:cubicBezTo>
                      <a:pt x="175" y="1649"/>
                      <a:pt x="169" y="1638"/>
                      <a:pt x="159" y="1627"/>
                    </a:cubicBezTo>
                    <a:cubicBezTo>
                      <a:pt x="157" y="1625"/>
                      <a:pt x="152" y="1621"/>
                      <a:pt x="152" y="1619"/>
                    </a:cubicBezTo>
                    <a:cubicBezTo>
                      <a:pt x="152" y="1612"/>
                      <a:pt x="166" y="1613"/>
                      <a:pt x="167" y="1606"/>
                    </a:cubicBezTo>
                    <a:cubicBezTo>
                      <a:pt x="165" y="1605"/>
                      <a:pt x="163" y="1604"/>
                      <a:pt x="161" y="1602"/>
                    </a:cubicBezTo>
                    <a:cubicBezTo>
                      <a:pt x="163" y="1598"/>
                      <a:pt x="166" y="1593"/>
                      <a:pt x="166" y="1588"/>
                    </a:cubicBezTo>
                    <a:cubicBezTo>
                      <a:pt x="166" y="1569"/>
                      <a:pt x="146" y="1573"/>
                      <a:pt x="146" y="1556"/>
                    </a:cubicBezTo>
                    <a:cubicBezTo>
                      <a:pt x="146" y="1550"/>
                      <a:pt x="146" y="1548"/>
                      <a:pt x="146" y="1545"/>
                    </a:cubicBezTo>
                    <a:cubicBezTo>
                      <a:pt x="146" y="1527"/>
                      <a:pt x="134" y="1499"/>
                      <a:pt x="134" y="1486"/>
                    </a:cubicBezTo>
                    <a:cubicBezTo>
                      <a:pt x="134" y="1472"/>
                      <a:pt x="152" y="1466"/>
                      <a:pt x="152" y="1453"/>
                    </a:cubicBezTo>
                    <a:cubicBezTo>
                      <a:pt x="152" y="1447"/>
                      <a:pt x="143" y="1434"/>
                      <a:pt x="141" y="1425"/>
                    </a:cubicBezTo>
                    <a:cubicBezTo>
                      <a:pt x="141" y="1418"/>
                      <a:pt x="141" y="1418"/>
                      <a:pt x="141" y="1418"/>
                    </a:cubicBezTo>
                    <a:cubicBezTo>
                      <a:pt x="142" y="1418"/>
                      <a:pt x="142" y="1418"/>
                      <a:pt x="142" y="1418"/>
                    </a:cubicBezTo>
                    <a:cubicBezTo>
                      <a:pt x="142" y="1413"/>
                      <a:pt x="145" y="1409"/>
                      <a:pt x="149" y="1409"/>
                    </a:cubicBezTo>
                    <a:cubicBezTo>
                      <a:pt x="162" y="1409"/>
                      <a:pt x="157" y="1423"/>
                      <a:pt x="168" y="1423"/>
                    </a:cubicBezTo>
                    <a:cubicBezTo>
                      <a:pt x="193" y="1305"/>
                      <a:pt x="193" y="1305"/>
                      <a:pt x="193" y="1305"/>
                    </a:cubicBezTo>
                    <a:cubicBezTo>
                      <a:pt x="193" y="1293"/>
                      <a:pt x="193" y="1293"/>
                      <a:pt x="193" y="1293"/>
                    </a:cubicBezTo>
                    <a:cubicBezTo>
                      <a:pt x="191" y="1293"/>
                      <a:pt x="189" y="1293"/>
                      <a:pt x="187" y="1293"/>
                    </a:cubicBezTo>
                    <a:cubicBezTo>
                      <a:pt x="181" y="1296"/>
                      <a:pt x="180" y="1302"/>
                      <a:pt x="175" y="1302"/>
                    </a:cubicBezTo>
                    <a:cubicBezTo>
                      <a:pt x="169" y="1302"/>
                      <a:pt x="165" y="1284"/>
                      <a:pt x="165" y="1275"/>
                    </a:cubicBezTo>
                    <a:cubicBezTo>
                      <a:pt x="165" y="1260"/>
                      <a:pt x="170" y="1254"/>
                      <a:pt x="172" y="1239"/>
                    </a:cubicBezTo>
                    <a:cubicBezTo>
                      <a:pt x="177" y="1239"/>
                      <a:pt x="180" y="1237"/>
                      <a:pt x="180" y="1235"/>
                    </a:cubicBezTo>
                    <a:cubicBezTo>
                      <a:pt x="180" y="1230"/>
                      <a:pt x="175" y="1226"/>
                      <a:pt x="175" y="1226"/>
                    </a:cubicBezTo>
                    <a:cubicBezTo>
                      <a:pt x="172" y="1226"/>
                      <a:pt x="171" y="1204"/>
                      <a:pt x="171" y="1198"/>
                    </a:cubicBezTo>
                    <a:cubicBezTo>
                      <a:pt x="171" y="1180"/>
                      <a:pt x="182" y="1162"/>
                      <a:pt x="189" y="1150"/>
                    </a:cubicBezTo>
                    <a:cubicBezTo>
                      <a:pt x="192" y="1145"/>
                      <a:pt x="193" y="1134"/>
                      <a:pt x="197" y="1128"/>
                    </a:cubicBezTo>
                    <a:cubicBezTo>
                      <a:pt x="199" y="1125"/>
                      <a:pt x="203" y="1126"/>
                      <a:pt x="204" y="1123"/>
                    </a:cubicBezTo>
                    <a:cubicBezTo>
                      <a:pt x="209" y="1104"/>
                      <a:pt x="209" y="1091"/>
                      <a:pt x="214" y="1072"/>
                    </a:cubicBezTo>
                    <a:cubicBezTo>
                      <a:pt x="213" y="1012"/>
                      <a:pt x="213" y="1012"/>
                      <a:pt x="213" y="1012"/>
                    </a:cubicBezTo>
                    <a:cubicBezTo>
                      <a:pt x="208" y="998"/>
                      <a:pt x="217" y="987"/>
                      <a:pt x="217" y="974"/>
                    </a:cubicBezTo>
                    <a:cubicBezTo>
                      <a:pt x="217" y="944"/>
                      <a:pt x="234" y="924"/>
                      <a:pt x="234" y="897"/>
                    </a:cubicBezTo>
                    <a:cubicBezTo>
                      <a:pt x="234" y="894"/>
                      <a:pt x="234" y="892"/>
                      <a:pt x="234" y="890"/>
                    </a:cubicBezTo>
                    <a:cubicBezTo>
                      <a:pt x="234" y="884"/>
                      <a:pt x="238" y="870"/>
                      <a:pt x="240" y="862"/>
                    </a:cubicBezTo>
                    <a:cubicBezTo>
                      <a:pt x="240" y="837"/>
                      <a:pt x="240" y="837"/>
                      <a:pt x="240" y="827"/>
                    </a:cubicBezTo>
                    <a:cubicBezTo>
                      <a:pt x="240" y="816"/>
                      <a:pt x="246" y="794"/>
                      <a:pt x="246" y="782"/>
                    </a:cubicBezTo>
                    <a:cubicBezTo>
                      <a:pt x="246" y="774"/>
                      <a:pt x="243" y="727"/>
                      <a:pt x="240" y="718"/>
                    </a:cubicBezTo>
                    <a:cubicBezTo>
                      <a:pt x="233" y="699"/>
                      <a:pt x="221" y="687"/>
                      <a:pt x="208" y="680"/>
                    </a:cubicBezTo>
                    <a:cubicBezTo>
                      <a:pt x="196" y="674"/>
                      <a:pt x="188" y="676"/>
                      <a:pt x="180" y="667"/>
                    </a:cubicBezTo>
                    <a:cubicBezTo>
                      <a:pt x="171" y="658"/>
                      <a:pt x="166" y="654"/>
                      <a:pt x="155" y="651"/>
                    </a:cubicBezTo>
                    <a:cubicBezTo>
                      <a:pt x="134" y="644"/>
                      <a:pt x="124" y="633"/>
                      <a:pt x="110" y="619"/>
                    </a:cubicBezTo>
                    <a:cubicBezTo>
                      <a:pt x="104" y="612"/>
                      <a:pt x="107" y="603"/>
                      <a:pt x="107" y="594"/>
                    </a:cubicBezTo>
                    <a:cubicBezTo>
                      <a:pt x="107" y="581"/>
                      <a:pt x="96" y="575"/>
                      <a:pt x="93" y="564"/>
                    </a:cubicBezTo>
                    <a:cubicBezTo>
                      <a:pt x="87" y="545"/>
                      <a:pt x="71" y="530"/>
                      <a:pt x="66" y="513"/>
                    </a:cubicBezTo>
                    <a:cubicBezTo>
                      <a:pt x="61" y="495"/>
                      <a:pt x="56" y="484"/>
                      <a:pt x="49" y="469"/>
                    </a:cubicBezTo>
                    <a:cubicBezTo>
                      <a:pt x="47" y="464"/>
                      <a:pt x="42" y="466"/>
                      <a:pt x="40" y="464"/>
                    </a:cubicBezTo>
                    <a:cubicBezTo>
                      <a:pt x="34" y="458"/>
                      <a:pt x="33" y="447"/>
                      <a:pt x="30" y="441"/>
                    </a:cubicBezTo>
                    <a:cubicBezTo>
                      <a:pt x="28" y="436"/>
                      <a:pt x="22" y="438"/>
                      <a:pt x="19" y="435"/>
                    </a:cubicBezTo>
                    <a:cubicBezTo>
                      <a:pt x="11" y="426"/>
                      <a:pt x="0" y="410"/>
                      <a:pt x="0" y="396"/>
                    </a:cubicBezTo>
                    <a:cubicBezTo>
                      <a:pt x="0" y="386"/>
                      <a:pt x="6" y="375"/>
                      <a:pt x="9" y="372"/>
                    </a:cubicBezTo>
                    <a:cubicBezTo>
                      <a:pt x="15" y="360"/>
                      <a:pt x="29" y="357"/>
                      <a:pt x="32" y="344"/>
                    </a:cubicBezTo>
                    <a:cubicBezTo>
                      <a:pt x="25" y="340"/>
                      <a:pt x="26" y="343"/>
                      <a:pt x="21" y="343"/>
                    </a:cubicBezTo>
                    <a:cubicBezTo>
                      <a:pt x="10" y="343"/>
                      <a:pt x="9" y="328"/>
                      <a:pt x="9" y="316"/>
                    </a:cubicBezTo>
                    <a:cubicBezTo>
                      <a:pt x="9" y="298"/>
                      <a:pt x="28" y="301"/>
                      <a:pt x="24" y="266"/>
                    </a:cubicBezTo>
                    <a:cubicBezTo>
                      <a:pt x="45" y="266"/>
                      <a:pt x="50" y="245"/>
                      <a:pt x="56" y="232"/>
                    </a:cubicBezTo>
                    <a:cubicBezTo>
                      <a:pt x="65" y="215"/>
                      <a:pt x="84" y="220"/>
                      <a:pt x="89" y="199"/>
                    </a:cubicBezTo>
                    <a:cubicBezTo>
                      <a:pt x="85" y="197"/>
                      <a:pt x="81" y="193"/>
                      <a:pt x="81" y="191"/>
                    </a:cubicBezTo>
                    <a:cubicBezTo>
                      <a:pt x="84" y="185"/>
                      <a:pt x="84" y="185"/>
                      <a:pt x="84" y="1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1838;p7">
                <a:extLst>
                  <a:ext uri="{FF2B5EF4-FFF2-40B4-BE49-F238E27FC236}">
                    <a16:creationId xmlns:a16="http://schemas.microsoft.com/office/drawing/2014/main" id="{451F689B-570F-0174-06A4-131ED35B106F}"/>
                  </a:ext>
                </a:extLst>
              </p:cNvPr>
              <p:cNvSpPr/>
              <p:nvPr/>
            </p:nvSpPr>
            <p:spPr>
              <a:xfrm>
                <a:off x="3889872" y="3571666"/>
                <a:ext cx="12244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11" h="16" extrusionOk="0">
                    <a:moveTo>
                      <a:pt x="3" y="1"/>
                    </a:moveTo>
                    <a:cubicBezTo>
                      <a:pt x="9" y="2"/>
                      <a:pt x="11" y="7"/>
                      <a:pt x="11" y="12"/>
                    </a:cubicBezTo>
                    <a:cubicBezTo>
                      <a:pt x="11" y="14"/>
                      <a:pt x="9" y="16"/>
                      <a:pt x="7" y="16"/>
                    </a:cubicBezTo>
                    <a:cubicBezTo>
                      <a:pt x="0" y="16"/>
                      <a:pt x="0" y="7"/>
                      <a:pt x="0" y="1"/>
                    </a:cubicBezTo>
                    <a:cubicBezTo>
                      <a:pt x="0" y="0"/>
                      <a:pt x="2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1839;p7">
                <a:extLst>
                  <a:ext uri="{FF2B5EF4-FFF2-40B4-BE49-F238E27FC236}">
                    <a16:creationId xmlns:a16="http://schemas.microsoft.com/office/drawing/2014/main" id="{D134E573-4ABE-ECE6-BCB9-A568F0B9802A}"/>
                  </a:ext>
                </a:extLst>
              </p:cNvPr>
              <p:cNvSpPr/>
              <p:nvPr/>
            </p:nvSpPr>
            <p:spPr>
              <a:xfrm>
                <a:off x="3876098" y="3521162"/>
                <a:ext cx="22957" cy="7652"/>
              </a:xfrm>
              <a:custGeom>
                <a:avLst/>
                <a:gdLst/>
                <a:ahLst/>
                <a:cxnLst/>
                <a:rect l="l" t="t" r="r" b="b"/>
                <a:pathLst>
                  <a:path w="20" h="7" extrusionOk="0">
                    <a:moveTo>
                      <a:pt x="0" y="6"/>
                    </a:moveTo>
                    <a:cubicBezTo>
                      <a:pt x="2" y="3"/>
                      <a:pt x="7" y="0"/>
                      <a:pt x="11" y="0"/>
                    </a:cubicBezTo>
                    <a:cubicBezTo>
                      <a:pt x="16" y="0"/>
                      <a:pt x="18" y="4"/>
                      <a:pt x="20" y="6"/>
                    </a:cubicBezTo>
                    <a:cubicBezTo>
                      <a:pt x="12" y="7"/>
                      <a:pt x="5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1840;p7">
                <a:extLst>
                  <a:ext uri="{FF2B5EF4-FFF2-40B4-BE49-F238E27FC236}">
                    <a16:creationId xmlns:a16="http://schemas.microsoft.com/office/drawing/2014/main" id="{F87A91BD-AD80-05AA-D1E8-3D2A8234E266}"/>
                  </a:ext>
                </a:extLst>
              </p:cNvPr>
              <p:cNvSpPr/>
              <p:nvPr/>
            </p:nvSpPr>
            <p:spPr>
              <a:xfrm>
                <a:off x="3914359" y="3531875"/>
                <a:ext cx="4591" cy="7652"/>
              </a:xfrm>
              <a:custGeom>
                <a:avLst/>
                <a:gdLst/>
                <a:ahLst/>
                <a:cxnLst/>
                <a:rect l="l" t="t" r="r" b="b"/>
                <a:pathLst>
                  <a:path w="4" h="7" extrusionOk="0">
                    <a:moveTo>
                      <a:pt x="4" y="7"/>
                    </a:moveTo>
                    <a:cubicBezTo>
                      <a:pt x="2" y="7"/>
                      <a:pt x="0" y="3"/>
                      <a:pt x="0" y="0"/>
                    </a:cubicBez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5" name="Google Shape;1841;p7">
                <a:extLst>
                  <a:ext uri="{FF2B5EF4-FFF2-40B4-BE49-F238E27FC236}">
                    <a16:creationId xmlns:a16="http://schemas.microsoft.com/office/drawing/2014/main" id="{B10CE5F1-6F9A-600C-8B10-2ADFED6D23A8}"/>
                  </a:ext>
                </a:extLst>
              </p:cNvPr>
              <p:cNvSpPr/>
              <p:nvPr/>
            </p:nvSpPr>
            <p:spPr>
              <a:xfrm>
                <a:off x="4003124" y="3668083"/>
                <a:ext cx="16835" cy="15304"/>
              </a:xfrm>
              <a:custGeom>
                <a:avLst/>
                <a:gdLst/>
                <a:ahLst/>
                <a:cxnLst/>
                <a:rect l="l" t="t" r="r" b="b"/>
                <a:pathLst>
                  <a:path w="15" h="13" extrusionOk="0">
                    <a:moveTo>
                      <a:pt x="0" y="8"/>
                    </a:moveTo>
                    <a:cubicBezTo>
                      <a:pt x="0" y="9"/>
                      <a:pt x="0" y="11"/>
                      <a:pt x="0" y="12"/>
                    </a:cubicBezTo>
                    <a:cubicBezTo>
                      <a:pt x="0" y="13"/>
                      <a:pt x="2" y="12"/>
                      <a:pt x="3" y="12"/>
                    </a:cubicBezTo>
                    <a:cubicBezTo>
                      <a:pt x="7" y="12"/>
                      <a:pt x="12" y="11"/>
                      <a:pt x="15" y="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5"/>
                      <a:pt x="6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6" name="Google Shape;1842;p7">
                <a:extLst>
                  <a:ext uri="{FF2B5EF4-FFF2-40B4-BE49-F238E27FC236}">
                    <a16:creationId xmlns:a16="http://schemas.microsoft.com/office/drawing/2014/main" id="{8786EEBA-123B-7D58-CA95-11634F8AE3A0}"/>
                  </a:ext>
                </a:extLst>
              </p:cNvPr>
              <p:cNvSpPr/>
              <p:nvPr/>
            </p:nvSpPr>
            <p:spPr>
              <a:xfrm>
                <a:off x="2745103" y="2834001"/>
                <a:ext cx="1426369" cy="734604"/>
              </a:xfrm>
              <a:custGeom>
                <a:avLst/>
                <a:gdLst/>
                <a:ahLst/>
                <a:cxnLst/>
                <a:rect l="l" t="t" r="r" b="b"/>
                <a:pathLst>
                  <a:path w="1247" h="642" extrusionOk="0">
                    <a:moveTo>
                      <a:pt x="1013" y="421"/>
                    </a:moveTo>
                    <a:cubicBezTo>
                      <a:pt x="978" y="442"/>
                      <a:pt x="932" y="457"/>
                      <a:pt x="932" y="515"/>
                    </a:cubicBezTo>
                    <a:cubicBezTo>
                      <a:pt x="932" y="541"/>
                      <a:pt x="954" y="549"/>
                      <a:pt x="954" y="574"/>
                    </a:cubicBezTo>
                    <a:cubicBezTo>
                      <a:pt x="954" y="573"/>
                      <a:pt x="954" y="573"/>
                      <a:pt x="954" y="573"/>
                    </a:cubicBezTo>
                    <a:cubicBezTo>
                      <a:pt x="954" y="578"/>
                      <a:pt x="954" y="578"/>
                      <a:pt x="954" y="578"/>
                    </a:cubicBezTo>
                    <a:cubicBezTo>
                      <a:pt x="956" y="588"/>
                      <a:pt x="963" y="596"/>
                      <a:pt x="963" y="610"/>
                    </a:cubicBezTo>
                    <a:cubicBezTo>
                      <a:pt x="963" y="627"/>
                      <a:pt x="959" y="642"/>
                      <a:pt x="946" y="642"/>
                    </a:cubicBezTo>
                    <a:cubicBezTo>
                      <a:pt x="935" y="642"/>
                      <a:pt x="935" y="629"/>
                      <a:pt x="931" y="622"/>
                    </a:cubicBezTo>
                    <a:cubicBezTo>
                      <a:pt x="922" y="609"/>
                      <a:pt x="914" y="605"/>
                      <a:pt x="908" y="593"/>
                    </a:cubicBezTo>
                    <a:cubicBezTo>
                      <a:pt x="896" y="567"/>
                      <a:pt x="905" y="519"/>
                      <a:pt x="872" y="519"/>
                    </a:cubicBezTo>
                    <a:cubicBezTo>
                      <a:pt x="865" y="519"/>
                      <a:pt x="862" y="529"/>
                      <a:pt x="855" y="529"/>
                    </a:cubicBezTo>
                    <a:cubicBezTo>
                      <a:pt x="842" y="529"/>
                      <a:pt x="833" y="511"/>
                      <a:pt x="815" y="511"/>
                    </a:cubicBezTo>
                    <a:cubicBezTo>
                      <a:pt x="804" y="511"/>
                      <a:pt x="802" y="517"/>
                      <a:pt x="796" y="517"/>
                    </a:cubicBezTo>
                    <a:cubicBezTo>
                      <a:pt x="794" y="517"/>
                      <a:pt x="791" y="513"/>
                      <a:pt x="791" y="511"/>
                    </a:cubicBezTo>
                    <a:cubicBezTo>
                      <a:pt x="779" y="514"/>
                      <a:pt x="763" y="512"/>
                      <a:pt x="750" y="517"/>
                    </a:cubicBezTo>
                    <a:cubicBezTo>
                      <a:pt x="757" y="520"/>
                      <a:pt x="756" y="520"/>
                      <a:pt x="760" y="517"/>
                    </a:cubicBezTo>
                    <a:cubicBezTo>
                      <a:pt x="760" y="529"/>
                      <a:pt x="753" y="536"/>
                      <a:pt x="762" y="543"/>
                    </a:cubicBezTo>
                    <a:cubicBezTo>
                      <a:pt x="741" y="554"/>
                      <a:pt x="723" y="527"/>
                      <a:pt x="707" y="527"/>
                    </a:cubicBezTo>
                    <a:cubicBezTo>
                      <a:pt x="703" y="527"/>
                      <a:pt x="701" y="533"/>
                      <a:pt x="696" y="533"/>
                    </a:cubicBezTo>
                    <a:cubicBezTo>
                      <a:pt x="688" y="533"/>
                      <a:pt x="683" y="525"/>
                      <a:pt x="675" y="525"/>
                    </a:cubicBezTo>
                    <a:cubicBezTo>
                      <a:pt x="653" y="525"/>
                      <a:pt x="642" y="545"/>
                      <a:pt x="633" y="555"/>
                    </a:cubicBezTo>
                    <a:cubicBezTo>
                      <a:pt x="627" y="561"/>
                      <a:pt x="620" y="555"/>
                      <a:pt x="613" y="559"/>
                    </a:cubicBezTo>
                    <a:cubicBezTo>
                      <a:pt x="596" y="565"/>
                      <a:pt x="586" y="586"/>
                      <a:pt x="586" y="610"/>
                    </a:cubicBezTo>
                    <a:cubicBezTo>
                      <a:pt x="586" y="613"/>
                      <a:pt x="590" y="616"/>
                      <a:pt x="590" y="618"/>
                    </a:cubicBezTo>
                    <a:cubicBezTo>
                      <a:pt x="577" y="617"/>
                      <a:pt x="558" y="613"/>
                      <a:pt x="552" y="606"/>
                    </a:cubicBezTo>
                    <a:cubicBezTo>
                      <a:pt x="528" y="581"/>
                      <a:pt x="529" y="523"/>
                      <a:pt x="484" y="523"/>
                    </a:cubicBezTo>
                    <a:cubicBezTo>
                      <a:pt x="467" y="523"/>
                      <a:pt x="472" y="545"/>
                      <a:pt x="458" y="545"/>
                    </a:cubicBezTo>
                    <a:cubicBezTo>
                      <a:pt x="442" y="545"/>
                      <a:pt x="430" y="518"/>
                      <a:pt x="423" y="507"/>
                    </a:cubicBezTo>
                    <a:cubicBezTo>
                      <a:pt x="411" y="484"/>
                      <a:pt x="396" y="481"/>
                      <a:pt x="370" y="473"/>
                    </a:cubicBezTo>
                    <a:cubicBezTo>
                      <a:pt x="355" y="473"/>
                      <a:pt x="355" y="473"/>
                      <a:pt x="355" y="473"/>
                    </a:cubicBezTo>
                    <a:cubicBezTo>
                      <a:pt x="355" y="483"/>
                      <a:pt x="355" y="483"/>
                      <a:pt x="355" y="483"/>
                    </a:cubicBezTo>
                    <a:cubicBezTo>
                      <a:pt x="292" y="483"/>
                      <a:pt x="292" y="483"/>
                      <a:pt x="292" y="483"/>
                    </a:cubicBezTo>
                    <a:cubicBezTo>
                      <a:pt x="211" y="455"/>
                      <a:pt x="211" y="455"/>
                      <a:pt x="211" y="455"/>
                    </a:cubicBezTo>
                    <a:cubicBezTo>
                      <a:pt x="164" y="455"/>
                      <a:pt x="164" y="455"/>
                      <a:pt x="164" y="455"/>
                    </a:cubicBezTo>
                    <a:cubicBezTo>
                      <a:pt x="152" y="431"/>
                      <a:pt x="114" y="415"/>
                      <a:pt x="86" y="404"/>
                    </a:cubicBezTo>
                    <a:cubicBezTo>
                      <a:pt x="80" y="401"/>
                      <a:pt x="83" y="392"/>
                      <a:pt x="80" y="386"/>
                    </a:cubicBezTo>
                    <a:cubicBezTo>
                      <a:pt x="70" y="358"/>
                      <a:pt x="49" y="349"/>
                      <a:pt x="52" y="316"/>
                    </a:cubicBezTo>
                    <a:cubicBezTo>
                      <a:pt x="36" y="314"/>
                      <a:pt x="20" y="278"/>
                      <a:pt x="7" y="255"/>
                    </a:cubicBezTo>
                    <a:cubicBezTo>
                      <a:pt x="3" y="248"/>
                      <a:pt x="10" y="243"/>
                      <a:pt x="15" y="240"/>
                    </a:cubicBezTo>
                    <a:cubicBezTo>
                      <a:pt x="6" y="222"/>
                      <a:pt x="14" y="193"/>
                      <a:pt x="7" y="173"/>
                    </a:cubicBezTo>
                    <a:cubicBezTo>
                      <a:pt x="0" y="154"/>
                      <a:pt x="20" y="109"/>
                      <a:pt x="20" y="84"/>
                    </a:cubicBezTo>
                    <a:cubicBezTo>
                      <a:pt x="20" y="66"/>
                      <a:pt x="1" y="59"/>
                      <a:pt x="1" y="42"/>
                    </a:cubicBezTo>
                    <a:cubicBezTo>
                      <a:pt x="1" y="37"/>
                      <a:pt x="9" y="36"/>
                      <a:pt x="12" y="36"/>
                    </a:cubicBezTo>
                    <a:cubicBezTo>
                      <a:pt x="24" y="36"/>
                      <a:pt x="30" y="43"/>
                      <a:pt x="34" y="50"/>
                    </a:cubicBezTo>
                    <a:cubicBezTo>
                      <a:pt x="38" y="45"/>
                      <a:pt x="45" y="35"/>
                      <a:pt x="45" y="28"/>
                    </a:cubicBezTo>
                    <a:cubicBezTo>
                      <a:pt x="45" y="20"/>
                      <a:pt x="38" y="18"/>
                      <a:pt x="35" y="10"/>
                    </a:cubicBezTo>
                    <a:cubicBezTo>
                      <a:pt x="641" y="10"/>
                      <a:pt x="641" y="10"/>
                      <a:pt x="641" y="10"/>
                    </a:cubicBezTo>
                    <a:cubicBezTo>
                      <a:pt x="641" y="0"/>
                      <a:pt x="641" y="0"/>
                      <a:pt x="641" y="0"/>
                    </a:cubicBezTo>
                    <a:cubicBezTo>
                      <a:pt x="651" y="8"/>
                      <a:pt x="650" y="15"/>
                      <a:pt x="660" y="20"/>
                    </a:cubicBezTo>
                    <a:cubicBezTo>
                      <a:pt x="698" y="20"/>
                      <a:pt x="698" y="20"/>
                      <a:pt x="698" y="20"/>
                    </a:cubicBezTo>
                    <a:cubicBezTo>
                      <a:pt x="713" y="36"/>
                      <a:pt x="733" y="36"/>
                      <a:pt x="760" y="36"/>
                    </a:cubicBezTo>
                    <a:cubicBezTo>
                      <a:pt x="740" y="51"/>
                      <a:pt x="719" y="58"/>
                      <a:pt x="701" y="82"/>
                    </a:cubicBezTo>
                    <a:cubicBezTo>
                      <a:pt x="713" y="82"/>
                      <a:pt x="713" y="82"/>
                      <a:pt x="713" y="82"/>
                    </a:cubicBezTo>
                    <a:cubicBezTo>
                      <a:pt x="718" y="79"/>
                      <a:pt x="721" y="77"/>
                      <a:pt x="726" y="76"/>
                    </a:cubicBezTo>
                    <a:cubicBezTo>
                      <a:pt x="729" y="83"/>
                      <a:pt x="732" y="84"/>
                      <a:pt x="738" y="84"/>
                    </a:cubicBezTo>
                    <a:cubicBezTo>
                      <a:pt x="751" y="84"/>
                      <a:pt x="751" y="74"/>
                      <a:pt x="758" y="74"/>
                    </a:cubicBezTo>
                    <a:cubicBezTo>
                      <a:pt x="767" y="74"/>
                      <a:pt x="780" y="58"/>
                      <a:pt x="792" y="56"/>
                    </a:cubicBezTo>
                    <a:cubicBezTo>
                      <a:pt x="792" y="67"/>
                      <a:pt x="786" y="70"/>
                      <a:pt x="783" y="76"/>
                    </a:cubicBezTo>
                    <a:cubicBezTo>
                      <a:pt x="798" y="76"/>
                      <a:pt x="798" y="76"/>
                      <a:pt x="798" y="76"/>
                    </a:cubicBezTo>
                    <a:cubicBezTo>
                      <a:pt x="799" y="82"/>
                      <a:pt x="806" y="85"/>
                      <a:pt x="811" y="85"/>
                    </a:cubicBezTo>
                    <a:cubicBezTo>
                      <a:pt x="821" y="85"/>
                      <a:pt x="824" y="78"/>
                      <a:pt x="832" y="78"/>
                    </a:cubicBezTo>
                    <a:cubicBezTo>
                      <a:pt x="851" y="78"/>
                      <a:pt x="860" y="88"/>
                      <a:pt x="876" y="88"/>
                    </a:cubicBezTo>
                    <a:cubicBezTo>
                      <a:pt x="876" y="97"/>
                      <a:pt x="876" y="97"/>
                      <a:pt x="876" y="97"/>
                    </a:cubicBezTo>
                    <a:cubicBezTo>
                      <a:pt x="864" y="101"/>
                      <a:pt x="848" y="97"/>
                      <a:pt x="842" y="97"/>
                    </a:cubicBezTo>
                    <a:cubicBezTo>
                      <a:pt x="825" y="97"/>
                      <a:pt x="795" y="120"/>
                      <a:pt x="793" y="136"/>
                    </a:cubicBezTo>
                    <a:cubicBezTo>
                      <a:pt x="801" y="131"/>
                      <a:pt x="804" y="124"/>
                      <a:pt x="811" y="124"/>
                    </a:cubicBezTo>
                    <a:cubicBezTo>
                      <a:pt x="798" y="142"/>
                      <a:pt x="792" y="183"/>
                      <a:pt x="792" y="203"/>
                    </a:cubicBezTo>
                    <a:cubicBezTo>
                      <a:pt x="792" y="212"/>
                      <a:pt x="801" y="219"/>
                      <a:pt x="810" y="219"/>
                    </a:cubicBezTo>
                    <a:cubicBezTo>
                      <a:pt x="821" y="219"/>
                      <a:pt x="825" y="195"/>
                      <a:pt x="825" y="185"/>
                    </a:cubicBezTo>
                    <a:cubicBezTo>
                      <a:pt x="825" y="175"/>
                      <a:pt x="825" y="159"/>
                      <a:pt x="825" y="159"/>
                    </a:cubicBezTo>
                    <a:cubicBezTo>
                      <a:pt x="825" y="149"/>
                      <a:pt x="825" y="125"/>
                      <a:pt x="833" y="125"/>
                    </a:cubicBezTo>
                    <a:cubicBezTo>
                      <a:pt x="861" y="123"/>
                      <a:pt x="848" y="104"/>
                      <a:pt x="860" y="104"/>
                    </a:cubicBezTo>
                    <a:cubicBezTo>
                      <a:pt x="867" y="104"/>
                      <a:pt x="895" y="118"/>
                      <a:pt x="895" y="128"/>
                    </a:cubicBezTo>
                    <a:cubicBezTo>
                      <a:pt x="895" y="139"/>
                      <a:pt x="888" y="146"/>
                      <a:pt x="886" y="157"/>
                    </a:cubicBezTo>
                    <a:cubicBezTo>
                      <a:pt x="895" y="157"/>
                      <a:pt x="894" y="154"/>
                      <a:pt x="901" y="152"/>
                    </a:cubicBezTo>
                    <a:cubicBezTo>
                      <a:pt x="904" y="164"/>
                      <a:pt x="904" y="170"/>
                      <a:pt x="912" y="176"/>
                    </a:cubicBezTo>
                    <a:cubicBezTo>
                      <a:pt x="903" y="186"/>
                      <a:pt x="895" y="191"/>
                      <a:pt x="895" y="203"/>
                    </a:cubicBezTo>
                    <a:cubicBezTo>
                      <a:pt x="895" y="211"/>
                      <a:pt x="898" y="223"/>
                      <a:pt x="906" y="223"/>
                    </a:cubicBezTo>
                    <a:cubicBezTo>
                      <a:pt x="926" y="223"/>
                      <a:pt x="961" y="203"/>
                      <a:pt x="976" y="195"/>
                    </a:cubicBezTo>
                    <a:cubicBezTo>
                      <a:pt x="974" y="187"/>
                      <a:pt x="971" y="180"/>
                      <a:pt x="969" y="176"/>
                    </a:cubicBezTo>
                    <a:cubicBezTo>
                      <a:pt x="974" y="176"/>
                      <a:pt x="974" y="175"/>
                      <a:pt x="978" y="175"/>
                    </a:cubicBezTo>
                    <a:cubicBezTo>
                      <a:pt x="1000" y="175"/>
                      <a:pt x="1048" y="183"/>
                      <a:pt x="1048" y="153"/>
                    </a:cubicBezTo>
                    <a:cubicBezTo>
                      <a:pt x="1050" y="152"/>
                      <a:pt x="1077" y="123"/>
                      <a:pt x="1082" y="119"/>
                    </a:cubicBezTo>
                    <a:cubicBezTo>
                      <a:pt x="1086" y="116"/>
                      <a:pt x="1104" y="117"/>
                      <a:pt x="1122" y="117"/>
                    </a:cubicBezTo>
                    <a:cubicBezTo>
                      <a:pt x="1129" y="117"/>
                      <a:pt x="1134" y="117"/>
                      <a:pt x="1141" y="117"/>
                    </a:cubicBezTo>
                    <a:cubicBezTo>
                      <a:pt x="1148" y="117"/>
                      <a:pt x="1155" y="115"/>
                      <a:pt x="1160" y="114"/>
                    </a:cubicBezTo>
                    <a:cubicBezTo>
                      <a:pt x="1167" y="113"/>
                      <a:pt x="1165" y="110"/>
                      <a:pt x="1168" y="107"/>
                    </a:cubicBezTo>
                    <a:cubicBezTo>
                      <a:pt x="1182" y="92"/>
                      <a:pt x="1181" y="66"/>
                      <a:pt x="1201" y="52"/>
                    </a:cubicBezTo>
                    <a:cubicBezTo>
                      <a:pt x="1210" y="64"/>
                      <a:pt x="1224" y="47"/>
                      <a:pt x="1230" y="58"/>
                    </a:cubicBezTo>
                    <a:cubicBezTo>
                      <a:pt x="1242" y="80"/>
                      <a:pt x="1232" y="113"/>
                      <a:pt x="1247" y="132"/>
                    </a:cubicBezTo>
                    <a:cubicBezTo>
                      <a:pt x="1241" y="140"/>
                      <a:pt x="1233" y="145"/>
                      <a:pt x="1222" y="145"/>
                    </a:cubicBezTo>
                    <a:cubicBezTo>
                      <a:pt x="1213" y="145"/>
                      <a:pt x="1213" y="141"/>
                      <a:pt x="1205" y="145"/>
                    </a:cubicBezTo>
                    <a:cubicBezTo>
                      <a:pt x="1193" y="158"/>
                      <a:pt x="1167" y="167"/>
                      <a:pt x="1167" y="197"/>
                    </a:cubicBezTo>
                    <a:cubicBezTo>
                      <a:pt x="1167" y="199"/>
                      <a:pt x="1168" y="203"/>
                      <a:pt x="1170" y="204"/>
                    </a:cubicBezTo>
                    <a:cubicBezTo>
                      <a:pt x="1170" y="208"/>
                      <a:pt x="1173" y="218"/>
                      <a:pt x="1178" y="218"/>
                    </a:cubicBezTo>
                    <a:cubicBezTo>
                      <a:pt x="1179" y="218"/>
                      <a:pt x="1186" y="213"/>
                      <a:pt x="1186" y="213"/>
                    </a:cubicBezTo>
                    <a:cubicBezTo>
                      <a:pt x="1186" y="218"/>
                      <a:pt x="1186" y="218"/>
                      <a:pt x="1186" y="218"/>
                    </a:cubicBezTo>
                    <a:cubicBezTo>
                      <a:pt x="1177" y="221"/>
                      <a:pt x="1164" y="224"/>
                      <a:pt x="1161" y="221"/>
                    </a:cubicBezTo>
                    <a:cubicBezTo>
                      <a:pt x="1146" y="233"/>
                      <a:pt x="1120" y="228"/>
                      <a:pt x="1105" y="238"/>
                    </a:cubicBezTo>
                    <a:cubicBezTo>
                      <a:pt x="1113" y="238"/>
                      <a:pt x="1113" y="238"/>
                      <a:pt x="1113" y="238"/>
                    </a:cubicBezTo>
                    <a:cubicBezTo>
                      <a:pt x="1119" y="238"/>
                      <a:pt x="1126" y="234"/>
                      <a:pt x="1132" y="238"/>
                    </a:cubicBezTo>
                    <a:cubicBezTo>
                      <a:pt x="1121" y="242"/>
                      <a:pt x="1113" y="242"/>
                      <a:pt x="1103" y="242"/>
                    </a:cubicBezTo>
                    <a:cubicBezTo>
                      <a:pt x="1101" y="242"/>
                      <a:pt x="1098" y="241"/>
                      <a:pt x="1096" y="241"/>
                    </a:cubicBezTo>
                    <a:cubicBezTo>
                      <a:pt x="1094" y="242"/>
                      <a:pt x="1091" y="245"/>
                      <a:pt x="1091" y="247"/>
                    </a:cubicBezTo>
                    <a:cubicBezTo>
                      <a:pt x="1091" y="251"/>
                      <a:pt x="1098" y="256"/>
                      <a:pt x="1098" y="256"/>
                    </a:cubicBezTo>
                    <a:cubicBezTo>
                      <a:pt x="1097" y="263"/>
                      <a:pt x="1082" y="291"/>
                      <a:pt x="1077" y="291"/>
                    </a:cubicBezTo>
                    <a:cubicBezTo>
                      <a:pt x="1075" y="291"/>
                      <a:pt x="1073" y="286"/>
                      <a:pt x="1072" y="284"/>
                    </a:cubicBezTo>
                    <a:cubicBezTo>
                      <a:pt x="1068" y="288"/>
                      <a:pt x="1068" y="288"/>
                      <a:pt x="1068" y="288"/>
                    </a:cubicBezTo>
                    <a:cubicBezTo>
                      <a:pt x="1069" y="295"/>
                      <a:pt x="1075" y="297"/>
                      <a:pt x="1075" y="303"/>
                    </a:cubicBezTo>
                    <a:cubicBezTo>
                      <a:pt x="1075" y="308"/>
                      <a:pt x="1060" y="336"/>
                      <a:pt x="1057" y="336"/>
                    </a:cubicBezTo>
                    <a:cubicBezTo>
                      <a:pt x="1056" y="336"/>
                      <a:pt x="1054" y="333"/>
                      <a:pt x="1054" y="331"/>
                    </a:cubicBezTo>
                    <a:cubicBezTo>
                      <a:pt x="1054" y="328"/>
                      <a:pt x="1054" y="326"/>
                      <a:pt x="1054" y="322"/>
                    </a:cubicBezTo>
                    <a:cubicBezTo>
                      <a:pt x="1054" y="317"/>
                      <a:pt x="1048" y="304"/>
                      <a:pt x="1046" y="296"/>
                    </a:cubicBezTo>
                    <a:cubicBezTo>
                      <a:pt x="1044" y="300"/>
                      <a:pt x="1045" y="307"/>
                      <a:pt x="1045" y="307"/>
                    </a:cubicBezTo>
                    <a:cubicBezTo>
                      <a:pt x="1045" y="312"/>
                      <a:pt x="1049" y="326"/>
                      <a:pt x="1049" y="334"/>
                    </a:cubicBezTo>
                    <a:cubicBezTo>
                      <a:pt x="1049" y="342"/>
                      <a:pt x="1044" y="341"/>
                      <a:pt x="1049" y="346"/>
                    </a:cubicBezTo>
                    <a:cubicBezTo>
                      <a:pt x="1051" y="346"/>
                      <a:pt x="1053" y="346"/>
                      <a:pt x="1054" y="346"/>
                    </a:cubicBezTo>
                    <a:cubicBezTo>
                      <a:pt x="1054" y="349"/>
                      <a:pt x="1054" y="352"/>
                      <a:pt x="1054" y="354"/>
                    </a:cubicBezTo>
                    <a:cubicBezTo>
                      <a:pt x="1054" y="361"/>
                      <a:pt x="1048" y="364"/>
                      <a:pt x="1044" y="364"/>
                    </a:cubicBezTo>
                    <a:cubicBezTo>
                      <a:pt x="1047" y="369"/>
                      <a:pt x="1051" y="370"/>
                      <a:pt x="1055" y="371"/>
                    </a:cubicBezTo>
                    <a:cubicBezTo>
                      <a:pt x="1053" y="380"/>
                      <a:pt x="1050" y="379"/>
                      <a:pt x="1043" y="379"/>
                    </a:cubicBezTo>
                    <a:cubicBezTo>
                      <a:pt x="1043" y="385"/>
                      <a:pt x="1043" y="385"/>
                      <a:pt x="1043" y="385"/>
                    </a:cubicBezTo>
                    <a:cubicBezTo>
                      <a:pt x="1052" y="391"/>
                      <a:pt x="1052" y="391"/>
                      <a:pt x="1052" y="391"/>
                    </a:cubicBezTo>
                    <a:cubicBezTo>
                      <a:pt x="1050" y="394"/>
                      <a:pt x="1047" y="399"/>
                      <a:pt x="1043" y="399"/>
                    </a:cubicBezTo>
                    <a:cubicBezTo>
                      <a:pt x="1034" y="401"/>
                      <a:pt x="1030" y="407"/>
                      <a:pt x="1024" y="409"/>
                    </a:cubicBezTo>
                    <a:cubicBezTo>
                      <a:pt x="1015" y="412"/>
                      <a:pt x="1016" y="415"/>
                      <a:pt x="1011" y="419"/>
                    </a:cubicBezTo>
                    <a:lnTo>
                      <a:pt x="1013" y="4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1843;p7">
                <a:extLst>
                  <a:ext uri="{FF2B5EF4-FFF2-40B4-BE49-F238E27FC236}">
                    <a16:creationId xmlns:a16="http://schemas.microsoft.com/office/drawing/2014/main" id="{67D804B6-6567-3DE6-C1C7-DDF0D677E39D}"/>
                  </a:ext>
                </a:extLst>
              </p:cNvPr>
              <p:cNvSpPr/>
              <p:nvPr/>
            </p:nvSpPr>
            <p:spPr>
              <a:xfrm>
                <a:off x="2345658" y="1937173"/>
                <a:ext cx="2102824" cy="1140166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996" extrusionOk="0">
                    <a:moveTo>
                      <a:pt x="1592" y="907"/>
                    </a:moveTo>
                    <a:cubicBezTo>
                      <a:pt x="1592" y="904"/>
                      <a:pt x="1592" y="904"/>
                      <a:pt x="1592" y="904"/>
                    </a:cubicBezTo>
                    <a:cubicBezTo>
                      <a:pt x="1593" y="905"/>
                      <a:pt x="1597" y="904"/>
                      <a:pt x="1600" y="904"/>
                    </a:cubicBezTo>
                    <a:cubicBezTo>
                      <a:pt x="1604" y="904"/>
                      <a:pt x="1623" y="907"/>
                      <a:pt x="1630" y="903"/>
                    </a:cubicBezTo>
                    <a:cubicBezTo>
                      <a:pt x="1637" y="898"/>
                      <a:pt x="1637" y="888"/>
                      <a:pt x="1648" y="887"/>
                    </a:cubicBezTo>
                    <a:cubicBezTo>
                      <a:pt x="1648" y="898"/>
                      <a:pt x="1647" y="899"/>
                      <a:pt x="1659" y="899"/>
                    </a:cubicBezTo>
                    <a:cubicBezTo>
                      <a:pt x="1642" y="900"/>
                      <a:pt x="1615" y="913"/>
                      <a:pt x="1615" y="931"/>
                    </a:cubicBezTo>
                    <a:cubicBezTo>
                      <a:pt x="1615" y="938"/>
                      <a:pt x="1625" y="950"/>
                      <a:pt x="1630" y="950"/>
                    </a:cubicBezTo>
                    <a:cubicBezTo>
                      <a:pt x="1636" y="950"/>
                      <a:pt x="1650" y="929"/>
                      <a:pt x="1665" y="924"/>
                    </a:cubicBezTo>
                    <a:cubicBezTo>
                      <a:pt x="1669" y="923"/>
                      <a:pt x="1721" y="903"/>
                      <a:pt x="1721" y="896"/>
                    </a:cubicBezTo>
                    <a:cubicBezTo>
                      <a:pt x="1721" y="888"/>
                      <a:pt x="1701" y="887"/>
                      <a:pt x="1696" y="887"/>
                    </a:cubicBezTo>
                    <a:cubicBezTo>
                      <a:pt x="1674" y="887"/>
                      <a:pt x="1640" y="865"/>
                      <a:pt x="1640" y="845"/>
                    </a:cubicBezTo>
                    <a:cubicBezTo>
                      <a:pt x="1640" y="840"/>
                      <a:pt x="1646" y="834"/>
                      <a:pt x="1647" y="826"/>
                    </a:cubicBezTo>
                    <a:cubicBezTo>
                      <a:pt x="1643" y="826"/>
                      <a:pt x="1635" y="823"/>
                      <a:pt x="1628" y="823"/>
                    </a:cubicBezTo>
                    <a:cubicBezTo>
                      <a:pt x="1633" y="817"/>
                      <a:pt x="1660" y="813"/>
                      <a:pt x="1660" y="797"/>
                    </a:cubicBezTo>
                    <a:cubicBezTo>
                      <a:pt x="1660" y="782"/>
                      <a:pt x="1637" y="785"/>
                      <a:pt x="1621" y="785"/>
                    </a:cubicBezTo>
                    <a:cubicBezTo>
                      <a:pt x="1587" y="785"/>
                      <a:pt x="1572" y="810"/>
                      <a:pt x="1550" y="813"/>
                    </a:cubicBezTo>
                    <a:cubicBezTo>
                      <a:pt x="1559" y="791"/>
                      <a:pt x="1575" y="799"/>
                      <a:pt x="1592" y="781"/>
                    </a:cubicBezTo>
                    <a:cubicBezTo>
                      <a:pt x="1603" y="770"/>
                      <a:pt x="1595" y="763"/>
                      <a:pt x="1611" y="757"/>
                    </a:cubicBezTo>
                    <a:cubicBezTo>
                      <a:pt x="1640" y="748"/>
                      <a:pt x="1656" y="753"/>
                      <a:pt x="1685" y="753"/>
                    </a:cubicBezTo>
                    <a:cubicBezTo>
                      <a:pt x="1723" y="753"/>
                      <a:pt x="1744" y="766"/>
                      <a:pt x="1766" y="736"/>
                    </a:cubicBezTo>
                    <a:cubicBezTo>
                      <a:pt x="1777" y="721"/>
                      <a:pt x="1838" y="717"/>
                      <a:pt x="1838" y="692"/>
                    </a:cubicBezTo>
                    <a:cubicBezTo>
                      <a:pt x="1838" y="674"/>
                      <a:pt x="1832" y="666"/>
                      <a:pt x="1825" y="654"/>
                    </a:cubicBezTo>
                    <a:cubicBezTo>
                      <a:pt x="1819" y="654"/>
                      <a:pt x="1828" y="646"/>
                      <a:pt x="1819" y="642"/>
                    </a:cubicBezTo>
                    <a:cubicBezTo>
                      <a:pt x="1819" y="632"/>
                      <a:pt x="1819" y="632"/>
                      <a:pt x="1819" y="632"/>
                    </a:cubicBezTo>
                    <a:cubicBezTo>
                      <a:pt x="1802" y="643"/>
                      <a:pt x="1765" y="656"/>
                      <a:pt x="1747" y="656"/>
                    </a:cubicBezTo>
                    <a:cubicBezTo>
                      <a:pt x="1745" y="656"/>
                      <a:pt x="1740" y="655"/>
                      <a:pt x="1740" y="653"/>
                    </a:cubicBezTo>
                    <a:cubicBezTo>
                      <a:pt x="1755" y="644"/>
                      <a:pt x="1797" y="638"/>
                      <a:pt x="1801" y="623"/>
                    </a:cubicBezTo>
                    <a:cubicBezTo>
                      <a:pt x="1802" y="619"/>
                      <a:pt x="1796" y="618"/>
                      <a:pt x="1795" y="614"/>
                    </a:cubicBezTo>
                    <a:cubicBezTo>
                      <a:pt x="1777" y="616"/>
                      <a:pt x="1738" y="608"/>
                      <a:pt x="1738" y="581"/>
                    </a:cubicBezTo>
                    <a:cubicBezTo>
                      <a:pt x="1738" y="578"/>
                      <a:pt x="1738" y="578"/>
                      <a:pt x="1738" y="578"/>
                    </a:cubicBezTo>
                    <a:cubicBezTo>
                      <a:pt x="1721" y="578"/>
                      <a:pt x="1712" y="567"/>
                      <a:pt x="1702" y="559"/>
                    </a:cubicBezTo>
                    <a:cubicBezTo>
                      <a:pt x="1706" y="557"/>
                      <a:pt x="1713" y="554"/>
                      <a:pt x="1713" y="545"/>
                    </a:cubicBezTo>
                    <a:cubicBezTo>
                      <a:pt x="1713" y="537"/>
                      <a:pt x="1706" y="531"/>
                      <a:pt x="1708" y="523"/>
                    </a:cubicBezTo>
                    <a:cubicBezTo>
                      <a:pt x="1701" y="520"/>
                      <a:pt x="1676" y="504"/>
                      <a:pt x="1683" y="489"/>
                    </a:cubicBezTo>
                    <a:cubicBezTo>
                      <a:pt x="1691" y="471"/>
                      <a:pt x="1659" y="467"/>
                      <a:pt x="1656" y="446"/>
                    </a:cubicBezTo>
                    <a:cubicBezTo>
                      <a:pt x="1654" y="446"/>
                      <a:pt x="1646" y="438"/>
                      <a:pt x="1643" y="435"/>
                    </a:cubicBezTo>
                    <a:cubicBezTo>
                      <a:pt x="1638" y="439"/>
                      <a:pt x="1626" y="446"/>
                      <a:pt x="1626" y="458"/>
                    </a:cubicBezTo>
                    <a:cubicBezTo>
                      <a:pt x="1626" y="469"/>
                      <a:pt x="1602" y="499"/>
                      <a:pt x="1583" y="499"/>
                    </a:cubicBezTo>
                    <a:cubicBezTo>
                      <a:pt x="1569" y="499"/>
                      <a:pt x="1567" y="481"/>
                      <a:pt x="1558" y="481"/>
                    </a:cubicBezTo>
                    <a:cubicBezTo>
                      <a:pt x="1545" y="481"/>
                      <a:pt x="1540" y="442"/>
                      <a:pt x="1537" y="426"/>
                    </a:cubicBezTo>
                    <a:cubicBezTo>
                      <a:pt x="1534" y="403"/>
                      <a:pt x="1493" y="419"/>
                      <a:pt x="1493" y="390"/>
                    </a:cubicBezTo>
                    <a:cubicBezTo>
                      <a:pt x="1472" y="387"/>
                      <a:pt x="1468" y="360"/>
                      <a:pt x="1446" y="360"/>
                    </a:cubicBezTo>
                    <a:cubicBezTo>
                      <a:pt x="1437" y="360"/>
                      <a:pt x="1437" y="368"/>
                      <a:pt x="1425" y="368"/>
                    </a:cubicBezTo>
                    <a:cubicBezTo>
                      <a:pt x="1403" y="368"/>
                      <a:pt x="1390" y="354"/>
                      <a:pt x="1368" y="354"/>
                    </a:cubicBezTo>
                    <a:cubicBezTo>
                      <a:pt x="1357" y="354"/>
                      <a:pt x="1346" y="360"/>
                      <a:pt x="1346" y="374"/>
                    </a:cubicBezTo>
                    <a:cubicBezTo>
                      <a:pt x="1346" y="382"/>
                      <a:pt x="1372" y="394"/>
                      <a:pt x="1348" y="410"/>
                    </a:cubicBezTo>
                    <a:cubicBezTo>
                      <a:pt x="1338" y="416"/>
                      <a:pt x="1362" y="434"/>
                      <a:pt x="1363" y="446"/>
                    </a:cubicBezTo>
                    <a:cubicBezTo>
                      <a:pt x="1366" y="469"/>
                      <a:pt x="1344" y="475"/>
                      <a:pt x="1335" y="479"/>
                    </a:cubicBezTo>
                    <a:cubicBezTo>
                      <a:pt x="1352" y="510"/>
                      <a:pt x="1378" y="520"/>
                      <a:pt x="1378" y="573"/>
                    </a:cubicBezTo>
                    <a:cubicBezTo>
                      <a:pt x="1378" y="587"/>
                      <a:pt x="1333" y="623"/>
                      <a:pt x="1318" y="626"/>
                    </a:cubicBezTo>
                    <a:cubicBezTo>
                      <a:pt x="1344" y="640"/>
                      <a:pt x="1334" y="683"/>
                      <a:pt x="1344" y="697"/>
                    </a:cubicBezTo>
                    <a:cubicBezTo>
                      <a:pt x="1341" y="702"/>
                      <a:pt x="1331" y="707"/>
                      <a:pt x="1331" y="716"/>
                    </a:cubicBezTo>
                    <a:cubicBezTo>
                      <a:pt x="1322" y="716"/>
                      <a:pt x="1315" y="731"/>
                      <a:pt x="1308" y="725"/>
                    </a:cubicBezTo>
                    <a:cubicBezTo>
                      <a:pt x="1289" y="710"/>
                      <a:pt x="1262" y="685"/>
                      <a:pt x="1262" y="662"/>
                    </a:cubicBezTo>
                    <a:cubicBezTo>
                      <a:pt x="1262" y="636"/>
                      <a:pt x="1267" y="616"/>
                      <a:pt x="1246" y="602"/>
                    </a:cubicBezTo>
                    <a:cubicBezTo>
                      <a:pt x="1197" y="602"/>
                      <a:pt x="1197" y="602"/>
                      <a:pt x="1197" y="602"/>
                    </a:cubicBezTo>
                    <a:cubicBezTo>
                      <a:pt x="1169" y="581"/>
                      <a:pt x="1137" y="568"/>
                      <a:pt x="1103" y="554"/>
                    </a:cubicBezTo>
                    <a:cubicBezTo>
                      <a:pt x="1097" y="552"/>
                      <a:pt x="1080" y="539"/>
                      <a:pt x="1069" y="539"/>
                    </a:cubicBezTo>
                    <a:cubicBezTo>
                      <a:pt x="1058" y="539"/>
                      <a:pt x="1053" y="551"/>
                      <a:pt x="1041" y="551"/>
                    </a:cubicBezTo>
                    <a:cubicBezTo>
                      <a:pt x="1041" y="531"/>
                      <a:pt x="1029" y="487"/>
                      <a:pt x="1013" y="487"/>
                    </a:cubicBezTo>
                    <a:cubicBezTo>
                      <a:pt x="1005" y="487"/>
                      <a:pt x="1001" y="493"/>
                      <a:pt x="994" y="495"/>
                    </a:cubicBezTo>
                    <a:cubicBezTo>
                      <a:pt x="997" y="485"/>
                      <a:pt x="994" y="482"/>
                      <a:pt x="994" y="459"/>
                    </a:cubicBezTo>
                    <a:cubicBezTo>
                      <a:pt x="994" y="427"/>
                      <a:pt x="1003" y="408"/>
                      <a:pt x="1020" y="390"/>
                    </a:cubicBezTo>
                    <a:cubicBezTo>
                      <a:pt x="1026" y="384"/>
                      <a:pt x="1039" y="353"/>
                      <a:pt x="1045" y="350"/>
                    </a:cubicBezTo>
                    <a:cubicBezTo>
                      <a:pt x="1058" y="345"/>
                      <a:pt x="1081" y="353"/>
                      <a:pt x="1081" y="334"/>
                    </a:cubicBezTo>
                    <a:cubicBezTo>
                      <a:pt x="1081" y="322"/>
                      <a:pt x="1052" y="321"/>
                      <a:pt x="1041" y="315"/>
                    </a:cubicBezTo>
                    <a:cubicBezTo>
                      <a:pt x="1048" y="317"/>
                      <a:pt x="1025" y="301"/>
                      <a:pt x="1087" y="321"/>
                    </a:cubicBezTo>
                    <a:cubicBezTo>
                      <a:pt x="1103" y="326"/>
                      <a:pt x="1093" y="304"/>
                      <a:pt x="1102" y="304"/>
                    </a:cubicBezTo>
                    <a:cubicBezTo>
                      <a:pt x="1103" y="304"/>
                      <a:pt x="1109" y="304"/>
                      <a:pt x="1119" y="304"/>
                    </a:cubicBezTo>
                    <a:cubicBezTo>
                      <a:pt x="1137" y="304"/>
                      <a:pt x="1147" y="284"/>
                      <a:pt x="1159" y="275"/>
                    </a:cubicBezTo>
                    <a:cubicBezTo>
                      <a:pt x="1159" y="263"/>
                      <a:pt x="1159" y="263"/>
                      <a:pt x="1159" y="263"/>
                    </a:cubicBezTo>
                    <a:cubicBezTo>
                      <a:pt x="1133" y="256"/>
                      <a:pt x="1107" y="260"/>
                      <a:pt x="1096" y="236"/>
                    </a:cubicBezTo>
                    <a:cubicBezTo>
                      <a:pt x="1096" y="236"/>
                      <a:pt x="1104" y="236"/>
                      <a:pt x="1109" y="236"/>
                    </a:cubicBezTo>
                    <a:cubicBezTo>
                      <a:pt x="1119" y="243"/>
                      <a:pt x="1129" y="255"/>
                      <a:pt x="1144" y="255"/>
                    </a:cubicBezTo>
                    <a:cubicBezTo>
                      <a:pt x="1156" y="255"/>
                      <a:pt x="1178" y="238"/>
                      <a:pt x="1178" y="229"/>
                    </a:cubicBezTo>
                    <a:cubicBezTo>
                      <a:pt x="1178" y="225"/>
                      <a:pt x="1166" y="211"/>
                      <a:pt x="1172" y="211"/>
                    </a:cubicBezTo>
                    <a:cubicBezTo>
                      <a:pt x="1189" y="211"/>
                      <a:pt x="1195" y="227"/>
                      <a:pt x="1206" y="227"/>
                    </a:cubicBezTo>
                    <a:cubicBezTo>
                      <a:pt x="1212" y="227"/>
                      <a:pt x="1217" y="221"/>
                      <a:pt x="1231" y="221"/>
                    </a:cubicBezTo>
                    <a:cubicBezTo>
                      <a:pt x="1227" y="216"/>
                      <a:pt x="1230" y="202"/>
                      <a:pt x="1240" y="217"/>
                    </a:cubicBezTo>
                    <a:cubicBezTo>
                      <a:pt x="1245" y="225"/>
                      <a:pt x="1284" y="190"/>
                      <a:pt x="1284" y="179"/>
                    </a:cubicBezTo>
                    <a:cubicBezTo>
                      <a:pt x="1284" y="172"/>
                      <a:pt x="1266" y="164"/>
                      <a:pt x="1266" y="159"/>
                    </a:cubicBezTo>
                    <a:cubicBezTo>
                      <a:pt x="1266" y="154"/>
                      <a:pt x="1256" y="141"/>
                      <a:pt x="1280" y="129"/>
                    </a:cubicBezTo>
                    <a:cubicBezTo>
                      <a:pt x="1283" y="122"/>
                      <a:pt x="1280" y="123"/>
                      <a:pt x="1280" y="109"/>
                    </a:cubicBezTo>
                    <a:cubicBezTo>
                      <a:pt x="1256" y="109"/>
                      <a:pt x="1262" y="89"/>
                      <a:pt x="1231" y="89"/>
                    </a:cubicBezTo>
                    <a:cubicBezTo>
                      <a:pt x="1224" y="89"/>
                      <a:pt x="1219" y="84"/>
                      <a:pt x="1212" y="84"/>
                    </a:cubicBezTo>
                    <a:cubicBezTo>
                      <a:pt x="1203" y="84"/>
                      <a:pt x="1193" y="90"/>
                      <a:pt x="1193" y="100"/>
                    </a:cubicBezTo>
                    <a:cubicBezTo>
                      <a:pt x="1193" y="110"/>
                      <a:pt x="1204" y="114"/>
                      <a:pt x="1204" y="121"/>
                    </a:cubicBezTo>
                    <a:cubicBezTo>
                      <a:pt x="1204" y="129"/>
                      <a:pt x="1187" y="129"/>
                      <a:pt x="1183" y="137"/>
                    </a:cubicBezTo>
                    <a:cubicBezTo>
                      <a:pt x="1177" y="151"/>
                      <a:pt x="1179" y="161"/>
                      <a:pt x="1168" y="176"/>
                    </a:cubicBezTo>
                    <a:cubicBezTo>
                      <a:pt x="1151" y="199"/>
                      <a:pt x="1128" y="162"/>
                      <a:pt x="1128" y="153"/>
                    </a:cubicBezTo>
                    <a:cubicBezTo>
                      <a:pt x="1128" y="143"/>
                      <a:pt x="1141" y="145"/>
                      <a:pt x="1141" y="133"/>
                    </a:cubicBezTo>
                    <a:cubicBezTo>
                      <a:pt x="1141" y="128"/>
                      <a:pt x="1119" y="105"/>
                      <a:pt x="1113" y="105"/>
                    </a:cubicBezTo>
                    <a:cubicBezTo>
                      <a:pt x="1091" y="105"/>
                      <a:pt x="1106" y="140"/>
                      <a:pt x="1083" y="140"/>
                    </a:cubicBezTo>
                    <a:cubicBezTo>
                      <a:pt x="1083" y="126"/>
                      <a:pt x="1082" y="116"/>
                      <a:pt x="1066" y="109"/>
                    </a:cubicBezTo>
                    <a:cubicBezTo>
                      <a:pt x="1068" y="105"/>
                      <a:pt x="1069" y="102"/>
                      <a:pt x="1073" y="99"/>
                    </a:cubicBezTo>
                    <a:cubicBezTo>
                      <a:pt x="1061" y="91"/>
                      <a:pt x="1044" y="99"/>
                      <a:pt x="1035" y="87"/>
                    </a:cubicBezTo>
                    <a:cubicBezTo>
                      <a:pt x="1041" y="84"/>
                      <a:pt x="1054" y="78"/>
                      <a:pt x="1054" y="68"/>
                    </a:cubicBezTo>
                    <a:cubicBezTo>
                      <a:pt x="1054" y="53"/>
                      <a:pt x="1032" y="53"/>
                      <a:pt x="1031" y="42"/>
                    </a:cubicBezTo>
                    <a:cubicBezTo>
                      <a:pt x="1031" y="17"/>
                      <a:pt x="1014" y="1"/>
                      <a:pt x="985" y="0"/>
                    </a:cubicBezTo>
                    <a:cubicBezTo>
                      <a:pt x="970" y="0"/>
                      <a:pt x="976" y="10"/>
                      <a:pt x="977" y="18"/>
                    </a:cubicBezTo>
                    <a:cubicBezTo>
                      <a:pt x="968" y="20"/>
                      <a:pt x="956" y="18"/>
                      <a:pt x="956" y="30"/>
                    </a:cubicBezTo>
                    <a:cubicBezTo>
                      <a:pt x="956" y="38"/>
                      <a:pt x="962" y="42"/>
                      <a:pt x="962" y="50"/>
                    </a:cubicBezTo>
                    <a:cubicBezTo>
                      <a:pt x="962" y="58"/>
                      <a:pt x="952" y="57"/>
                      <a:pt x="952" y="68"/>
                    </a:cubicBezTo>
                    <a:cubicBezTo>
                      <a:pt x="952" y="94"/>
                      <a:pt x="1003" y="78"/>
                      <a:pt x="1003" y="105"/>
                    </a:cubicBezTo>
                    <a:cubicBezTo>
                      <a:pt x="1003" y="110"/>
                      <a:pt x="997" y="129"/>
                      <a:pt x="997" y="129"/>
                    </a:cubicBezTo>
                    <a:cubicBezTo>
                      <a:pt x="1003" y="126"/>
                      <a:pt x="1007" y="124"/>
                      <a:pt x="1013" y="121"/>
                    </a:cubicBezTo>
                    <a:cubicBezTo>
                      <a:pt x="1023" y="154"/>
                      <a:pt x="973" y="138"/>
                      <a:pt x="973" y="177"/>
                    </a:cubicBezTo>
                    <a:cubicBezTo>
                      <a:pt x="948" y="184"/>
                      <a:pt x="968" y="158"/>
                      <a:pt x="962" y="149"/>
                    </a:cubicBezTo>
                    <a:cubicBezTo>
                      <a:pt x="960" y="145"/>
                      <a:pt x="939" y="140"/>
                      <a:pt x="928" y="140"/>
                    </a:cubicBezTo>
                    <a:cubicBezTo>
                      <a:pt x="914" y="140"/>
                      <a:pt x="909" y="148"/>
                      <a:pt x="909" y="165"/>
                    </a:cubicBezTo>
                    <a:cubicBezTo>
                      <a:pt x="896" y="163"/>
                      <a:pt x="888" y="165"/>
                      <a:pt x="844" y="165"/>
                    </a:cubicBezTo>
                    <a:cubicBezTo>
                      <a:pt x="804" y="165"/>
                      <a:pt x="756" y="150"/>
                      <a:pt x="746" y="117"/>
                    </a:cubicBezTo>
                    <a:cubicBezTo>
                      <a:pt x="732" y="121"/>
                      <a:pt x="687" y="122"/>
                      <a:pt x="687" y="140"/>
                    </a:cubicBezTo>
                    <a:cubicBezTo>
                      <a:pt x="687" y="145"/>
                      <a:pt x="690" y="148"/>
                      <a:pt x="696" y="148"/>
                    </a:cubicBezTo>
                    <a:cubicBezTo>
                      <a:pt x="709" y="148"/>
                      <a:pt x="729" y="142"/>
                      <a:pt x="738" y="136"/>
                    </a:cubicBezTo>
                    <a:cubicBezTo>
                      <a:pt x="741" y="162"/>
                      <a:pt x="702" y="140"/>
                      <a:pt x="702" y="167"/>
                    </a:cubicBezTo>
                    <a:cubicBezTo>
                      <a:pt x="702" y="173"/>
                      <a:pt x="710" y="191"/>
                      <a:pt x="707" y="191"/>
                    </a:cubicBezTo>
                    <a:cubicBezTo>
                      <a:pt x="691" y="191"/>
                      <a:pt x="688" y="171"/>
                      <a:pt x="676" y="165"/>
                    </a:cubicBezTo>
                    <a:cubicBezTo>
                      <a:pt x="664" y="159"/>
                      <a:pt x="664" y="159"/>
                      <a:pt x="664" y="159"/>
                    </a:cubicBezTo>
                    <a:cubicBezTo>
                      <a:pt x="646" y="159"/>
                      <a:pt x="634" y="159"/>
                      <a:pt x="616" y="159"/>
                    </a:cubicBezTo>
                    <a:cubicBezTo>
                      <a:pt x="601" y="159"/>
                      <a:pt x="591" y="166"/>
                      <a:pt x="574" y="167"/>
                    </a:cubicBezTo>
                    <a:cubicBezTo>
                      <a:pt x="544" y="168"/>
                      <a:pt x="544" y="156"/>
                      <a:pt x="544" y="154"/>
                    </a:cubicBezTo>
                    <a:cubicBezTo>
                      <a:pt x="544" y="147"/>
                      <a:pt x="567" y="150"/>
                      <a:pt x="572" y="145"/>
                    </a:cubicBezTo>
                    <a:cubicBezTo>
                      <a:pt x="551" y="114"/>
                      <a:pt x="554" y="119"/>
                      <a:pt x="511" y="123"/>
                    </a:cubicBezTo>
                    <a:cubicBezTo>
                      <a:pt x="465" y="127"/>
                      <a:pt x="442" y="87"/>
                      <a:pt x="396" y="87"/>
                    </a:cubicBezTo>
                    <a:cubicBezTo>
                      <a:pt x="382" y="87"/>
                      <a:pt x="376" y="97"/>
                      <a:pt x="364" y="97"/>
                    </a:cubicBezTo>
                    <a:cubicBezTo>
                      <a:pt x="355" y="97"/>
                      <a:pt x="347" y="82"/>
                      <a:pt x="345" y="76"/>
                    </a:cubicBezTo>
                    <a:cubicBezTo>
                      <a:pt x="331" y="79"/>
                      <a:pt x="331" y="97"/>
                      <a:pt x="316" y="97"/>
                    </a:cubicBezTo>
                    <a:cubicBezTo>
                      <a:pt x="301" y="97"/>
                      <a:pt x="281" y="61"/>
                      <a:pt x="276" y="61"/>
                    </a:cubicBezTo>
                    <a:cubicBezTo>
                      <a:pt x="261" y="61"/>
                      <a:pt x="267" y="84"/>
                      <a:pt x="251" y="84"/>
                    </a:cubicBezTo>
                    <a:cubicBezTo>
                      <a:pt x="245" y="84"/>
                      <a:pt x="239" y="79"/>
                      <a:pt x="237" y="73"/>
                    </a:cubicBezTo>
                    <a:cubicBezTo>
                      <a:pt x="214" y="78"/>
                      <a:pt x="205" y="80"/>
                      <a:pt x="184" y="89"/>
                    </a:cubicBezTo>
                    <a:cubicBezTo>
                      <a:pt x="176" y="90"/>
                      <a:pt x="156" y="105"/>
                      <a:pt x="149" y="99"/>
                    </a:cubicBezTo>
                    <a:cubicBezTo>
                      <a:pt x="129" y="80"/>
                      <a:pt x="133" y="104"/>
                      <a:pt x="126" y="105"/>
                    </a:cubicBezTo>
                    <a:cubicBezTo>
                      <a:pt x="76" y="106"/>
                      <a:pt x="111" y="125"/>
                      <a:pt x="104" y="125"/>
                    </a:cubicBezTo>
                    <a:cubicBezTo>
                      <a:pt x="85" y="125"/>
                      <a:pt x="51" y="121"/>
                      <a:pt x="20" y="101"/>
                    </a:cubicBezTo>
                    <a:cubicBezTo>
                      <a:pt x="18" y="101"/>
                      <a:pt x="9" y="93"/>
                      <a:pt x="9" y="91"/>
                    </a:cubicBezTo>
                    <a:cubicBezTo>
                      <a:pt x="4" y="94"/>
                      <a:pt x="8" y="93"/>
                      <a:pt x="0" y="91"/>
                    </a:cubicBezTo>
                    <a:cubicBezTo>
                      <a:pt x="0" y="435"/>
                      <a:pt x="0" y="435"/>
                      <a:pt x="0" y="435"/>
                    </a:cubicBezTo>
                    <a:cubicBezTo>
                      <a:pt x="10" y="446"/>
                      <a:pt x="33" y="432"/>
                      <a:pt x="42" y="447"/>
                    </a:cubicBezTo>
                    <a:cubicBezTo>
                      <a:pt x="48" y="458"/>
                      <a:pt x="64" y="479"/>
                      <a:pt x="80" y="479"/>
                    </a:cubicBezTo>
                    <a:cubicBezTo>
                      <a:pt x="90" y="479"/>
                      <a:pt x="90" y="462"/>
                      <a:pt x="101" y="459"/>
                    </a:cubicBezTo>
                    <a:cubicBezTo>
                      <a:pt x="105" y="458"/>
                      <a:pt x="110" y="459"/>
                      <a:pt x="115" y="455"/>
                    </a:cubicBezTo>
                    <a:cubicBezTo>
                      <a:pt x="138" y="479"/>
                      <a:pt x="149" y="488"/>
                      <a:pt x="169" y="519"/>
                    </a:cubicBezTo>
                    <a:cubicBezTo>
                      <a:pt x="170" y="522"/>
                      <a:pt x="176" y="523"/>
                      <a:pt x="179" y="531"/>
                    </a:cubicBezTo>
                    <a:cubicBezTo>
                      <a:pt x="182" y="540"/>
                      <a:pt x="186" y="552"/>
                      <a:pt x="194" y="561"/>
                    </a:cubicBezTo>
                    <a:cubicBezTo>
                      <a:pt x="198" y="566"/>
                      <a:pt x="207" y="563"/>
                      <a:pt x="212" y="570"/>
                    </a:cubicBezTo>
                    <a:cubicBezTo>
                      <a:pt x="219" y="577"/>
                      <a:pt x="232" y="581"/>
                      <a:pt x="232" y="597"/>
                    </a:cubicBezTo>
                    <a:cubicBezTo>
                      <a:pt x="232" y="606"/>
                      <a:pt x="221" y="608"/>
                      <a:pt x="221" y="613"/>
                    </a:cubicBezTo>
                    <a:cubicBezTo>
                      <a:pt x="221" y="617"/>
                      <a:pt x="226" y="620"/>
                      <a:pt x="226" y="624"/>
                    </a:cubicBezTo>
                    <a:cubicBezTo>
                      <a:pt x="226" y="635"/>
                      <a:pt x="223" y="656"/>
                      <a:pt x="233" y="659"/>
                    </a:cubicBezTo>
                    <a:cubicBezTo>
                      <a:pt x="239" y="661"/>
                      <a:pt x="245" y="661"/>
                      <a:pt x="250" y="666"/>
                    </a:cubicBezTo>
                    <a:cubicBezTo>
                      <a:pt x="257" y="673"/>
                      <a:pt x="248" y="683"/>
                      <a:pt x="257" y="690"/>
                    </a:cubicBezTo>
                    <a:cubicBezTo>
                      <a:pt x="257" y="690"/>
                      <a:pt x="277" y="702"/>
                      <a:pt x="278" y="705"/>
                    </a:cubicBezTo>
                    <a:cubicBezTo>
                      <a:pt x="283" y="723"/>
                      <a:pt x="285" y="744"/>
                      <a:pt x="310" y="744"/>
                    </a:cubicBezTo>
                    <a:cubicBezTo>
                      <a:pt x="314" y="760"/>
                      <a:pt x="341" y="750"/>
                      <a:pt x="347" y="771"/>
                    </a:cubicBezTo>
                    <a:cubicBezTo>
                      <a:pt x="349" y="779"/>
                      <a:pt x="368" y="780"/>
                      <a:pt x="376" y="788"/>
                    </a:cubicBezTo>
                    <a:cubicBezTo>
                      <a:pt x="377" y="790"/>
                      <a:pt x="381" y="791"/>
                      <a:pt x="384" y="793"/>
                    </a:cubicBezTo>
                    <a:cubicBezTo>
                      <a:pt x="384" y="793"/>
                      <a:pt x="384" y="793"/>
                      <a:pt x="384" y="793"/>
                    </a:cubicBezTo>
                    <a:cubicBezTo>
                      <a:pt x="990" y="793"/>
                      <a:pt x="990" y="793"/>
                      <a:pt x="990" y="793"/>
                    </a:cubicBezTo>
                    <a:cubicBezTo>
                      <a:pt x="990" y="783"/>
                      <a:pt x="990" y="783"/>
                      <a:pt x="990" y="783"/>
                    </a:cubicBezTo>
                    <a:cubicBezTo>
                      <a:pt x="1000" y="791"/>
                      <a:pt x="999" y="798"/>
                      <a:pt x="1009" y="803"/>
                    </a:cubicBezTo>
                    <a:cubicBezTo>
                      <a:pt x="1047" y="803"/>
                      <a:pt x="1047" y="803"/>
                      <a:pt x="1047" y="803"/>
                    </a:cubicBezTo>
                    <a:cubicBezTo>
                      <a:pt x="1062" y="819"/>
                      <a:pt x="1082" y="819"/>
                      <a:pt x="1109" y="819"/>
                    </a:cubicBezTo>
                    <a:cubicBezTo>
                      <a:pt x="1119" y="816"/>
                      <a:pt x="1121" y="819"/>
                      <a:pt x="1129" y="815"/>
                    </a:cubicBezTo>
                    <a:cubicBezTo>
                      <a:pt x="1137" y="811"/>
                      <a:pt x="1134" y="799"/>
                      <a:pt x="1141" y="799"/>
                    </a:cubicBezTo>
                    <a:cubicBezTo>
                      <a:pt x="1150" y="799"/>
                      <a:pt x="1156" y="813"/>
                      <a:pt x="1159" y="816"/>
                    </a:cubicBezTo>
                    <a:cubicBezTo>
                      <a:pt x="1161" y="813"/>
                      <a:pt x="1160" y="806"/>
                      <a:pt x="1160" y="805"/>
                    </a:cubicBezTo>
                    <a:cubicBezTo>
                      <a:pt x="1163" y="805"/>
                      <a:pt x="1164" y="805"/>
                      <a:pt x="1166" y="805"/>
                    </a:cubicBezTo>
                    <a:cubicBezTo>
                      <a:pt x="1171" y="805"/>
                      <a:pt x="1203" y="832"/>
                      <a:pt x="1204" y="835"/>
                    </a:cubicBezTo>
                    <a:cubicBezTo>
                      <a:pt x="1209" y="845"/>
                      <a:pt x="1204" y="853"/>
                      <a:pt x="1210" y="859"/>
                    </a:cubicBezTo>
                    <a:cubicBezTo>
                      <a:pt x="1228" y="877"/>
                      <a:pt x="1251" y="873"/>
                      <a:pt x="1270" y="886"/>
                    </a:cubicBezTo>
                    <a:cubicBezTo>
                      <a:pt x="1290" y="886"/>
                      <a:pt x="1290" y="886"/>
                      <a:pt x="1290" y="886"/>
                    </a:cubicBezTo>
                    <a:cubicBezTo>
                      <a:pt x="1299" y="892"/>
                      <a:pt x="1310" y="900"/>
                      <a:pt x="1310" y="912"/>
                    </a:cubicBezTo>
                    <a:cubicBezTo>
                      <a:pt x="1310" y="918"/>
                      <a:pt x="1307" y="922"/>
                      <a:pt x="1303" y="922"/>
                    </a:cubicBezTo>
                    <a:cubicBezTo>
                      <a:pt x="1294" y="922"/>
                      <a:pt x="1284" y="911"/>
                      <a:pt x="1281" y="908"/>
                    </a:cubicBezTo>
                    <a:cubicBezTo>
                      <a:pt x="1278" y="921"/>
                      <a:pt x="1272" y="959"/>
                      <a:pt x="1261" y="959"/>
                    </a:cubicBezTo>
                    <a:cubicBezTo>
                      <a:pt x="1252" y="969"/>
                      <a:pt x="1244" y="974"/>
                      <a:pt x="1244" y="986"/>
                    </a:cubicBezTo>
                    <a:cubicBezTo>
                      <a:pt x="1247" y="990"/>
                      <a:pt x="1251" y="996"/>
                      <a:pt x="1256" y="996"/>
                    </a:cubicBezTo>
                    <a:cubicBezTo>
                      <a:pt x="1262" y="996"/>
                      <a:pt x="1263" y="991"/>
                      <a:pt x="1266" y="988"/>
                    </a:cubicBezTo>
                    <a:cubicBezTo>
                      <a:pt x="1273" y="981"/>
                      <a:pt x="1284" y="981"/>
                      <a:pt x="1295" y="981"/>
                    </a:cubicBezTo>
                    <a:cubicBezTo>
                      <a:pt x="1305" y="981"/>
                      <a:pt x="1309" y="987"/>
                      <a:pt x="1313" y="985"/>
                    </a:cubicBezTo>
                    <a:cubicBezTo>
                      <a:pt x="1318" y="982"/>
                      <a:pt x="1322" y="980"/>
                      <a:pt x="1325" y="978"/>
                    </a:cubicBezTo>
                    <a:cubicBezTo>
                      <a:pt x="1324" y="974"/>
                      <a:pt x="1322" y="969"/>
                      <a:pt x="1321" y="965"/>
                    </a:cubicBezTo>
                    <a:cubicBezTo>
                      <a:pt x="1320" y="962"/>
                      <a:pt x="1316" y="961"/>
                      <a:pt x="1316" y="958"/>
                    </a:cubicBezTo>
                    <a:cubicBezTo>
                      <a:pt x="1316" y="954"/>
                      <a:pt x="1324" y="952"/>
                      <a:pt x="1326" y="951"/>
                    </a:cubicBezTo>
                    <a:cubicBezTo>
                      <a:pt x="1343" y="946"/>
                      <a:pt x="1378" y="936"/>
                      <a:pt x="1397" y="936"/>
                    </a:cubicBezTo>
                    <a:cubicBezTo>
                      <a:pt x="1399" y="935"/>
                      <a:pt x="1426" y="906"/>
                      <a:pt x="1431" y="902"/>
                    </a:cubicBezTo>
                    <a:cubicBezTo>
                      <a:pt x="1435" y="899"/>
                      <a:pt x="1453" y="900"/>
                      <a:pt x="1471" y="900"/>
                    </a:cubicBezTo>
                    <a:cubicBezTo>
                      <a:pt x="1478" y="900"/>
                      <a:pt x="1483" y="900"/>
                      <a:pt x="1490" y="900"/>
                    </a:cubicBezTo>
                    <a:cubicBezTo>
                      <a:pt x="1497" y="900"/>
                      <a:pt x="1504" y="898"/>
                      <a:pt x="1509" y="897"/>
                    </a:cubicBezTo>
                    <a:cubicBezTo>
                      <a:pt x="1516" y="896"/>
                      <a:pt x="1514" y="893"/>
                      <a:pt x="1517" y="890"/>
                    </a:cubicBezTo>
                    <a:cubicBezTo>
                      <a:pt x="1531" y="875"/>
                      <a:pt x="1530" y="849"/>
                      <a:pt x="1550" y="835"/>
                    </a:cubicBezTo>
                    <a:cubicBezTo>
                      <a:pt x="1559" y="847"/>
                      <a:pt x="1573" y="830"/>
                      <a:pt x="1579" y="841"/>
                    </a:cubicBezTo>
                    <a:cubicBezTo>
                      <a:pt x="1590" y="861"/>
                      <a:pt x="1583" y="890"/>
                      <a:pt x="1592" y="909"/>
                    </a:cubicBezTo>
                    <a:lnTo>
                      <a:pt x="1592" y="90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Google Shape;1844;p7">
                <a:extLst>
                  <a:ext uri="{FF2B5EF4-FFF2-40B4-BE49-F238E27FC236}">
                    <a16:creationId xmlns:a16="http://schemas.microsoft.com/office/drawing/2014/main" id="{12284F56-F116-6636-740E-4F40F0E5A031}"/>
                  </a:ext>
                </a:extLst>
              </p:cNvPr>
              <p:cNvSpPr/>
              <p:nvPr/>
            </p:nvSpPr>
            <p:spPr>
              <a:xfrm>
                <a:off x="1689100" y="1967781"/>
                <a:ext cx="921324" cy="705526"/>
              </a:xfrm>
              <a:custGeom>
                <a:avLst/>
                <a:gdLst/>
                <a:ahLst/>
                <a:cxnLst/>
                <a:rect l="l" t="t" r="r" b="b"/>
                <a:pathLst>
                  <a:path w="806" h="617" extrusionOk="0">
                    <a:moveTo>
                      <a:pt x="574" y="65"/>
                    </a:moveTo>
                    <a:cubicBezTo>
                      <a:pt x="574" y="409"/>
                      <a:pt x="574" y="409"/>
                      <a:pt x="574" y="409"/>
                    </a:cubicBezTo>
                    <a:cubicBezTo>
                      <a:pt x="584" y="420"/>
                      <a:pt x="607" y="406"/>
                      <a:pt x="616" y="421"/>
                    </a:cubicBezTo>
                    <a:cubicBezTo>
                      <a:pt x="622" y="432"/>
                      <a:pt x="638" y="453"/>
                      <a:pt x="654" y="453"/>
                    </a:cubicBezTo>
                    <a:cubicBezTo>
                      <a:pt x="664" y="453"/>
                      <a:pt x="664" y="436"/>
                      <a:pt x="675" y="433"/>
                    </a:cubicBezTo>
                    <a:cubicBezTo>
                      <a:pt x="679" y="432"/>
                      <a:pt x="684" y="433"/>
                      <a:pt x="689" y="429"/>
                    </a:cubicBezTo>
                    <a:cubicBezTo>
                      <a:pt x="712" y="453"/>
                      <a:pt x="723" y="462"/>
                      <a:pt x="743" y="493"/>
                    </a:cubicBezTo>
                    <a:cubicBezTo>
                      <a:pt x="744" y="496"/>
                      <a:pt x="750" y="497"/>
                      <a:pt x="753" y="505"/>
                    </a:cubicBezTo>
                    <a:cubicBezTo>
                      <a:pt x="756" y="514"/>
                      <a:pt x="760" y="526"/>
                      <a:pt x="768" y="535"/>
                    </a:cubicBezTo>
                    <a:cubicBezTo>
                      <a:pt x="772" y="540"/>
                      <a:pt x="781" y="537"/>
                      <a:pt x="786" y="544"/>
                    </a:cubicBezTo>
                    <a:cubicBezTo>
                      <a:pt x="793" y="551"/>
                      <a:pt x="806" y="555"/>
                      <a:pt x="806" y="571"/>
                    </a:cubicBezTo>
                    <a:cubicBezTo>
                      <a:pt x="806" y="580"/>
                      <a:pt x="795" y="582"/>
                      <a:pt x="795" y="587"/>
                    </a:cubicBezTo>
                    <a:cubicBezTo>
                      <a:pt x="791" y="587"/>
                      <a:pt x="791" y="588"/>
                      <a:pt x="788" y="588"/>
                    </a:cubicBezTo>
                    <a:cubicBezTo>
                      <a:pt x="775" y="588"/>
                      <a:pt x="756" y="573"/>
                      <a:pt x="756" y="564"/>
                    </a:cubicBezTo>
                    <a:cubicBezTo>
                      <a:pt x="756" y="557"/>
                      <a:pt x="756" y="559"/>
                      <a:pt x="756" y="552"/>
                    </a:cubicBezTo>
                    <a:cubicBezTo>
                      <a:pt x="756" y="540"/>
                      <a:pt x="747" y="540"/>
                      <a:pt x="733" y="540"/>
                    </a:cubicBezTo>
                    <a:cubicBezTo>
                      <a:pt x="722" y="540"/>
                      <a:pt x="719" y="533"/>
                      <a:pt x="719" y="528"/>
                    </a:cubicBezTo>
                    <a:cubicBezTo>
                      <a:pt x="719" y="522"/>
                      <a:pt x="731" y="521"/>
                      <a:pt x="731" y="515"/>
                    </a:cubicBezTo>
                    <a:cubicBezTo>
                      <a:pt x="731" y="509"/>
                      <a:pt x="731" y="506"/>
                      <a:pt x="731" y="505"/>
                    </a:cubicBezTo>
                    <a:cubicBezTo>
                      <a:pt x="716" y="505"/>
                      <a:pt x="720" y="515"/>
                      <a:pt x="710" y="515"/>
                    </a:cubicBezTo>
                    <a:cubicBezTo>
                      <a:pt x="707" y="515"/>
                      <a:pt x="699" y="508"/>
                      <a:pt x="699" y="503"/>
                    </a:cubicBezTo>
                    <a:cubicBezTo>
                      <a:pt x="699" y="494"/>
                      <a:pt x="704" y="490"/>
                      <a:pt x="707" y="486"/>
                    </a:cubicBezTo>
                    <a:cubicBezTo>
                      <a:pt x="703" y="482"/>
                      <a:pt x="696" y="475"/>
                      <a:pt x="693" y="481"/>
                    </a:cubicBezTo>
                    <a:cubicBezTo>
                      <a:pt x="682" y="481"/>
                      <a:pt x="676" y="475"/>
                      <a:pt x="670" y="469"/>
                    </a:cubicBezTo>
                    <a:cubicBezTo>
                      <a:pt x="668" y="475"/>
                      <a:pt x="665" y="483"/>
                      <a:pt x="659" y="483"/>
                    </a:cubicBezTo>
                    <a:cubicBezTo>
                      <a:pt x="643" y="483"/>
                      <a:pt x="632" y="460"/>
                      <a:pt x="623" y="453"/>
                    </a:cubicBezTo>
                    <a:cubicBezTo>
                      <a:pt x="604" y="438"/>
                      <a:pt x="578" y="439"/>
                      <a:pt x="555" y="425"/>
                    </a:cubicBezTo>
                    <a:cubicBezTo>
                      <a:pt x="513" y="425"/>
                      <a:pt x="513" y="425"/>
                      <a:pt x="513" y="425"/>
                    </a:cubicBezTo>
                    <a:cubicBezTo>
                      <a:pt x="488" y="416"/>
                      <a:pt x="455" y="413"/>
                      <a:pt x="442" y="385"/>
                    </a:cubicBezTo>
                    <a:cubicBezTo>
                      <a:pt x="433" y="389"/>
                      <a:pt x="418" y="393"/>
                      <a:pt x="411" y="397"/>
                    </a:cubicBezTo>
                    <a:cubicBezTo>
                      <a:pt x="413" y="403"/>
                      <a:pt x="415" y="405"/>
                      <a:pt x="419" y="408"/>
                    </a:cubicBezTo>
                    <a:cubicBezTo>
                      <a:pt x="409" y="424"/>
                      <a:pt x="360" y="453"/>
                      <a:pt x="343" y="453"/>
                    </a:cubicBezTo>
                    <a:cubicBezTo>
                      <a:pt x="340" y="453"/>
                      <a:pt x="335" y="451"/>
                      <a:pt x="335" y="447"/>
                    </a:cubicBezTo>
                    <a:cubicBezTo>
                      <a:pt x="335" y="443"/>
                      <a:pt x="340" y="442"/>
                      <a:pt x="342" y="441"/>
                    </a:cubicBezTo>
                    <a:cubicBezTo>
                      <a:pt x="338" y="435"/>
                      <a:pt x="341" y="435"/>
                      <a:pt x="341" y="432"/>
                    </a:cubicBezTo>
                    <a:cubicBezTo>
                      <a:pt x="341" y="414"/>
                      <a:pt x="352" y="400"/>
                      <a:pt x="374" y="393"/>
                    </a:cubicBezTo>
                    <a:cubicBezTo>
                      <a:pt x="374" y="391"/>
                      <a:pt x="375" y="388"/>
                      <a:pt x="375" y="385"/>
                    </a:cubicBezTo>
                    <a:cubicBezTo>
                      <a:pt x="368" y="385"/>
                      <a:pt x="369" y="385"/>
                      <a:pt x="366" y="385"/>
                    </a:cubicBezTo>
                    <a:cubicBezTo>
                      <a:pt x="348" y="385"/>
                      <a:pt x="298" y="429"/>
                      <a:pt x="298" y="455"/>
                    </a:cubicBezTo>
                    <a:cubicBezTo>
                      <a:pt x="298" y="459"/>
                      <a:pt x="298" y="463"/>
                      <a:pt x="298" y="467"/>
                    </a:cubicBezTo>
                    <a:cubicBezTo>
                      <a:pt x="298" y="486"/>
                      <a:pt x="281" y="492"/>
                      <a:pt x="263" y="499"/>
                    </a:cubicBezTo>
                    <a:cubicBezTo>
                      <a:pt x="254" y="503"/>
                      <a:pt x="251" y="511"/>
                      <a:pt x="245" y="519"/>
                    </a:cubicBezTo>
                    <a:cubicBezTo>
                      <a:pt x="233" y="534"/>
                      <a:pt x="207" y="542"/>
                      <a:pt x="195" y="555"/>
                    </a:cubicBezTo>
                    <a:cubicBezTo>
                      <a:pt x="184" y="567"/>
                      <a:pt x="157" y="575"/>
                      <a:pt x="135" y="579"/>
                    </a:cubicBezTo>
                    <a:cubicBezTo>
                      <a:pt x="107" y="583"/>
                      <a:pt x="92" y="617"/>
                      <a:pt x="61" y="607"/>
                    </a:cubicBezTo>
                    <a:cubicBezTo>
                      <a:pt x="70" y="592"/>
                      <a:pt x="84" y="598"/>
                      <a:pt x="97" y="590"/>
                    </a:cubicBezTo>
                    <a:cubicBezTo>
                      <a:pt x="106" y="585"/>
                      <a:pt x="113" y="569"/>
                      <a:pt x="121" y="564"/>
                    </a:cubicBezTo>
                    <a:cubicBezTo>
                      <a:pt x="134" y="556"/>
                      <a:pt x="148" y="564"/>
                      <a:pt x="157" y="552"/>
                    </a:cubicBezTo>
                    <a:cubicBezTo>
                      <a:pt x="170" y="535"/>
                      <a:pt x="200" y="521"/>
                      <a:pt x="218" y="509"/>
                    </a:cubicBezTo>
                    <a:cubicBezTo>
                      <a:pt x="235" y="497"/>
                      <a:pt x="235" y="473"/>
                      <a:pt x="254" y="461"/>
                    </a:cubicBezTo>
                    <a:cubicBezTo>
                      <a:pt x="242" y="461"/>
                      <a:pt x="242" y="461"/>
                      <a:pt x="242" y="461"/>
                    </a:cubicBezTo>
                    <a:cubicBezTo>
                      <a:pt x="231" y="466"/>
                      <a:pt x="226" y="471"/>
                      <a:pt x="214" y="471"/>
                    </a:cubicBezTo>
                    <a:cubicBezTo>
                      <a:pt x="205" y="471"/>
                      <a:pt x="201" y="467"/>
                      <a:pt x="194" y="465"/>
                    </a:cubicBezTo>
                    <a:cubicBezTo>
                      <a:pt x="192" y="471"/>
                      <a:pt x="189" y="474"/>
                      <a:pt x="188" y="479"/>
                    </a:cubicBezTo>
                    <a:cubicBezTo>
                      <a:pt x="170" y="472"/>
                      <a:pt x="165" y="467"/>
                      <a:pt x="152" y="457"/>
                    </a:cubicBezTo>
                    <a:cubicBezTo>
                      <a:pt x="151" y="462"/>
                      <a:pt x="151" y="466"/>
                      <a:pt x="151" y="469"/>
                    </a:cubicBezTo>
                    <a:cubicBezTo>
                      <a:pt x="145" y="469"/>
                      <a:pt x="146" y="469"/>
                      <a:pt x="142" y="469"/>
                    </a:cubicBezTo>
                    <a:cubicBezTo>
                      <a:pt x="138" y="469"/>
                      <a:pt x="134" y="475"/>
                      <a:pt x="131" y="475"/>
                    </a:cubicBezTo>
                    <a:cubicBezTo>
                      <a:pt x="126" y="475"/>
                      <a:pt x="123" y="462"/>
                      <a:pt x="123" y="455"/>
                    </a:cubicBezTo>
                    <a:cubicBezTo>
                      <a:pt x="123" y="446"/>
                      <a:pt x="123" y="446"/>
                      <a:pt x="123" y="439"/>
                    </a:cubicBezTo>
                    <a:cubicBezTo>
                      <a:pt x="123" y="437"/>
                      <a:pt x="124" y="428"/>
                      <a:pt x="117" y="428"/>
                    </a:cubicBezTo>
                    <a:cubicBezTo>
                      <a:pt x="111" y="428"/>
                      <a:pt x="105" y="441"/>
                      <a:pt x="102" y="441"/>
                    </a:cubicBezTo>
                    <a:cubicBezTo>
                      <a:pt x="92" y="441"/>
                      <a:pt x="57" y="412"/>
                      <a:pt x="51" y="404"/>
                    </a:cubicBezTo>
                    <a:cubicBezTo>
                      <a:pt x="55" y="404"/>
                      <a:pt x="59" y="402"/>
                      <a:pt x="63" y="402"/>
                    </a:cubicBezTo>
                    <a:cubicBezTo>
                      <a:pt x="57" y="385"/>
                      <a:pt x="32" y="381"/>
                      <a:pt x="32" y="368"/>
                    </a:cubicBezTo>
                    <a:cubicBezTo>
                      <a:pt x="32" y="344"/>
                      <a:pt x="73" y="324"/>
                      <a:pt x="89" y="324"/>
                    </a:cubicBezTo>
                    <a:cubicBezTo>
                      <a:pt x="96" y="324"/>
                      <a:pt x="148" y="303"/>
                      <a:pt x="148" y="292"/>
                    </a:cubicBezTo>
                    <a:cubicBezTo>
                      <a:pt x="148" y="287"/>
                      <a:pt x="135" y="276"/>
                      <a:pt x="135" y="273"/>
                    </a:cubicBezTo>
                    <a:cubicBezTo>
                      <a:pt x="142" y="269"/>
                      <a:pt x="141" y="269"/>
                      <a:pt x="146" y="273"/>
                    </a:cubicBezTo>
                    <a:cubicBezTo>
                      <a:pt x="146" y="261"/>
                      <a:pt x="146" y="261"/>
                      <a:pt x="146" y="261"/>
                    </a:cubicBezTo>
                    <a:cubicBezTo>
                      <a:pt x="139" y="260"/>
                      <a:pt x="139" y="261"/>
                      <a:pt x="135" y="261"/>
                    </a:cubicBezTo>
                    <a:cubicBezTo>
                      <a:pt x="123" y="261"/>
                      <a:pt x="118" y="274"/>
                      <a:pt x="102" y="274"/>
                    </a:cubicBezTo>
                    <a:cubicBezTo>
                      <a:pt x="87" y="274"/>
                      <a:pt x="82" y="266"/>
                      <a:pt x="70" y="269"/>
                    </a:cubicBezTo>
                    <a:cubicBezTo>
                      <a:pt x="54" y="269"/>
                      <a:pt x="36" y="269"/>
                      <a:pt x="30" y="269"/>
                    </a:cubicBezTo>
                    <a:cubicBezTo>
                      <a:pt x="29" y="257"/>
                      <a:pt x="20" y="253"/>
                      <a:pt x="20" y="246"/>
                    </a:cubicBezTo>
                    <a:cubicBezTo>
                      <a:pt x="20" y="244"/>
                      <a:pt x="22" y="241"/>
                      <a:pt x="23" y="238"/>
                    </a:cubicBezTo>
                    <a:cubicBezTo>
                      <a:pt x="10" y="238"/>
                      <a:pt x="4" y="234"/>
                      <a:pt x="0" y="226"/>
                    </a:cubicBezTo>
                    <a:cubicBezTo>
                      <a:pt x="19" y="214"/>
                      <a:pt x="50" y="203"/>
                      <a:pt x="68" y="191"/>
                    </a:cubicBezTo>
                    <a:cubicBezTo>
                      <a:pt x="82" y="191"/>
                      <a:pt x="82" y="191"/>
                      <a:pt x="82" y="191"/>
                    </a:cubicBezTo>
                    <a:cubicBezTo>
                      <a:pt x="82" y="216"/>
                      <a:pt x="94" y="209"/>
                      <a:pt x="110" y="209"/>
                    </a:cubicBezTo>
                    <a:cubicBezTo>
                      <a:pt x="120" y="209"/>
                      <a:pt x="122" y="211"/>
                      <a:pt x="131" y="209"/>
                    </a:cubicBezTo>
                    <a:cubicBezTo>
                      <a:pt x="123" y="183"/>
                      <a:pt x="107" y="182"/>
                      <a:pt x="85" y="171"/>
                    </a:cubicBezTo>
                    <a:cubicBezTo>
                      <a:pt x="79" y="168"/>
                      <a:pt x="70" y="144"/>
                      <a:pt x="63" y="139"/>
                    </a:cubicBezTo>
                    <a:cubicBezTo>
                      <a:pt x="54" y="133"/>
                      <a:pt x="23" y="127"/>
                      <a:pt x="23" y="121"/>
                    </a:cubicBezTo>
                    <a:cubicBezTo>
                      <a:pt x="23" y="121"/>
                      <a:pt x="33" y="102"/>
                      <a:pt x="34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98" y="67"/>
                      <a:pt x="132" y="37"/>
                      <a:pt x="173" y="24"/>
                    </a:cubicBezTo>
                    <a:cubicBezTo>
                      <a:pt x="183" y="21"/>
                      <a:pt x="190" y="26"/>
                      <a:pt x="201" y="22"/>
                    </a:cubicBezTo>
                    <a:cubicBezTo>
                      <a:pt x="213" y="17"/>
                      <a:pt x="220" y="0"/>
                      <a:pt x="233" y="0"/>
                    </a:cubicBezTo>
                    <a:cubicBezTo>
                      <a:pt x="243" y="0"/>
                      <a:pt x="247" y="9"/>
                      <a:pt x="257" y="12"/>
                    </a:cubicBezTo>
                    <a:cubicBezTo>
                      <a:pt x="253" y="17"/>
                      <a:pt x="252" y="18"/>
                      <a:pt x="250" y="22"/>
                    </a:cubicBezTo>
                    <a:cubicBezTo>
                      <a:pt x="257" y="24"/>
                      <a:pt x="265" y="18"/>
                      <a:pt x="269" y="12"/>
                    </a:cubicBezTo>
                    <a:cubicBezTo>
                      <a:pt x="277" y="15"/>
                      <a:pt x="279" y="17"/>
                      <a:pt x="286" y="20"/>
                    </a:cubicBezTo>
                    <a:cubicBezTo>
                      <a:pt x="324" y="20"/>
                      <a:pt x="324" y="20"/>
                      <a:pt x="324" y="20"/>
                    </a:cubicBezTo>
                    <a:cubicBezTo>
                      <a:pt x="333" y="26"/>
                      <a:pt x="336" y="30"/>
                      <a:pt x="347" y="36"/>
                    </a:cubicBezTo>
                    <a:cubicBezTo>
                      <a:pt x="405" y="36"/>
                      <a:pt x="405" y="36"/>
                      <a:pt x="405" y="36"/>
                    </a:cubicBezTo>
                    <a:cubicBezTo>
                      <a:pt x="420" y="52"/>
                      <a:pt x="467" y="55"/>
                      <a:pt x="491" y="55"/>
                    </a:cubicBezTo>
                    <a:cubicBezTo>
                      <a:pt x="504" y="55"/>
                      <a:pt x="513" y="50"/>
                      <a:pt x="526" y="50"/>
                    </a:cubicBezTo>
                    <a:cubicBezTo>
                      <a:pt x="548" y="50"/>
                      <a:pt x="555" y="59"/>
                      <a:pt x="574" y="66"/>
                    </a:cubicBezTo>
                    <a:cubicBezTo>
                      <a:pt x="574" y="63"/>
                      <a:pt x="574" y="63"/>
                      <a:pt x="574" y="63"/>
                    </a:cubicBezTo>
                    <a:lnTo>
                      <a:pt x="574" y="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Google Shape;1845;p7">
                <a:extLst>
                  <a:ext uri="{FF2B5EF4-FFF2-40B4-BE49-F238E27FC236}">
                    <a16:creationId xmlns:a16="http://schemas.microsoft.com/office/drawing/2014/main" id="{E44499F0-223A-F485-F96D-0D59F0608BBC}"/>
                  </a:ext>
                </a:extLst>
              </p:cNvPr>
              <p:cNvSpPr/>
              <p:nvPr/>
            </p:nvSpPr>
            <p:spPr>
              <a:xfrm>
                <a:off x="2518598" y="2590664"/>
                <a:ext cx="42852" cy="58156"/>
              </a:xfrm>
              <a:custGeom>
                <a:avLst/>
                <a:gdLst/>
                <a:ahLst/>
                <a:cxnLst/>
                <a:rect l="l" t="t" r="r" b="b"/>
                <a:pathLst>
                  <a:path w="38" h="52" extrusionOk="0">
                    <a:moveTo>
                      <a:pt x="17" y="19"/>
                    </a:moveTo>
                    <a:cubicBezTo>
                      <a:pt x="5" y="16"/>
                      <a:pt x="10" y="12"/>
                      <a:pt x="0" y="19"/>
                    </a:cubicBezTo>
                    <a:cubicBezTo>
                      <a:pt x="0" y="0"/>
                      <a:pt x="4" y="0"/>
                      <a:pt x="20" y="3"/>
                    </a:cubicBezTo>
                    <a:cubicBezTo>
                      <a:pt x="18" y="24"/>
                      <a:pt x="38" y="27"/>
                      <a:pt x="38" y="44"/>
                    </a:cubicBezTo>
                    <a:cubicBezTo>
                      <a:pt x="38" y="50"/>
                      <a:pt x="36" y="52"/>
                      <a:pt x="32" y="52"/>
                    </a:cubicBezTo>
                    <a:cubicBezTo>
                      <a:pt x="25" y="52"/>
                      <a:pt x="17" y="35"/>
                      <a:pt x="17" y="35"/>
                    </a:cubicBezTo>
                    <a:cubicBezTo>
                      <a:pt x="17" y="29"/>
                      <a:pt x="15" y="23"/>
                      <a:pt x="17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0" name="Google Shape;1846;p7">
                <a:extLst>
                  <a:ext uri="{FF2B5EF4-FFF2-40B4-BE49-F238E27FC236}">
                    <a16:creationId xmlns:a16="http://schemas.microsoft.com/office/drawing/2014/main" id="{4F790980-2DCE-37AC-0D2F-516E4F017B92}"/>
                  </a:ext>
                </a:extLst>
              </p:cNvPr>
              <p:cNvSpPr/>
              <p:nvPr/>
            </p:nvSpPr>
            <p:spPr>
              <a:xfrm>
                <a:off x="2454320" y="2520264"/>
                <a:ext cx="45913" cy="73460"/>
              </a:xfrm>
              <a:custGeom>
                <a:avLst/>
                <a:gdLst/>
                <a:ahLst/>
                <a:cxnLst/>
                <a:rect l="l" t="t" r="r" b="b"/>
                <a:pathLst>
                  <a:path w="40" h="64" extrusionOk="0">
                    <a:moveTo>
                      <a:pt x="26" y="34"/>
                    </a:moveTo>
                    <a:cubicBezTo>
                      <a:pt x="26" y="36"/>
                      <a:pt x="32" y="34"/>
                      <a:pt x="34" y="34"/>
                    </a:cubicBezTo>
                    <a:cubicBezTo>
                      <a:pt x="32" y="45"/>
                      <a:pt x="40" y="56"/>
                      <a:pt x="32" y="64"/>
                    </a:cubicBezTo>
                    <a:cubicBezTo>
                      <a:pt x="23" y="54"/>
                      <a:pt x="20" y="45"/>
                      <a:pt x="20" y="32"/>
                    </a:cubicBezTo>
                    <a:cubicBezTo>
                      <a:pt x="9" y="30"/>
                      <a:pt x="0" y="20"/>
                      <a:pt x="0" y="8"/>
                    </a:cubicBezTo>
                    <a:cubicBezTo>
                      <a:pt x="0" y="2"/>
                      <a:pt x="6" y="0"/>
                      <a:pt x="9" y="0"/>
                    </a:cubicBezTo>
                    <a:cubicBezTo>
                      <a:pt x="22" y="0"/>
                      <a:pt x="16" y="7"/>
                      <a:pt x="26" y="0"/>
                    </a:cubicBezTo>
                    <a:cubicBezTo>
                      <a:pt x="26" y="21"/>
                      <a:pt x="22" y="21"/>
                      <a:pt x="2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1" name="Google Shape;1847;p7">
                <a:extLst>
                  <a:ext uri="{FF2B5EF4-FFF2-40B4-BE49-F238E27FC236}">
                    <a16:creationId xmlns:a16="http://schemas.microsoft.com/office/drawing/2014/main" id="{006807C2-53BD-DFF6-B8BB-97048DFD41AD}"/>
                  </a:ext>
                </a:extLst>
              </p:cNvPr>
              <p:cNvSpPr/>
              <p:nvPr/>
            </p:nvSpPr>
            <p:spPr>
              <a:xfrm>
                <a:off x="2873660" y="1837695"/>
                <a:ext cx="456071" cy="250990"/>
              </a:xfrm>
              <a:custGeom>
                <a:avLst/>
                <a:gdLst/>
                <a:ahLst/>
                <a:cxnLst/>
                <a:rect l="l" t="t" r="r" b="b"/>
                <a:pathLst>
                  <a:path w="398" h="219" extrusionOk="0">
                    <a:moveTo>
                      <a:pt x="367" y="172"/>
                    </a:moveTo>
                    <a:cubicBezTo>
                      <a:pt x="361" y="172"/>
                      <a:pt x="357" y="175"/>
                      <a:pt x="357" y="180"/>
                    </a:cubicBezTo>
                    <a:cubicBezTo>
                      <a:pt x="357" y="187"/>
                      <a:pt x="366" y="187"/>
                      <a:pt x="369" y="187"/>
                    </a:cubicBezTo>
                    <a:cubicBezTo>
                      <a:pt x="370" y="193"/>
                      <a:pt x="373" y="196"/>
                      <a:pt x="376" y="198"/>
                    </a:cubicBezTo>
                    <a:cubicBezTo>
                      <a:pt x="370" y="213"/>
                      <a:pt x="352" y="212"/>
                      <a:pt x="333" y="212"/>
                    </a:cubicBezTo>
                    <a:cubicBezTo>
                      <a:pt x="304" y="212"/>
                      <a:pt x="293" y="188"/>
                      <a:pt x="271" y="188"/>
                    </a:cubicBezTo>
                    <a:cubicBezTo>
                      <a:pt x="257" y="188"/>
                      <a:pt x="263" y="197"/>
                      <a:pt x="251" y="203"/>
                    </a:cubicBezTo>
                    <a:cubicBezTo>
                      <a:pt x="232" y="213"/>
                      <a:pt x="213" y="207"/>
                      <a:pt x="197" y="219"/>
                    </a:cubicBezTo>
                    <a:cubicBezTo>
                      <a:pt x="163" y="219"/>
                      <a:pt x="149" y="219"/>
                      <a:pt x="129" y="219"/>
                    </a:cubicBezTo>
                    <a:cubicBezTo>
                      <a:pt x="116" y="219"/>
                      <a:pt x="124" y="206"/>
                      <a:pt x="115" y="199"/>
                    </a:cubicBezTo>
                    <a:cubicBezTo>
                      <a:pt x="107" y="192"/>
                      <a:pt x="84" y="195"/>
                      <a:pt x="73" y="195"/>
                    </a:cubicBezTo>
                    <a:cubicBezTo>
                      <a:pt x="57" y="195"/>
                      <a:pt x="43" y="176"/>
                      <a:pt x="38" y="167"/>
                    </a:cubicBezTo>
                    <a:cubicBezTo>
                      <a:pt x="56" y="153"/>
                      <a:pt x="79" y="149"/>
                      <a:pt x="111" y="149"/>
                    </a:cubicBezTo>
                    <a:cubicBezTo>
                      <a:pt x="123" y="149"/>
                      <a:pt x="127" y="148"/>
                      <a:pt x="136" y="147"/>
                    </a:cubicBezTo>
                    <a:cubicBezTo>
                      <a:pt x="131" y="144"/>
                      <a:pt x="125" y="139"/>
                      <a:pt x="117" y="139"/>
                    </a:cubicBezTo>
                    <a:cubicBezTo>
                      <a:pt x="103" y="139"/>
                      <a:pt x="85" y="139"/>
                      <a:pt x="77" y="139"/>
                    </a:cubicBezTo>
                    <a:cubicBezTo>
                      <a:pt x="61" y="139"/>
                      <a:pt x="19" y="147"/>
                      <a:pt x="19" y="125"/>
                    </a:cubicBezTo>
                    <a:cubicBezTo>
                      <a:pt x="19" y="107"/>
                      <a:pt x="41" y="114"/>
                      <a:pt x="49" y="108"/>
                    </a:cubicBezTo>
                    <a:cubicBezTo>
                      <a:pt x="37" y="105"/>
                      <a:pt x="33" y="107"/>
                      <a:pt x="23" y="107"/>
                    </a:cubicBezTo>
                    <a:cubicBezTo>
                      <a:pt x="14" y="107"/>
                      <a:pt x="0" y="95"/>
                      <a:pt x="0" y="91"/>
                    </a:cubicBezTo>
                    <a:cubicBezTo>
                      <a:pt x="0" y="52"/>
                      <a:pt x="69" y="24"/>
                      <a:pt x="96" y="24"/>
                    </a:cubicBezTo>
                    <a:cubicBezTo>
                      <a:pt x="107" y="24"/>
                      <a:pt x="106" y="47"/>
                      <a:pt x="109" y="52"/>
                    </a:cubicBezTo>
                    <a:cubicBezTo>
                      <a:pt x="115" y="48"/>
                      <a:pt x="120" y="37"/>
                      <a:pt x="132" y="37"/>
                    </a:cubicBezTo>
                    <a:cubicBezTo>
                      <a:pt x="154" y="37"/>
                      <a:pt x="161" y="47"/>
                      <a:pt x="167" y="61"/>
                    </a:cubicBezTo>
                    <a:cubicBezTo>
                      <a:pt x="175" y="60"/>
                      <a:pt x="181" y="58"/>
                      <a:pt x="189" y="56"/>
                    </a:cubicBezTo>
                    <a:cubicBezTo>
                      <a:pt x="189" y="48"/>
                      <a:pt x="187" y="46"/>
                      <a:pt x="186" y="41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13" y="44"/>
                      <a:pt x="223" y="55"/>
                      <a:pt x="227" y="64"/>
                    </a:cubicBezTo>
                    <a:cubicBezTo>
                      <a:pt x="232" y="73"/>
                      <a:pt x="226" y="93"/>
                      <a:pt x="240" y="93"/>
                    </a:cubicBezTo>
                    <a:cubicBezTo>
                      <a:pt x="246" y="93"/>
                      <a:pt x="246" y="90"/>
                      <a:pt x="250" y="87"/>
                    </a:cubicBezTo>
                    <a:cubicBezTo>
                      <a:pt x="244" y="76"/>
                      <a:pt x="232" y="39"/>
                      <a:pt x="232" y="32"/>
                    </a:cubicBezTo>
                    <a:cubicBezTo>
                      <a:pt x="232" y="25"/>
                      <a:pt x="240" y="21"/>
                      <a:pt x="246" y="21"/>
                    </a:cubicBezTo>
                    <a:cubicBezTo>
                      <a:pt x="260" y="21"/>
                      <a:pt x="255" y="28"/>
                      <a:pt x="267" y="21"/>
                    </a:cubicBezTo>
                    <a:cubicBezTo>
                      <a:pt x="267" y="19"/>
                      <a:pt x="267" y="16"/>
                      <a:pt x="267" y="13"/>
                    </a:cubicBezTo>
                    <a:cubicBezTo>
                      <a:pt x="267" y="6"/>
                      <a:pt x="277" y="0"/>
                      <a:pt x="289" y="0"/>
                    </a:cubicBezTo>
                    <a:cubicBezTo>
                      <a:pt x="303" y="0"/>
                      <a:pt x="316" y="6"/>
                      <a:pt x="316" y="17"/>
                    </a:cubicBezTo>
                    <a:cubicBezTo>
                      <a:pt x="316" y="29"/>
                      <a:pt x="299" y="37"/>
                      <a:pt x="299" y="44"/>
                    </a:cubicBezTo>
                    <a:cubicBezTo>
                      <a:pt x="299" y="72"/>
                      <a:pt x="320" y="91"/>
                      <a:pt x="320" y="111"/>
                    </a:cubicBezTo>
                    <a:cubicBezTo>
                      <a:pt x="320" y="137"/>
                      <a:pt x="383" y="154"/>
                      <a:pt x="398" y="166"/>
                    </a:cubicBezTo>
                    <a:cubicBezTo>
                      <a:pt x="384" y="176"/>
                      <a:pt x="381" y="172"/>
                      <a:pt x="367" y="1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Google Shape;1848;p7">
                <a:extLst>
                  <a:ext uri="{FF2B5EF4-FFF2-40B4-BE49-F238E27FC236}">
                    <a16:creationId xmlns:a16="http://schemas.microsoft.com/office/drawing/2014/main" id="{4797A208-A20F-E708-7A91-AD9BA30EAD4B}"/>
                  </a:ext>
                </a:extLst>
              </p:cNvPr>
              <p:cNvSpPr/>
              <p:nvPr/>
            </p:nvSpPr>
            <p:spPr>
              <a:xfrm>
                <a:off x="2706842" y="1796374"/>
                <a:ext cx="254053" cy="177529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55" extrusionOk="0">
                    <a:moveTo>
                      <a:pt x="48" y="147"/>
                    </a:moveTo>
                    <a:cubicBezTo>
                      <a:pt x="44" y="147"/>
                      <a:pt x="38" y="135"/>
                      <a:pt x="36" y="131"/>
                    </a:cubicBezTo>
                    <a:cubicBezTo>
                      <a:pt x="30" y="123"/>
                      <a:pt x="0" y="125"/>
                      <a:pt x="0" y="115"/>
                    </a:cubicBezTo>
                    <a:cubicBezTo>
                      <a:pt x="0" y="88"/>
                      <a:pt x="38" y="66"/>
                      <a:pt x="38" y="38"/>
                    </a:cubicBezTo>
                    <a:cubicBezTo>
                      <a:pt x="38" y="31"/>
                      <a:pt x="27" y="18"/>
                      <a:pt x="26" y="10"/>
                    </a:cubicBezTo>
                    <a:cubicBezTo>
                      <a:pt x="45" y="2"/>
                      <a:pt x="54" y="10"/>
                      <a:pt x="72" y="10"/>
                    </a:cubicBezTo>
                    <a:cubicBezTo>
                      <a:pt x="81" y="10"/>
                      <a:pt x="88" y="0"/>
                      <a:pt x="102" y="4"/>
                    </a:cubicBezTo>
                    <a:cubicBezTo>
                      <a:pt x="119" y="9"/>
                      <a:pt x="126" y="18"/>
                      <a:pt x="143" y="20"/>
                    </a:cubicBezTo>
                    <a:cubicBezTo>
                      <a:pt x="150" y="27"/>
                      <a:pt x="159" y="18"/>
                      <a:pt x="169" y="18"/>
                    </a:cubicBezTo>
                    <a:cubicBezTo>
                      <a:pt x="185" y="18"/>
                      <a:pt x="222" y="34"/>
                      <a:pt x="222" y="52"/>
                    </a:cubicBezTo>
                    <a:cubicBezTo>
                      <a:pt x="222" y="61"/>
                      <a:pt x="182" y="67"/>
                      <a:pt x="174" y="69"/>
                    </a:cubicBezTo>
                    <a:cubicBezTo>
                      <a:pt x="151" y="77"/>
                      <a:pt x="117" y="111"/>
                      <a:pt x="117" y="129"/>
                    </a:cubicBezTo>
                    <a:cubicBezTo>
                      <a:pt x="117" y="135"/>
                      <a:pt x="65" y="155"/>
                      <a:pt x="59" y="155"/>
                    </a:cubicBezTo>
                    <a:cubicBezTo>
                      <a:pt x="54" y="155"/>
                      <a:pt x="51" y="147"/>
                      <a:pt x="48" y="1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3" name="Google Shape;1849;p7">
                <a:extLst>
                  <a:ext uri="{FF2B5EF4-FFF2-40B4-BE49-F238E27FC236}">
                    <a16:creationId xmlns:a16="http://schemas.microsoft.com/office/drawing/2014/main" id="{EB274AC5-5DDB-DF4A-D762-5A686055FB5C}"/>
                  </a:ext>
                </a:extLst>
              </p:cNvPr>
              <p:cNvSpPr/>
              <p:nvPr/>
            </p:nvSpPr>
            <p:spPr>
              <a:xfrm>
                <a:off x="2908860" y="1673940"/>
                <a:ext cx="303027" cy="134677"/>
              </a:xfrm>
              <a:custGeom>
                <a:avLst/>
                <a:gdLst/>
                <a:ahLst/>
                <a:cxnLst/>
                <a:rect l="l" t="t" r="r" b="b"/>
                <a:pathLst>
                  <a:path w="265" h="117" extrusionOk="0">
                    <a:moveTo>
                      <a:pt x="91" y="117"/>
                    </a:moveTo>
                    <a:cubicBezTo>
                      <a:pt x="82" y="117"/>
                      <a:pt x="70" y="110"/>
                      <a:pt x="70" y="105"/>
                    </a:cubicBezTo>
                    <a:cubicBezTo>
                      <a:pt x="70" y="93"/>
                      <a:pt x="81" y="95"/>
                      <a:pt x="91" y="95"/>
                    </a:cubicBezTo>
                    <a:cubicBezTo>
                      <a:pt x="87" y="89"/>
                      <a:pt x="80" y="85"/>
                      <a:pt x="78" y="77"/>
                    </a:cubicBezTo>
                    <a:cubicBezTo>
                      <a:pt x="74" y="78"/>
                      <a:pt x="70" y="83"/>
                      <a:pt x="70" y="87"/>
                    </a:cubicBezTo>
                    <a:cubicBezTo>
                      <a:pt x="57" y="89"/>
                      <a:pt x="47" y="93"/>
                      <a:pt x="38" y="93"/>
                    </a:cubicBezTo>
                    <a:cubicBezTo>
                      <a:pt x="28" y="93"/>
                      <a:pt x="17" y="87"/>
                      <a:pt x="12" y="87"/>
                    </a:cubicBezTo>
                    <a:cubicBezTo>
                      <a:pt x="6" y="87"/>
                      <a:pt x="0" y="82"/>
                      <a:pt x="0" y="75"/>
                    </a:cubicBezTo>
                    <a:cubicBezTo>
                      <a:pt x="0" y="67"/>
                      <a:pt x="3" y="69"/>
                      <a:pt x="0" y="63"/>
                    </a:cubicBezTo>
                    <a:cubicBezTo>
                      <a:pt x="8" y="62"/>
                      <a:pt x="12" y="56"/>
                      <a:pt x="19" y="56"/>
                    </a:cubicBezTo>
                    <a:cubicBezTo>
                      <a:pt x="34" y="56"/>
                      <a:pt x="42" y="63"/>
                      <a:pt x="53" y="63"/>
                    </a:cubicBezTo>
                    <a:cubicBezTo>
                      <a:pt x="40" y="62"/>
                      <a:pt x="29" y="57"/>
                      <a:pt x="19" y="53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25" y="40"/>
                      <a:pt x="32" y="41"/>
                      <a:pt x="32" y="41"/>
                    </a:cubicBezTo>
                    <a:cubicBezTo>
                      <a:pt x="35" y="41"/>
                      <a:pt x="59" y="46"/>
                      <a:pt x="66" y="47"/>
                    </a:cubicBezTo>
                    <a:cubicBezTo>
                      <a:pt x="52" y="44"/>
                      <a:pt x="39" y="45"/>
                      <a:pt x="28" y="38"/>
                    </a:cubicBezTo>
                    <a:cubicBezTo>
                      <a:pt x="31" y="33"/>
                      <a:pt x="37" y="29"/>
                      <a:pt x="43" y="29"/>
                    </a:cubicBezTo>
                    <a:cubicBezTo>
                      <a:pt x="53" y="29"/>
                      <a:pt x="56" y="32"/>
                      <a:pt x="62" y="32"/>
                    </a:cubicBezTo>
                    <a:cubicBezTo>
                      <a:pt x="53" y="32"/>
                      <a:pt x="40" y="31"/>
                      <a:pt x="40" y="21"/>
                    </a:cubicBezTo>
                    <a:cubicBezTo>
                      <a:pt x="53" y="19"/>
                      <a:pt x="58" y="21"/>
                      <a:pt x="65" y="21"/>
                    </a:cubicBezTo>
                    <a:cubicBezTo>
                      <a:pt x="68" y="21"/>
                      <a:pt x="77" y="24"/>
                      <a:pt x="77" y="33"/>
                    </a:cubicBezTo>
                    <a:cubicBezTo>
                      <a:pt x="87" y="33"/>
                      <a:pt x="93" y="33"/>
                      <a:pt x="95" y="33"/>
                    </a:cubicBezTo>
                    <a:cubicBezTo>
                      <a:pt x="118" y="33"/>
                      <a:pt x="134" y="63"/>
                      <a:pt x="167" y="63"/>
                    </a:cubicBezTo>
                    <a:cubicBezTo>
                      <a:pt x="177" y="63"/>
                      <a:pt x="181" y="60"/>
                      <a:pt x="184" y="53"/>
                    </a:cubicBezTo>
                    <a:cubicBezTo>
                      <a:pt x="175" y="53"/>
                      <a:pt x="171" y="52"/>
                      <a:pt x="168" y="51"/>
                    </a:cubicBezTo>
                    <a:cubicBezTo>
                      <a:pt x="169" y="49"/>
                      <a:pt x="174" y="48"/>
                      <a:pt x="176" y="48"/>
                    </a:cubicBezTo>
                    <a:cubicBezTo>
                      <a:pt x="176" y="37"/>
                      <a:pt x="176" y="37"/>
                      <a:pt x="176" y="37"/>
                    </a:cubicBezTo>
                    <a:cubicBezTo>
                      <a:pt x="171" y="36"/>
                      <a:pt x="157" y="32"/>
                      <a:pt x="157" y="25"/>
                    </a:cubicBezTo>
                    <a:cubicBezTo>
                      <a:pt x="157" y="13"/>
                      <a:pt x="177" y="6"/>
                      <a:pt x="184" y="0"/>
                    </a:cubicBezTo>
                    <a:cubicBezTo>
                      <a:pt x="189" y="3"/>
                      <a:pt x="193" y="5"/>
                      <a:pt x="199" y="5"/>
                    </a:cubicBezTo>
                    <a:cubicBezTo>
                      <a:pt x="198" y="12"/>
                      <a:pt x="199" y="14"/>
                      <a:pt x="199" y="16"/>
                    </a:cubicBezTo>
                    <a:cubicBezTo>
                      <a:pt x="199" y="28"/>
                      <a:pt x="213" y="45"/>
                      <a:pt x="227" y="45"/>
                    </a:cubicBezTo>
                    <a:cubicBezTo>
                      <a:pt x="234" y="45"/>
                      <a:pt x="238" y="36"/>
                      <a:pt x="248" y="36"/>
                    </a:cubicBezTo>
                    <a:cubicBezTo>
                      <a:pt x="257" y="36"/>
                      <a:pt x="265" y="46"/>
                      <a:pt x="265" y="56"/>
                    </a:cubicBezTo>
                    <a:cubicBezTo>
                      <a:pt x="265" y="67"/>
                      <a:pt x="247" y="90"/>
                      <a:pt x="240" y="93"/>
                    </a:cubicBezTo>
                    <a:cubicBezTo>
                      <a:pt x="236" y="94"/>
                      <a:pt x="191" y="89"/>
                      <a:pt x="191" y="91"/>
                    </a:cubicBezTo>
                    <a:cubicBezTo>
                      <a:pt x="191" y="93"/>
                      <a:pt x="143" y="104"/>
                      <a:pt x="140" y="105"/>
                    </a:cubicBezTo>
                    <a:cubicBezTo>
                      <a:pt x="125" y="111"/>
                      <a:pt x="110" y="117"/>
                      <a:pt x="91" y="1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4" name="Google Shape;1850;p7">
                <a:extLst>
                  <a:ext uri="{FF2B5EF4-FFF2-40B4-BE49-F238E27FC236}">
                    <a16:creationId xmlns:a16="http://schemas.microsoft.com/office/drawing/2014/main" id="{04242A2D-BC5B-44BA-0CFF-3CB8BFB2CCA0}"/>
                  </a:ext>
                </a:extLst>
              </p:cNvPr>
              <p:cNvSpPr/>
              <p:nvPr/>
            </p:nvSpPr>
            <p:spPr>
              <a:xfrm>
                <a:off x="2864477" y="1719852"/>
                <a:ext cx="41322" cy="33669"/>
              </a:xfrm>
              <a:custGeom>
                <a:avLst/>
                <a:gdLst/>
                <a:ahLst/>
                <a:cxnLst/>
                <a:rect l="l" t="t" r="r" b="b"/>
                <a:pathLst>
                  <a:path w="36" h="29" extrusionOk="0">
                    <a:moveTo>
                      <a:pt x="13" y="29"/>
                    </a:moveTo>
                    <a:cubicBezTo>
                      <a:pt x="7" y="29"/>
                      <a:pt x="0" y="25"/>
                      <a:pt x="0" y="19"/>
                    </a:cubicBezTo>
                    <a:cubicBezTo>
                      <a:pt x="0" y="7"/>
                      <a:pt x="28" y="0"/>
                      <a:pt x="36" y="1"/>
                    </a:cubicBezTo>
                    <a:cubicBezTo>
                      <a:pt x="34" y="12"/>
                      <a:pt x="23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5" name="Google Shape;1851;p7">
                <a:extLst>
                  <a:ext uri="{FF2B5EF4-FFF2-40B4-BE49-F238E27FC236}">
                    <a16:creationId xmlns:a16="http://schemas.microsoft.com/office/drawing/2014/main" id="{7093F5C7-620A-3909-F6C9-155792B38DAD}"/>
                  </a:ext>
                </a:extLst>
              </p:cNvPr>
              <p:cNvSpPr/>
              <p:nvPr/>
            </p:nvSpPr>
            <p:spPr>
              <a:xfrm>
                <a:off x="2976199" y="1675470"/>
                <a:ext cx="29078" cy="12243"/>
              </a:xfrm>
              <a:custGeom>
                <a:avLst/>
                <a:gdLst/>
                <a:ahLst/>
                <a:cxnLst/>
                <a:rect l="l" t="t" r="r" b="b"/>
                <a:pathLst>
                  <a:path w="26" h="11" extrusionOk="0">
                    <a:moveTo>
                      <a:pt x="9" y="11"/>
                    </a:moveTo>
                    <a:cubicBezTo>
                      <a:pt x="6" y="11"/>
                      <a:pt x="0" y="8"/>
                      <a:pt x="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3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6" name="Google Shape;1852;p7">
                <a:extLst>
                  <a:ext uri="{FF2B5EF4-FFF2-40B4-BE49-F238E27FC236}">
                    <a16:creationId xmlns:a16="http://schemas.microsoft.com/office/drawing/2014/main" id="{35BEFB30-1345-D290-EE11-4EEB186E76A8}"/>
                  </a:ext>
                </a:extLst>
              </p:cNvPr>
              <p:cNvSpPr/>
              <p:nvPr/>
            </p:nvSpPr>
            <p:spPr>
              <a:xfrm>
                <a:off x="2778773" y="1634148"/>
                <a:ext cx="172940" cy="101008"/>
              </a:xfrm>
              <a:custGeom>
                <a:avLst/>
                <a:gdLst/>
                <a:ahLst/>
                <a:cxnLst/>
                <a:rect l="l" t="t" r="r" b="b"/>
                <a:pathLst>
                  <a:path w="151" h="88" extrusionOk="0">
                    <a:moveTo>
                      <a:pt x="151" y="14"/>
                    </a:moveTo>
                    <a:cubicBezTo>
                      <a:pt x="151" y="20"/>
                      <a:pt x="147" y="25"/>
                      <a:pt x="141" y="27"/>
                    </a:cubicBezTo>
                    <a:cubicBezTo>
                      <a:pt x="142" y="35"/>
                      <a:pt x="147" y="36"/>
                      <a:pt x="147" y="43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02" y="68"/>
                      <a:pt x="103" y="50"/>
                      <a:pt x="96" y="46"/>
                    </a:cubicBezTo>
                    <a:cubicBezTo>
                      <a:pt x="94" y="60"/>
                      <a:pt x="83" y="72"/>
                      <a:pt x="70" y="71"/>
                    </a:cubicBezTo>
                    <a:cubicBezTo>
                      <a:pt x="69" y="79"/>
                      <a:pt x="63" y="88"/>
                      <a:pt x="54" y="88"/>
                    </a:cubicBezTo>
                    <a:cubicBezTo>
                      <a:pt x="48" y="88"/>
                      <a:pt x="43" y="79"/>
                      <a:pt x="41" y="76"/>
                    </a:cubicBezTo>
                    <a:cubicBezTo>
                      <a:pt x="32" y="81"/>
                      <a:pt x="28" y="76"/>
                      <a:pt x="20" y="76"/>
                    </a:cubicBezTo>
                    <a:cubicBezTo>
                      <a:pt x="16" y="76"/>
                      <a:pt x="13" y="82"/>
                      <a:pt x="7" y="83"/>
                    </a:cubicBezTo>
                    <a:cubicBezTo>
                      <a:pt x="6" y="77"/>
                      <a:pt x="0" y="73"/>
                      <a:pt x="0" y="71"/>
                    </a:cubicBezTo>
                    <a:cubicBezTo>
                      <a:pt x="0" y="69"/>
                      <a:pt x="13" y="58"/>
                      <a:pt x="16" y="56"/>
                    </a:cubicBezTo>
                    <a:cubicBezTo>
                      <a:pt x="28" y="50"/>
                      <a:pt x="40" y="48"/>
                      <a:pt x="53" y="40"/>
                    </a:cubicBezTo>
                    <a:cubicBezTo>
                      <a:pt x="67" y="32"/>
                      <a:pt x="71" y="11"/>
                      <a:pt x="92" y="11"/>
                    </a:cubicBezTo>
                    <a:cubicBezTo>
                      <a:pt x="98" y="11"/>
                      <a:pt x="99" y="12"/>
                      <a:pt x="106" y="13"/>
                    </a:cubicBezTo>
                    <a:cubicBezTo>
                      <a:pt x="106" y="13"/>
                      <a:pt x="151" y="0"/>
                      <a:pt x="151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7" name="Google Shape;1853;p7">
                <a:extLst>
                  <a:ext uri="{FF2B5EF4-FFF2-40B4-BE49-F238E27FC236}">
                    <a16:creationId xmlns:a16="http://schemas.microsoft.com/office/drawing/2014/main" id="{E01C62E6-FC15-176B-EEED-8CB0CB5C62F9}"/>
                  </a:ext>
                </a:extLst>
              </p:cNvPr>
              <p:cNvSpPr/>
              <p:nvPr/>
            </p:nvSpPr>
            <p:spPr>
              <a:xfrm>
                <a:off x="3009869" y="1569871"/>
                <a:ext cx="99479" cy="32139"/>
              </a:xfrm>
              <a:custGeom>
                <a:avLst/>
                <a:gdLst/>
                <a:ahLst/>
                <a:cxnLst/>
                <a:rect l="l" t="t" r="r" b="b"/>
                <a:pathLst>
                  <a:path w="87" h="28" extrusionOk="0">
                    <a:moveTo>
                      <a:pt x="34" y="28"/>
                    </a:moveTo>
                    <a:cubicBezTo>
                      <a:pt x="25" y="28"/>
                      <a:pt x="23" y="22"/>
                      <a:pt x="15" y="22"/>
                    </a:cubicBezTo>
                    <a:cubicBezTo>
                      <a:pt x="9" y="22"/>
                      <a:pt x="6" y="27"/>
                      <a:pt x="0" y="28"/>
                    </a:cubicBezTo>
                    <a:cubicBezTo>
                      <a:pt x="0" y="18"/>
                      <a:pt x="45" y="0"/>
                      <a:pt x="55" y="0"/>
                    </a:cubicBezTo>
                    <a:cubicBezTo>
                      <a:pt x="71" y="0"/>
                      <a:pt x="84" y="10"/>
                      <a:pt x="87" y="20"/>
                    </a:cubicBezTo>
                    <a:cubicBezTo>
                      <a:pt x="81" y="23"/>
                      <a:pt x="76" y="28"/>
                      <a:pt x="67" y="28"/>
                    </a:cubicBezTo>
                    <a:cubicBezTo>
                      <a:pt x="46" y="28"/>
                      <a:pt x="51" y="28"/>
                      <a:pt x="34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8" name="Google Shape;1854;p7">
                <a:extLst>
                  <a:ext uri="{FF2B5EF4-FFF2-40B4-BE49-F238E27FC236}">
                    <a16:creationId xmlns:a16="http://schemas.microsoft.com/office/drawing/2014/main" id="{02D36F15-A815-0736-7660-35D1527745E0}"/>
                  </a:ext>
                </a:extLst>
              </p:cNvPr>
              <p:cNvSpPr/>
              <p:nvPr/>
            </p:nvSpPr>
            <p:spPr>
              <a:xfrm>
                <a:off x="3012930" y="1606601"/>
                <a:ext cx="87235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76" h="42" extrusionOk="0">
                    <a:moveTo>
                      <a:pt x="65" y="18"/>
                    </a:moveTo>
                    <a:cubicBezTo>
                      <a:pt x="66" y="34"/>
                      <a:pt x="41" y="42"/>
                      <a:pt x="24" y="42"/>
                    </a:cubicBezTo>
                    <a:cubicBezTo>
                      <a:pt x="13" y="42"/>
                      <a:pt x="0" y="27"/>
                      <a:pt x="0" y="20"/>
                    </a:cubicBezTo>
                    <a:cubicBezTo>
                      <a:pt x="0" y="2"/>
                      <a:pt x="46" y="0"/>
                      <a:pt x="62" y="0"/>
                    </a:cubicBezTo>
                    <a:cubicBezTo>
                      <a:pt x="71" y="0"/>
                      <a:pt x="74" y="5"/>
                      <a:pt x="76" y="8"/>
                    </a:cubicBezTo>
                    <a:cubicBezTo>
                      <a:pt x="68" y="15"/>
                      <a:pt x="55" y="18"/>
                      <a:pt x="43" y="18"/>
                    </a:cubicBezTo>
                    <a:lnTo>
                      <a:pt x="65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9" name="Google Shape;1855;p7">
                <a:extLst>
                  <a:ext uri="{FF2B5EF4-FFF2-40B4-BE49-F238E27FC236}">
                    <a16:creationId xmlns:a16="http://schemas.microsoft.com/office/drawing/2014/main" id="{7FA9B8C5-E770-3CC6-B069-AD13FE6F057F}"/>
                  </a:ext>
                </a:extLst>
              </p:cNvPr>
              <p:cNvSpPr/>
              <p:nvPr/>
            </p:nvSpPr>
            <p:spPr>
              <a:xfrm>
                <a:off x="2971608" y="1598949"/>
                <a:ext cx="29078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26" h="32" extrusionOk="0">
                    <a:moveTo>
                      <a:pt x="26" y="22"/>
                    </a:moveTo>
                    <a:cubicBezTo>
                      <a:pt x="22" y="27"/>
                      <a:pt x="20" y="32"/>
                      <a:pt x="15" y="32"/>
                    </a:cubicBezTo>
                    <a:cubicBezTo>
                      <a:pt x="8" y="32"/>
                      <a:pt x="0" y="24"/>
                      <a:pt x="0" y="20"/>
                    </a:cubicBezTo>
                    <a:cubicBezTo>
                      <a:pt x="0" y="0"/>
                      <a:pt x="21" y="20"/>
                      <a:pt x="26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0" name="Google Shape;1856;p7">
                <a:extLst>
                  <a:ext uri="{FF2B5EF4-FFF2-40B4-BE49-F238E27FC236}">
                    <a16:creationId xmlns:a16="http://schemas.microsoft.com/office/drawing/2014/main" id="{983A469E-2738-FBAF-9174-FE33F9A3C612}"/>
                  </a:ext>
                </a:extLst>
              </p:cNvPr>
              <p:cNvSpPr/>
              <p:nvPr/>
            </p:nvSpPr>
            <p:spPr>
              <a:xfrm>
                <a:off x="3291470" y="1836165"/>
                <a:ext cx="146922" cy="127025"/>
              </a:xfrm>
              <a:custGeom>
                <a:avLst/>
                <a:gdLst/>
                <a:ahLst/>
                <a:cxnLst/>
                <a:rect l="l" t="t" r="r" b="b"/>
                <a:pathLst>
                  <a:path w="129" h="111" extrusionOk="0">
                    <a:moveTo>
                      <a:pt x="114" y="42"/>
                    </a:moveTo>
                    <a:cubicBezTo>
                      <a:pt x="114" y="53"/>
                      <a:pt x="111" y="46"/>
                      <a:pt x="111" y="54"/>
                    </a:cubicBezTo>
                    <a:cubicBezTo>
                      <a:pt x="114" y="54"/>
                      <a:pt x="124" y="56"/>
                      <a:pt x="129" y="58"/>
                    </a:cubicBezTo>
                    <a:cubicBezTo>
                      <a:pt x="125" y="101"/>
                      <a:pt x="123" y="89"/>
                      <a:pt x="98" y="99"/>
                    </a:cubicBezTo>
                    <a:cubicBezTo>
                      <a:pt x="92" y="101"/>
                      <a:pt x="90" y="111"/>
                      <a:pt x="83" y="111"/>
                    </a:cubicBezTo>
                    <a:cubicBezTo>
                      <a:pt x="73" y="111"/>
                      <a:pt x="71" y="102"/>
                      <a:pt x="67" y="97"/>
                    </a:cubicBezTo>
                    <a:cubicBezTo>
                      <a:pt x="45" y="75"/>
                      <a:pt x="22" y="78"/>
                      <a:pt x="0" y="5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0" y="42"/>
                      <a:pt x="21" y="51"/>
                      <a:pt x="34" y="51"/>
                    </a:cubicBezTo>
                    <a:cubicBezTo>
                      <a:pt x="42" y="51"/>
                      <a:pt x="39" y="51"/>
                      <a:pt x="45" y="51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36" y="28"/>
                      <a:pt x="21" y="30"/>
                      <a:pt x="21" y="19"/>
                    </a:cubicBezTo>
                    <a:cubicBezTo>
                      <a:pt x="21" y="17"/>
                      <a:pt x="26" y="15"/>
                      <a:pt x="27" y="13"/>
                    </a:cubicBezTo>
                    <a:cubicBezTo>
                      <a:pt x="39" y="0"/>
                      <a:pt x="55" y="4"/>
                      <a:pt x="72" y="4"/>
                    </a:cubicBezTo>
                    <a:cubicBezTo>
                      <a:pt x="86" y="4"/>
                      <a:pt x="102" y="4"/>
                      <a:pt x="102" y="4"/>
                    </a:cubicBezTo>
                    <a:cubicBezTo>
                      <a:pt x="105" y="4"/>
                      <a:pt x="110" y="8"/>
                      <a:pt x="110" y="11"/>
                    </a:cubicBezTo>
                    <a:cubicBezTo>
                      <a:pt x="110" y="27"/>
                      <a:pt x="91" y="34"/>
                      <a:pt x="86" y="41"/>
                    </a:cubicBezTo>
                    <a:cubicBezTo>
                      <a:pt x="92" y="40"/>
                      <a:pt x="114" y="33"/>
                      <a:pt x="114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1" name="Google Shape;1857;p7">
                <a:extLst>
                  <a:ext uri="{FF2B5EF4-FFF2-40B4-BE49-F238E27FC236}">
                    <a16:creationId xmlns:a16="http://schemas.microsoft.com/office/drawing/2014/main" id="{7C56C6D5-AF48-E63C-18DF-CF7D5D8F8412}"/>
                  </a:ext>
                </a:extLst>
              </p:cNvPr>
              <p:cNvSpPr/>
              <p:nvPr/>
            </p:nvSpPr>
            <p:spPr>
              <a:xfrm>
                <a:off x="3237905" y="1686183"/>
                <a:ext cx="165287" cy="918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80" extrusionOk="0">
                    <a:moveTo>
                      <a:pt x="8" y="19"/>
                    </a:moveTo>
                    <a:cubicBezTo>
                      <a:pt x="5" y="15"/>
                      <a:pt x="0" y="11"/>
                      <a:pt x="0" y="3"/>
                    </a:cubicBezTo>
                    <a:cubicBezTo>
                      <a:pt x="3" y="3"/>
                      <a:pt x="6" y="3"/>
                      <a:pt x="9" y="3"/>
                    </a:cubicBezTo>
                    <a:cubicBezTo>
                      <a:pt x="31" y="3"/>
                      <a:pt x="42" y="44"/>
                      <a:pt x="66" y="37"/>
                    </a:cubicBezTo>
                    <a:cubicBezTo>
                      <a:pt x="60" y="33"/>
                      <a:pt x="54" y="27"/>
                      <a:pt x="51" y="23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67" y="14"/>
                      <a:pt x="74" y="31"/>
                      <a:pt x="92" y="31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0" y="14"/>
                      <a:pt x="69" y="14"/>
                      <a:pt x="66" y="3"/>
                    </a:cubicBezTo>
                    <a:cubicBezTo>
                      <a:pt x="71" y="0"/>
                      <a:pt x="74" y="2"/>
                      <a:pt x="80" y="2"/>
                    </a:cubicBezTo>
                    <a:cubicBezTo>
                      <a:pt x="92" y="2"/>
                      <a:pt x="99" y="10"/>
                      <a:pt x="114" y="10"/>
                    </a:cubicBezTo>
                    <a:cubicBezTo>
                      <a:pt x="120" y="10"/>
                      <a:pt x="123" y="3"/>
                      <a:pt x="129" y="3"/>
                    </a:cubicBezTo>
                    <a:cubicBezTo>
                      <a:pt x="142" y="3"/>
                      <a:pt x="144" y="11"/>
                      <a:pt x="144" y="23"/>
                    </a:cubicBezTo>
                    <a:cubicBezTo>
                      <a:pt x="144" y="41"/>
                      <a:pt x="135" y="51"/>
                      <a:pt x="138" y="73"/>
                    </a:cubicBezTo>
                    <a:cubicBezTo>
                      <a:pt x="127" y="77"/>
                      <a:pt x="110" y="77"/>
                      <a:pt x="108" y="77"/>
                    </a:cubicBezTo>
                    <a:cubicBezTo>
                      <a:pt x="103" y="77"/>
                      <a:pt x="83" y="80"/>
                      <a:pt x="83" y="73"/>
                    </a:cubicBezTo>
                    <a:cubicBezTo>
                      <a:pt x="83" y="70"/>
                      <a:pt x="86" y="67"/>
                      <a:pt x="89" y="65"/>
                    </a:cubicBezTo>
                    <a:cubicBezTo>
                      <a:pt x="88" y="63"/>
                      <a:pt x="88" y="60"/>
                      <a:pt x="89" y="57"/>
                    </a:cubicBezTo>
                    <a:cubicBezTo>
                      <a:pt x="89" y="50"/>
                      <a:pt x="103" y="50"/>
                      <a:pt x="108" y="46"/>
                    </a:cubicBezTo>
                    <a:cubicBezTo>
                      <a:pt x="105" y="44"/>
                      <a:pt x="102" y="43"/>
                      <a:pt x="98" y="43"/>
                    </a:cubicBezTo>
                    <a:cubicBezTo>
                      <a:pt x="85" y="43"/>
                      <a:pt x="58" y="51"/>
                      <a:pt x="43" y="51"/>
                    </a:cubicBezTo>
                    <a:cubicBezTo>
                      <a:pt x="38" y="51"/>
                      <a:pt x="34" y="46"/>
                      <a:pt x="34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3" y="36"/>
                      <a:pt x="8" y="30"/>
                      <a:pt x="2" y="26"/>
                    </a:cubicBezTo>
                    <a:cubicBezTo>
                      <a:pt x="2" y="11"/>
                      <a:pt x="2" y="11"/>
                      <a:pt x="2" y="11"/>
                    </a:cubicBezTo>
                    <a:lnTo>
                      <a:pt x="8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2" name="Google Shape;1858;p7">
                <a:extLst>
                  <a:ext uri="{FF2B5EF4-FFF2-40B4-BE49-F238E27FC236}">
                    <a16:creationId xmlns:a16="http://schemas.microsoft.com/office/drawing/2014/main" id="{F6B33411-1E44-4796-BC3B-23A1A80227F8}"/>
                  </a:ext>
                </a:extLst>
              </p:cNvPr>
              <p:cNvSpPr/>
              <p:nvPr/>
            </p:nvSpPr>
            <p:spPr>
              <a:xfrm>
                <a:off x="3363401" y="2033589"/>
                <a:ext cx="97948" cy="61217"/>
              </a:xfrm>
              <a:custGeom>
                <a:avLst/>
                <a:gdLst/>
                <a:ahLst/>
                <a:cxnLst/>
                <a:rect l="l" t="t" r="r" b="b"/>
                <a:pathLst>
                  <a:path w="85" h="53" extrusionOk="0">
                    <a:moveTo>
                      <a:pt x="66" y="53"/>
                    </a:moveTo>
                    <a:cubicBezTo>
                      <a:pt x="56" y="53"/>
                      <a:pt x="0" y="32"/>
                      <a:pt x="0" y="29"/>
                    </a:cubicBezTo>
                    <a:cubicBezTo>
                      <a:pt x="0" y="23"/>
                      <a:pt x="13" y="26"/>
                      <a:pt x="17" y="25"/>
                    </a:cubicBezTo>
                    <a:cubicBezTo>
                      <a:pt x="26" y="22"/>
                      <a:pt x="23" y="0"/>
                      <a:pt x="38" y="0"/>
                    </a:cubicBezTo>
                    <a:cubicBezTo>
                      <a:pt x="49" y="0"/>
                      <a:pt x="80" y="29"/>
                      <a:pt x="85" y="40"/>
                    </a:cubicBezTo>
                    <a:cubicBezTo>
                      <a:pt x="77" y="45"/>
                      <a:pt x="74" y="53"/>
                      <a:pt x="66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3" name="Google Shape;1859;p7">
                <a:extLst>
                  <a:ext uri="{FF2B5EF4-FFF2-40B4-BE49-F238E27FC236}">
                    <a16:creationId xmlns:a16="http://schemas.microsoft.com/office/drawing/2014/main" id="{43F26E1E-EAED-0F95-4FCE-8BCE3B376B03}"/>
                  </a:ext>
                </a:extLst>
              </p:cNvPr>
              <p:cNvSpPr/>
              <p:nvPr/>
            </p:nvSpPr>
            <p:spPr>
              <a:xfrm>
                <a:off x="3456757" y="1819330"/>
                <a:ext cx="127026" cy="108660"/>
              </a:xfrm>
              <a:custGeom>
                <a:avLst/>
                <a:gdLst/>
                <a:ahLst/>
                <a:cxnLst/>
                <a:rect l="l" t="t" r="r" b="b"/>
                <a:pathLst>
                  <a:path w="112" h="95" extrusionOk="0">
                    <a:moveTo>
                      <a:pt x="112" y="20"/>
                    </a:moveTo>
                    <a:cubicBezTo>
                      <a:pt x="112" y="22"/>
                      <a:pt x="98" y="32"/>
                      <a:pt x="98" y="32"/>
                    </a:cubicBezTo>
                    <a:cubicBezTo>
                      <a:pt x="88" y="46"/>
                      <a:pt x="78" y="64"/>
                      <a:pt x="55" y="64"/>
                    </a:cubicBezTo>
                    <a:cubicBezTo>
                      <a:pt x="39" y="64"/>
                      <a:pt x="39" y="53"/>
                      <a:pt x="3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2" y="84"/>
                      <a:pt x="35" y="86"/>
                      <a:pt x="26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85"/>
                      <a:pt x="11" y="76"/>
                      <a:pt x="12" y="72"/>
                    </a:cubicBezTo>
                    <a:cubicBezTo>
                      <a:pt x="0" y="59"/>
                      <a:pt x="5" y="49"/>
                      <a:pt x="0" y="3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6" y="20"/>
                      <a:pt x="14" y="20"/>
                      <a:pt x="17" y="20"/>
                    </a:cubicBezTo>
                    <a:cubicBezTo>
                      <a:pt x="16" y="19"/>
                      <a:pt x="17" y="14"/>
                      <a:pt x="17" y="12"/>
                    </a:cubicBezTo>
                    <a:cubicBezTo>
                      <a:pt x="17" y="11"/>
                      <a:pt x="22" y="0"/>
                      <a:pt x="38" y="0"/>
                    </a:cubicBezTo>
                    <a:cubicBezTo>
                      <a:pt x="64" y="0"/>
                      <a:pt x="85" y="10"/>
                      <a:pt x="112" y="10"/>
                    </a:cubicBezTo>
                    <a:cubicBezTo>
                      <a:pt x="111" y="14"/>
                      <a:pt x="112" y="16"/>
                      <a:pt x="112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4" name="Google Shape;1860;p7">
                <a:extLst>
                  <a:ext uri="{FF2B5EF4-FFF2-40B4-BE49-F238E27FC236}">
                    <a16:creationId xmlns:a16="http://schemas.microsoft.com/office/drawing/2014/main" id="{F6104B5E-317E-8E09-17D7-595A777772E2}"/>
                  </a:ext>
                </a:extLst>
              </p:cNvPr>
              <p:cNvSpPr/>
              <p:nvPr/>
            </p:nvSpPr>
            <p:spPr>
              <a:xfrm>
                <a:off x="3196583" y="1626496"/>
                <a:ext cx="42852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37" h="31" extrusionOk="0">
                    <a:moveTo>
                      <a:pt x="37" y="22"/>
                    </a:moveTo>
                    <a:cubicBezTo>
                      <a:pt x="36" y="28"/>
                      <a:pt x="32" y="31"/>
                      <a:pt x="26" y="31"/>
                    </a:cubicBezTo>
                    <a:cubicBezTo>
                      <a:pt x="18" y="31"/>
                      <a:pt x="0" y="10"/>
                      <a:pt x="0" y="0"/>
                    </a:cubicBezTo>
                    <a:cubicBezTo>
                      <a:pt x="19" y="0"/>
                      <a:pt x="21" y="16"/>
                      <a:pt x="37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5" name="Google Shape;1861;p7">
                <a:extLst>
                  <a:ext uri="{FF2B5EF4-FFF2-40B4-BE49-F238E27FC236}">
                    <a16:creationId xmlns:a16="http://schemas.microsoft.com/office/drawing/2014/main" id="{1E5B49F4-D643-0329-7BF9-ED10703B2F1B}"/>
                  </a:ext>
                </a:extLst>
              </p:cNvPr>
              <p:cNvSpPr/>
              <p:nvPr/>
            </p:nvSpPr>
            <p:spPr>
              <a:xfrm>
                <a:off x="3221070" y="1748930"/>
                <a:ext cx="32139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27" h="22" extrusionOk="0">
                    <a:moveTo>
                      <a:pt x="22" y="0"/>
                    </a:moveTo>
                    <a:cubicBezTo>
                      <a:pt x="23" y="4"/>
                      <a:pt x="27" y="6"/>
                      <a:pt x="27" y="12"/>
                    </a:cubicBezTo>
                    <a:cubicBezTo>
                      <a:pt x="27" y="21"/>
                      <a:pt x="20" y="22"/>
                      <a:pt x="16" y="22"/>
                    </a:cubicBezTo>
                    <a:cubicBezTo>
                      <a:pt x="8" y="22"/>
                      <a:pt x="6" y="21"/>
                      <a:pt x="0" y="21"/>
                    </a:cubicBezTo>
                    <a:cubicBezTo>
                      <a:pt x="3" y="8"/>
                      <a:pt x="11" y="4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Google Shape;1862;p7">
                <a:extLst>
                  <a:ext uri="{FF2B5EF4-FFF2-40B4-BE49-F238E27FC236}">
                    <a16:creationId xmlns:a16="http://schemas.microsoft.com/office/drawing/2014/main" id="{3EDB8554-C83C-0D8E-FC42-ABF4C80F0B4F}"/>
                  </a:ext>
                </a:extLst>
              </p:cNvPr>
              <p:cNvSpPr/>
              <p:nvPr/>
            </p:nvSpPr>
            <p:spPr>
              <a:xfrm>
                <a:off x="3208826" y="1534671"/>
                <a:ext cx="159166" cy="90295"/>
              </a:xfrm>
              <a:custGeom>
                <a:avLst/>
                <a:gdLst/>
                <a:ahLst/>
                <a:cxnLst/>
                <a:rect l="l" t="t" r="r" b="b"/>
                <a:pathLst>
                  <a:path w="140" h="78" extrusionOk="0">
                    <a:moveTo>
                      <a:pt x="92" y="58"/>
                    </a:moveTo>
                    <a:cubicBezTo>
                      <a:pt x="78" y="58"/>
                      <a:pt x="70" y="53"/>
                      <a:pt x="56" y="55"/>
                    </a:cubicBezTo>
                    <a:cubicBezTo>
                      <a:pt x="53" y="48"/>
                      <a:pt x="43" y="52"/>
                      <a:pt x="31" y="52"/>
                    </a:cubicBezTo>
                    <a:cubicBezTo>
                      <a:pt x="21" y="52"/>
                      <a:pt x="18" y="53"/>
                      <a:pt x="11" y="46"/>
                    </a:cubicBezTo>
                    <a:cubicBezTo>
                      <a:pt x="18" y="38"/>
                      <a:pt x="25" y="39"/>
                      <a:pt x="34" y="36"/>
                    </a:cubicBezTo>
                    <a:cubicBezTo>
                      <a:pt x="32" y="34"/>
                      <a:pt x="32" y="29"/>
                      <a:pt x="34" y="26"/>
                    </a:cubicBezTo>
                    <a:cubicBezTo>
                      <a:pt x="17" y="26"/>
                      <a:pt x="13" y="31"/>
                      <a:pt x="7" y="26"/>
                    </a:cubicBezTo>
                    <a:cubicBezTo>
                      <a:pt x="9" y="25"/>
                      <a:pt x="12" y="22"/>
                      <a:pt x="12" y="19"/>
                    </a:cubicBezTo>
                    <a:cubicBezTo>
                      <a:pt x="2" y="19"/>
                      <a:pt x="0" y="16"/>
                      <a:pt x="0" y="7"/>
                    </a:cubicBezTo>
                    <a:cubicBezTo>
                      <a:pt x="9" y="5"/>
                      <a:pt x="15" y="0"/>
                      <a:pt x="24" y="0"/>
                    </a:cubicBezTo>
                    <a:cubicBezTo>
                      <a:pt x="40" y="0"/>
                      <a:pt x="43" y="15"/>
                      <a:pt x="53" y="15"/>
                    </a:cubicBezTo>
                    <a:cubicBezTo>
                      <a:pt x="59" y="15"/>
                      <a:pt x="62" y="8"/>
                      <a:pt x="68" y="8"/>
                    </a:cubicBezTo>
                    <a:cubicBezTo>
                      <a:pt x="83" y="8"/>
                      <a:pt x="82" y="26"/>
                      <a:pt x="90" y="26"/>
                    </a:cubicBezTo>
                    <a:cubicBezTo>
                      <a:pt x="95" y="26"/>
                      <a:pt x="97" y="20"/>
                      <a:pt x="102" y="20"/>
                    </a:cubicBezTo>
                    <a:cubicBezTo>
                      <a:pt x="112" y="20"/>
                      <a:pt x="121" y="34"/>
                      <a:pt x="124" y="38"/>
                    </a:cubicBezTo>
                    <a:cubicBezTo>
                      <a:pt x="123" y="41"/>
                      <a:pt x="120" y="44"/>
                      <a:pt x="118" y="46"/>
                    </a:cubicBezTo>
                    <a:cubicBezTo>
                      <a:pt x="124" y="53"/>
                      <a:pt x="140" y="59"/>
                      <a:pt x="140" y="68"/>
                    </a:cubicBezTo>
                    <a:cubicBezTo>
                      <a:pt x="140" y="76"/>
                      <a:pt x="132" y="78"/>
                      <a:pt x="126" y="78"/>
                    </a:cubicBezTo>
                    <a:cubicBezTo>
                      <a:pt x="108" y="78"/>
                      <a:pt x="109" y="58"/>
                      <a:pt x="92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7" name="Google Shape;1863;p7">
                <a:extLst>
                  <a:ext uri="{FF2B5EF4-FFF2-40B4-BE49-F238E27FC236}">
                    <a16:creationId xmlns:a16="http://schemas.microsoft.com/office/drawing/2014/main" id="{0CA27337-E0AC-7AB4-48C4-2A182A38AAF2}"/>
                  </a:ext>
                </a:extLst>
              </p:cNvPr>
              <p:cNvSpPr/>
              <p:nvPr/>
            </p:nvSpPr>
            <p:spPr>
              <a:xfrm>
                <a:off x="3271574" y="1612723"/>
                <a:ext cx="42852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38" h="12" extrusionOk="0">
                    <a:moveTo>
                      <a:pt x="13" y="12"/>
                    </a:moveTo>
                    <a:cubicBezTo>
                      <a:pt x="0" y="12"/>
                      <a:pt x="17" y="0"/>
                      <a:pt x="20" y="0"/>
                    </a:cubicBezTo>
                    <a:cubicBezTo>
                      <a:pt x="29" y="0"/>
                      <a:pt x="31" y="4"/>
                      <a:pt x="38" y="6"/>
                    </a:cubicBezTo>
                    <a:cubicBezTo>
                      <a:pt x="34" y="12"/>
                      <a:pt x="25" y="12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8" name="Google Shape;1864;p7">
                <a:extLst>
                  <a:ext uri="{FF2B5EF4-FFF2-40B4-BE49-F238E27FC236}">
                    <a16:creationId xmlns:a16="http://schemas.microsoft.com/office/drawing/2014/main" id="{547FEDE3-9308-8762-34D8-83F6E08D0DCA}"/>
                  </a:ext>
                </a:extLst>
              </p:cNvPr>
              <p:cNvSpPr/>
              <p:nvPr/>
            </p:nvSpPr>
            <p:spPr>
              <a:xfrm>
                <a:off x="3429209" y="1664757"/>
                <a:ext cx="423932" cy="140799"/>
              </a:xfrm>
              <a:custGeom>
                <a:avLst/>
                <a:gdLst/>
                <a:ahLst/>
                <a:cxnLst/>
                <a:rect l="l" t="t" r="r" b="b"/>
                <a:pathLst>
                  <a:path w="371" h="123" extrusionOk="0">
                    <a:moveTo>
                      <a:pt x="369" y="81"/>
                    </a:moveTo>
                    <a:cubicBezTo>
                      <a:pt x="365" y="83"/>
                      <a:pt x="362" y="87"/>
                      <a:pt x="361" y="92"/>
                    </a:cubicBezTo>
                    <a:cubicBezTo>
                      <a:pt x="366" y="94"/>
                      <a:pt x="371" y="93"/>
                      <a:pt x="371" y="93"/>
                    </a:cubicBezTo>
                    <a:cubicBezTo>
                      <a:pt x="369" y="121"/>
                      <a:pt x="334" y="121"/>
                      <a:pt x="308" y="121"/>
                    </a:cubicBezTo>
                    <a:cubicBezTo>
                      <a:pt x="298" y="121"/>
                      <a:pt x="294" y="114"/>
                      <a:pt x="293" y="109"/>
                    </a:cubicBezTo>
                    <a:cubicBezTo>
                      <a:pt x="282" y="110"/>
                      <a:pt x="281" y="114"/>
                      <a:pt x="274" y="119"/>
                    </a:cubicBezTo>
                    <a:cubicBezTo>
                      <a:pt x="213" y="119"/>
                      <a:pt x="213" y="119"/>
                      <a:pt x="213" y="119"/>
                    </a:cubicBezTo>
                    <a:cubicBezTo>
                      <a:pt x="197" y="123"/>
                      <a:pt x="174" y="121"/>
                      <a:pt x="175" y="107"/>
                    </a:cubicBezTo>
                    <a:cubicBezTo>
                      <a:pt x="166" y="107"/>
                      <a:pt x="166" y="107"/>
                      <a:pt x="166" y="107"/>
                    </a:cubicBezTo>
                    <a:cubicBezTo>
                      <a:pt x="163" y="111"/>
                      <a:pt x="152" y="121"/>
                      <a:pt x="145" y="121"/>
                    </a:cubicBezTo>
                    <a:cubicBezTo>
                      <a:pt x="128" y="121"/>
                      <a:pt x="91" y="101"/>
                      <a:pt x="91" y="85"/>
                    </a:cubicBezTo>
                    <a:cubicBezTo>
                      <a:pt x="91" y="79"/>
                      <a:pt x="97" y="74"/>
                      <a:pt x="100" y="72"/>
                    </a:cubicBezTo>
                    <a:cubicBezTo>
                      <a:pt x="86" y="58"/>
                      <a:pt x="82" y="45"/>
                      <a:pt x="69" y="32"/>
                    </a:cubicBezTo>
                    <a:cubicBezTo>
                      <a:pt x="65" y="36"/>
                      <a:pt x="60" y="40"/>
                      <a:pt x="54" y="40"/>
                    </a:cubicBezTo>
                    <a:cubicBezTo>
                      <a:pt x="46" y="40"/>
                      <a:pt x="0" y="19"/>
                      <a:pt x="0" y="12"/>
                    </a:cubicBezTo>
                    <a:cubicBezTo>
                      <a:pt x="0" y="0"/>
                      <a:pt x="13" y="0"/>
                      <a:pt x="22" y="0"/>
                    </a:cubicBezTo>
                    <a:cubicBezTo>
                      <a:pt x="56" y="0"/>
                      <a:pt x="63" y="28"/>
                      <a:pt x="88" y="28"/>
                    </a:cubicBezTo>
                    <a:cubicBezTo>
                      <a:pt x="96" y="28"/>
                      <a:pt x="100" y="26"/>
                      <a:pt x="103" y="21"/>
                    </a:cubicBezTo>
                    <a:cubicBezTo>
                      <a:pt x="109" y="21"/>
                      <a:pt x="117" y="21"/>
                      <a:pt x="117" y="21"/>
                    </a:cubicBezTo>
                    <a:cubicBezTo>
                      <a:pt x="111" y="40"/>
                      <a:pt x="146" y="35"/>
                      <a:pt x="153" y="45"/>
                    </a:cubicBezTo>
                    <a:cubicBezTo>
                      <a:pt x="122" y="45"/>
                      <a:pt x="122" y="45"/>
                      <a:pt x="122" y="45"/>
                    </a:cubicBezTo>
                    <a:cubicBezTo>
                      <a:pt x="127" y="67"/>
                      <a:pt x="146" y="55"/>
                      <a:pt x="156" y="64"/>
                    </a:cubicBezTo>
                    <a:cubicBezTo>
                      <a:pt x="155" y="65"/>
                      <a:pt x="151" y="65"/>
                      <a:pt x="151" y="67"/>
                    </a:cubicBezTo>
                    <a:cubicBezTo>
                      <a:pt x="151" y="79"/>
                      <a:pt x="160" y="74"/>
                      <a:pt x="163" y="71"/>
                    </a:cubicBezTo>
                    <a:cubicBezTo>
                      <a:pt x="181" y="76"/>
                      <a:pt x="197" y="81"/>
                      <a:pt x="216" y="81"/>
                    </a:cubicBezTo>
                    <a:cubicBezTo>
                      <a:pt x="257" y="81"/>
                      <a:pt x="271" y="61"/>
                      <a:pt x="310" y="61"/>
                    </a:cubicBezTo>
                    <a:cubicBezTo>
                      <a:pt x="340" y="61"/>
                      <a:pt x="360" y="63"/>
                      <a:pt x="371" y="83"/>
                    </a:cubicBezTo>
                    <a:cubicBezTo>
                      <a:pt x="369" y="84"/>
                      <a:pt x="365" y="85"/>
                      <a:pt x="363" y="85"/>
                    </a:cubicBezTo>
                    <a:lnTo>
                      <a:pt x="369" y="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9" name="Google Shape;1865;p7">
                <a:extLst>
                  <a:ext uri="{FF2B5EF4-FFF2-40B4-BE49-F238E27FC236}">
                    <a16:creationId xmlns:a16="http://schemas.microsoft.com/office/drawing/2014/main" id="{053FD8DB-0BAF-22E5-1DD7-F7297D5ABF83}"/>
                  </a:ext>
                </a:extLst>
              </p:cNvPr>
              <p:cNvSpPr/>
              <p:nvPr/>
            </p:nvSpPr>
            <p:spPr>
              <a:xfrm>
                <a:off x="3433801" y="1739748"/>
                <a:ext cx="73461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64" h="52" extrusionOk="0">
                    <a:moveTo>
                      <a:pt x="10" y="18"/>
                    </a:moveTo>
                    <a:cubicBezTo>
                      <a:pt x="18" y="18"/>
                      <a:pt x="15" y="0"/>
                      <a:pt x="33" y="0"/>
                    </a:cubicBezTo>
                    <a:cubicBezTo>
                      <a:pt x="46" y="0"/>
                      <a:pt x="64" y="16"/>
                      <a:pt x="64" y="26"/>
                    </a:cubicBezTo>
                    <a:cubicBezTo>
                      <a:pt x="64" y="40"/>
                      <a:pt x="60" y="52"/>
                      <a:pt x="49" y="52"/>
                    </a:cubicBezTo>
                    <a:cubicBezTo>
                      <a:pt x="44" y="52"/>
                      <a:pt x="0" y="30"/>
                      <a:pt x="0" y="30"/>
                    </a:cubicBezTo>
                    <a:cubicBezTo>
                      <a:pt x="0" y="22"/>
                      <a:pt x="8" y="18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0" name="Google Shape;1866;p7">
                <a:extLst>
                  <a:ext uri="{FF2B5EF4-FFF2-40B4-BE49-F238E27FC236}">
                    <a16:creationId xmlns:a16="http://schemas.microsoft.com/office/drawing/2014/main" id="{43992539-06E9-B744-6C63-E2A6EB453F68}"/>
                  </a:ext>
                </a:extLst>
              </p:cNvPr>
              <p:cNvSpPr/>
              <p:nvPr/>
            </p:nvSpPr>
            <p:spPr>
              <a:xfrm>
                <a:off x="3442983" y="1626496"/>
                <a:ext cx="68870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59" h="18" extrusionOk="0">
                    <a:moveTo>
                      <a:pt x="49" y="0"/>
                    </a:moveTo>
                    <a:cubicBezTo>
                      <a:pt x="57" y="0"/>
                      <a:pt x="51" y="1"/>
                      <a:pt x="59" y="0"/>
                    </a:cubicBezTo>
                    <a:cubicBezTo>
                      <a:pt x="59" y="5"/>
                      <a:pt x="59" y="8"/>
                      <a:pt x="59" y="10"/>
                    </a:cubicBezTo>
                    <a:cubicBezTo>
                      <a:pt x="59" y="14"/>
                      <a:pt x="54" y="18"/>
                      <a:pt x="47" y="18"/>
                    </a:cubicBezTo>
                    <a:cubicBezTo>
                      <a:pt x="43" y="18"/>
                      <a:pt x="0" y="9"/>
                      <a:pt x="0" y="9"/>
                    </a:cubicBezTo>
                    <a:cubicBezTo>
                      <a:pt x="7" y="1"/>
                      <a:pt x="34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1" name="Google Shape;1867;p7">
                <a:extLst>
                  <a:ext uri="{FF2B5EF4-FFF2-40B4-BE49-F238E27FC236}">
                    <a16:creationId xmlns:a16="http://schemas.microsoft.com/office/drawing/2014/main" id="{C8A7DA93-C600-B162-0A14-5A50C8FEADA6}"/>
                  </a:ext>
                </a:extLst>
              </p:cNvPr>
              <p:cNvSpPr/>
              <p:nvPr/>
            </p:nvSpPr>
            <p:spPr>
              <a:xfrm>
                <a:off x="3390949" y="1557627"/>
                <a:ext cx="81113" cy="68869"/>
              </a:xfrm>
              <a:custGeom>
                <a:avLst/>
                <a:gdLst/>
                <a:ahLst/>
                <a:cxnLst/>
                <a:rect l="l" t="t" r="r" b="b"/>
                <a:pathLst>
                  <a:path w="71" h="60" extrusionOk="0">
                    <a:moveTo>
                      <a:pt x="18" y="50"/>
                    </a:moveTo>
                    <a:cubicBezTo>
                      <a:pt x="18" y="46"/>
                      <a:pt x="23" y="43"/>
                      <a:pt x="25" y="42"/>
                    </a:cubicBezTo>
                    <a:cubicBezTo>
                      <a:pt x="16" y="33"/>
                      <a:pt x="0" y="28"/>
                      <a:pt x="0" y="12"/>
                    </a:cubicBezTo>
                    <a:cubicBezTo>
                      <a:pt x="0" y="4"/>
                      <a:pt x="10" y="1"/>
                      <a:pt x="18" y="0"/>
                    </a:cubicBezTo>
                    <a:cubicBezTo>
                      <a:pt x="20" y="6"/>
                      <a:pt x="36" y="12"/>
                      <a:pt x="44" y="12"/>
                    </a:cubicBezTo>
                    <a:cubicBezTo>
                      <a:pt x="44" y="31"/>
                      <a:pt x="71" y="14"/>
                      <a:pt x="71" y="30"/>
                    </a:cubicBezTo>
                    <a:cubicBezTo>
                      <a:pt x="71" y="36"/>
                      <a:pt x="68" y="41"/>
                      <a:pt x="71" y="50"/>
                    </a:cubicBezTo>
                    <a:cubicBezTo>
                      <a:pt x="44" y="57"/>
                      <a:pt x="18" y="60"/>
                      <a:pt x="18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2" name="Google Shape;1868;p7">
                <a:extLst>
                  <a:ext uri="{FF2B5EF4-FFF2-40B4-BE49-F238E27FC236}">
                    <a16:creationId xmlns:a16="http://schemas.microsoft.com/office/drawing/2014/main" id="{03F30824-D413-D095-ADC1-914A6139B840}"/>
                  </a:ext>
                </a:extLst>
              </p:cNvPr>
              <p:cNvSpPr/>
              <p:nvPr/>
            </p:nvSpPr>
            <p:spPr>
              <a:xfrm>
                <a:off x="3361870" y="1496410"/>
                <a:ext cx="29078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7" extrusionOk="0">
                    <a:moveTo>
                      <a:pt x="26" y="1"/>
                    </a:moveTo>
                    <a:cubicBezTo>
                      <a:pt x="26" y="17"/>
                      <a:pt x="26" y="17"/>
                      <a:pt x="26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9" y="12"/>
                      <a:pt x="0" y="10"/>
                      <a:pt x="0" y="1"/>
                    </a:cubicBezTo>
                    <a:cubicBezTo>
                      <a:pt x="9" y="0"/>
                      <a:pt x="21" y="1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3" name="Google Shape;1869;p7">
                <a:extLst>
                  <a:ext uri="{FF2B5EF4-FFF2-40B4-BE49-F238E27FC236}">
                    <a16:creationId xmlns:a16="http://schemas.microsoft.com/office/drawing/2014/main" id="{D84D15A9-CD87-CD1F-7817-684701DD732E}"/>
                  </a:ext>
                </a:extLst>
              </p:cNvPr>
              <p:cNvSpPr/>
              <p:nvPr/>
            </p:nvSpPr>
            <p:spPr>
              <a:xfrm>
                <a:off x="3447575" y="1415298"/>
                <a:ext cx="269357" cy="191303"/>
              </a:xfrm>
              <a:custGeom>
                <a:avLst/>
                <a:gdLst/>
                <a:ahLst/>
                <a:cxnLst/>
                <a:rect l="l" t="t" r="r" b="b"/>
                <a:pathLst>
                  <a:path w="236" h="166" extrusionOk="0">
                    <a:moveTo>
                      <a:pt x="158" y="67"/>
                    </a:moveTo>
                    <a:cubicBezTo>
                      <a:pt x="167" y="67"/>
                      <a:pt x="167" y="67"/>
                      <a:pt x="167" y="67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3" y="51"/>
                      <a:pt x="163" y="51"/>
                      <a:pt x="163" y="51"/>
                    </a:cubicBezTo>
                    <a:cubicBezTo>
                      <a:pt x="165" y="51"/>
                      <a:pt x="168" y="51"/>
                      <a:pt x="171" y="51"/>
                    </a:cubicBezTo>
                    <a:cubicBezTo>
                      <a:pt x="181" y="51"/>
                      <a:pt x="181" y="55"/>
                      <a:pt x="181" y="64"/>
                    </a:cubicBezTo>
                    <a:cubicBezTo>
                      <a:pt x="181" y="70"/>
                      <a:pt x="190" y="71"/>
                      <a:pt x="190" y="76"/>
                    </a:cubicBezTo>
                    <a:cubicBezTo>
                      <a:pt x="190" y="82"/>
                      <a:pt x="184" y="84"/>
                      <a:pt x="184" y="88"/>
                    </a:cubicBezTo>
                    <a:cubicBezTo>
                      <a:pt x="184" y="95"/>
                      <a:pt x="196" y="88"/>
                      <a:pt x="197" y="88"/>
                    </a:cubicBezTo>
                    <a:cubicBezTo>
                      <a:pt x="205" y="88"/>
                      <a:pt x="224" y="98"/>
                      <a:pt x="234" y="99"/>
                    </a:cubicBezTo>
                    <a:cubicBezTo>
                      <a:pt x="234" y="104"/>
                      <a:pt x="236" y="107"/>
                      <a:pt x="234" y="111"/>
                    </a:cubicBezTo>
                    <a:cubicBezTo>
                      <a:pt x="231" y="115"/>
                      <a:pt x="222" y="114"/>
                      <a:pt x="216" y="115"/>
                    </a:cubicBezTo>
                    <a:cubicBezTo>
                      <a:pt x="201" y="116"/>
                      <a:pt x="190" y="140"/>
                      <a:pt x="181" y="140"/>
                    </a:cubicBezTo>
                    <a:cubicBezTo>
                      <a:pt x="171" y="140"/>
                      <a:pt x="171" y="133"/>
                      <a:pt x="168" y="124"/>
                    </a:cubicBezTo>
                    <a:cubicBezTo>
                      <a:pt x="165" y="128"/>
                      <a:pt x="163" y="132"/>
                      <a:pt x="159" y="136"/>
                    </a:cubicBezTo>
                    <a:cubicBezTo>
                      <a:pt x="164" y="144"/>
                      <a:pt x="167" y="146"/>
                      <a:pt x="169" y="152"/>
                    </a:cubicBezTo>
                    <a:cubicBezTo>
                      <a:pt x="156" y="152"/>
                      <a:pt x="156" y="152"/>
                      <a:pt x="156" y="152"/>
                    </a:cubicBezTo>
                    <a:cubicBezTo>
                      <a:pt x="156" y="162"/>
                      <a:pt x="156" y="162"/>
                      <a:pt x="156" y="162"/>
                    </a:cubicBezTo>
                    <a:cubicBezTo>
                      <a:pt x="149" y="163"/>
                      <a:pt x="135" y="153"/>
                      <a:pt x="128" y="148"/>
                    </a:cubicBezTo>
                    <a:cubicBezTo>
                      <a:pt x="128" y="162"/>
                      <a:pt x="122" y="166"/>
                      <a:pt x="110" y="166"/>
                    </a:cubicBezTo>
                    <a:cubicBezTo>
                      <a:pt x="98" y="166"/>
                      <a:pt x="81" y="163"/>
                      <a:pt x="80" y="152"/>
                    </a:cubicBezTo>
                    <a:cubicBezTo>
                      <a:pt x="85" y="151"/>
                      <a:pt x="87" y="149"/>
                      <a:pt x="90" y="146"/>
                    </a:cubicBezTo>
                    <a:cubicBezTo>
                      <a:pt x="77" y="146"/>
                      <a:pt x="56" y="138"/>
                      <a:pt x="56" y="126"/>
                    </a:cubicBezTo>
                    <a:cubicBezTo>
                      <a:pt x="56" y="111"/>
                      <a:pt x="103" y="113"/>
                      <a:pt x="113" y="111"/>
                    </a:cubicBezTo>
                    <a:cubicBezTo>
                      <a:pt x="102" y="107"/>
                      <a:pt x="93" y="104"/>
                      <a:pt x="82" y="104"/>
                    </a:cubicBezTo>
                    <a:cubicBezTo>
                      <a:pt x="71" y="104"/>
                      <a:pt x="68" y="111"/>
                      <a:pt x="59" y="111"/>
                    </a:cubicBezTo>
                    <a:cubicBezTo>
                      <a:pt x="52" y="111"/>
                      <a:pt x="51" y="105"/>
                      <a:pt x="49" y="100"/>
                    </a:cubicBezTo>
                    <a:cubicBezTo>
                      <a:pt x="41" y="103"/>
                      <a:pt x="39" y="107"/>
                      <a:pt x="33" y="107"/>
                    </a:cubicBezTo>
                    <a:cubicBezTo>
                      <a:pt x="28" y="107"/>
                      <a:pt x="27" y="103"/>
                      <a:pt x="27" y="99"/>
                    </a:cubicBezTo>
                    <a:cubicBezTo>
                      <a:pt x="34" y="95"/>
                      <a:pt x="40" y="95"/>
                      <a:pt x="44" y="88"/>
                    </a:cubicBezTo>
                    <a:cubicBezTo>
                      <a:pt x="18" y="88"/>
                      <a:pt x="3" y="86"/>
                      <a:pt x="0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5" y="66"/>
                      <a:pt x="28" y="71"/>
                      <a:pt x="34" y="71"/>
                    </a:cubicBezTo>
                    <a:cubicBezTo>
                      <a:pt x="37" y="71"/>
                      <a:pt x="41" y="64"/>
                      <a:pt x="41" y="64"/>
                    </a:cubicBezTo>
                    <a:cubicBezTo>
                      <a:pt x="31" y="61"/>
                      <a:pt x="8" y="56"/>
                      <a:pt x="8" y="47"/>
                    </a:cubicBezTo>
                    <a:cubicBezTo>
                      <a:pt x="8" y="38"/>
                      <a:pt x="18" y="39"/>
                      <a:pt x="25" y="39"/>
                    </a:cubicBezTo>
                    <a:cubicBezTo>
                      <a:pt x="36" y="39"/>
                      <a:pt x="40" y="45"/>
                      <a:pt x="46" y="45"/>
                    </a:cubicBezTo>
                    <a:cubicBezTo>
                      <a:pt x="50" y="45"/>
                      <a:pt x="52" y="39"/>
                      <a:pt x="54" y="37"/>
                    </a:cubicBezTo>
                    <a:cubicBezTo>
                      <a:pt x="47" y="32"/>
                      <a:pt x="37" y="37"/>
                      <a:pt x="33" y="37"/>
                    </a:cubicBezTo>
                    <a:cubicBezTo>
                      <a:pt x="30" y="37"/>
                      <a:pt x="23" y="25"/>
                      <a:pt x="23" y="24"/>
                    </a:cubicBezTo>
                    <a:cubicBezTo>
                      <a:pt x="32" y="18"/>
                      <a:pt x="38" y="14"/>
                      <a:pt x="52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56" y="12"/>
                      <a:pt x="43" y="11"/>
                      <a:pt x="42" y="0"/>
                    </a:cubicBezTo>
                    <a:cubicBezTo>
                      <a:pt x="61" y="2"/>
                      <a:pt x="76" y="3"/>
                      <a:pt x="90" y="9"/>
                    </a:cubicBezTo>
                    <a:cubicBezTo>
                      <a:pt x="105" y="15"/>
                      <a:pt x="102" y="38"/>
                      <a:pt x="114" y="43"/>
                    </a:cubicBezTo>
                    <a:cubicBezTo>
                      <a:pt x="125" y="48"/>
                      <a:pt x="133" y="40"/>
                      <a:pt x="144" y="45"/>
                    </a:cubicBezTo>
                    <a:cubicBezTo>
                      <a:pt x="156" y="49"/>
                      <a:pt x="151" y="60"/>
                      <a:pt x="158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4" name="Google Shape;1870;p7">
                <a:extLst>
                  <a:ext uri="{FF2B5EF4-FFF2-40B4-BE49-F238E27FC236}">
                    <a16:creationId xmlns:a16="http://schemas.microsoft.com/office/drawing/2014/main" id="{0A43F5FA-1AB1-A866-F157-F386301BE253}"/>
                  </a:ext>
                </a:extLst>
              </p:cNvPr>
              <p:cNvSpPr/>
              <p:nvPr/>
            </p:nvSpPr>
            <p:spPr>
              <a:xfrm>
                <a:off x="3664897" y="2208058"/>
                <a:ext cx="174470" cy="116312"/>
              </a:xfrm>
              <a:custGeom>
                <a:avLst/>
                <a:gdLst/>
                <a:ahLst/>
                <a:cxnLst/>
                <a:rect l="l" t="t" r="r" b="b"/>
                <a:pathLst>
                  <a:path w="153" h="102" extrusionOk="0">
                    <a:moveTo>
                      <a:pt x="11" y="70"/>
                    </a:moveTo>
                    <a:cubicBezTo>
                      <a:pt x="15" y="67"/>
                      <a:pt x="19" y="65"/>
                      <a:pt x="19" y="60"/>
                    </a:cubicBezTo>
                    <a:cubicBezTo>
                      <a:pt x="19" y="53"/>
                      <a:pt x="19" y="55"/>
                      <a:pt x="19" y="48"/>
                    </a:cubicBezTo>
                    <a:cubicBezTo>
                      <a:pt x="19" y="35"/>
                      <a:pt x="22" y="3"/>
                      <a:pt x="44" y="0"/>
                    </a:cubicBezTo>
                    <a:cubicBezTo>
                      <a:pt x="47" y="12"/>
                      <a:pt x="51" y="15"/>
                      <a:pt x="55" y="23"/>
                    </a:cubicBezTo>
                    <a:cubicBezTo>
                      <a:pt x="57" y="20"/>
                      <a:pt x="59" y="18"/>
                      <a:pt x="62" y="16"/>
                    </a:cubicBezTo>
                    <a:cubicBezTo>
                      <a:pt x="78" y="37"/>
                      <a:pt x="102" y="29"/>
                      <a:pt x="116" y="48"/>
                    </a:cubicBezTo>
                    <a:cubicBezTo>
                      <a:pt x="119" y="54"/>
                      <a:pt x="117" y="59"/>
                      <a:pt x="121" y="63"/>
                    </a:cubicBezTo>
                    <a:cubicBezTo>
                      <a:pt x="133" y="72"/>
                      <a:pt x="147" y="68"/>
                      <a:pt x="153" y="78"/>
                    </a:cubicBezTo>
                    <a:cubicBezTo>
                      <a:pt x="145" y="83"/>
                      <a:pt x="138" y="86"/>
                      <a:pt x="128" y="86"/>
                    </a:cubicBezTo>
                    <a:cubicBezTo>
                      <a:pt x="119" y="86"/>
                      <a:pt x="116" y="86"/>
                      <a:pt x="108" y="86"/>
                    </a:cubicBezTo>
                    <a:cubicBezTo>
                      <a:pt x="108" y="86"/>
                      <a:pt x="84" y="68"/>
                      <a:pt x="79" y="66"/>
                    </a:cubicBezTo>
                    <a:cubicBezTo>
                      <a:pt x="79" y="84"/>
                      <a:pt x="54" y="101"/>
                      <a:pt x="44" y="96"/>
                    </a:cubicBezTo>
                    <a:cubicBezTo>
                      <a:pt x="41" y="100"/>
                      <a:pt x="41" y="102"/>
                      <a:pt x="38" y="102"/>
                    </a:cubicBezTo>
                    <a:cubicBezTo>
                      <a:pt x="28" y="102"/>
                      <a:pt x="31" y="94"/>
                      <a:pt x="32" y="86"/>
                    </a:cubicBezTo>
                    <a:cubicBezTo>
                      <a:pt x="20" y="83"/>
                      <a:pt x="6" y="86"/>
                      <a:pt x="0" y="86"/>
                    </a:cubicBezTo>
                    <a:cubicBezTo>
                      <a:pt x="0" y="73"/>
                      <a:pt x="10" y="74"/>
                      <a:pt x="11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5" name="Google Shape;1871;p7">
                <a:extLst>
                  <a:ext uri="{FF2B5EF4-FFF2-40B4-BE49-F238E27FC236}">
                    <a16:creationId xmlns:a16="http://schemas.microsoft.com/office/drawing/2014/main" id="{EC83EF1A-E9CF-B6D4-19F9-1246E4A78FE8}"/>
                  </a:ext>
                </a:extLst>
              </p:cNvPr>
              <p:cNvSpPr/>
              <p:nvPr/>
            </p:nvSpPr>
            <p:spPr>
              <a:xfrm>
                <a:off x="3914359" y="2093276"/>
                <a:ext cx="53565" cy="56626"/>
              </a:xfrm>
              <a:custGeom>
                <a:avLst/>
                <a:gdLst/>
                <a:ahLst/>
                <a:cxnLst/>
                <a:rect l="l" t="t" r="r" b="b"/>
                <a:pathLst>
                  <a:path w="47" h="49" extrusionOk="0">
                    <a:moveTo>
                      <a:pt x="47" y="31"/>
                    </a:moveTo>
                    <a:cubicBezTo>
                      <a:pt x="47" y="42"/>
                      <a:pt x="28" y="49"/>
                      <a:pt x="19" y="49"/>
                    </a:cubicBezTo>
                    <a:cubicBezTo>
                      <a:pt x="7" y="49"/>
                      <a:pt x="0" y="41"/>
                      <a:pt x="0" y="31"/>
                    </a:cubicBezTo>
                    <a:cubicBezTo>
                      <a:pt x="0" y="0"/>
                      <a:pt x="47" y="5"/>
                      <a:pt x="47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6" name="Google Shape;1872;p7">
                <a:extLst>
                  <a:ext uri="{FF2B5EF4-FFF2-40B4-BE49-F238E27FC236}">
                    <a16:creationId xmlns:a16="http://schemas.microsoft.com/office/drawing/2014/main" id="{DEE3794C-EAA6-E65F-0493-78FF2B621EF0}"/>
                  </a:ext>
                </a:extLst>
              </p:cNvPr>
              <p:cNvSpPr/>
              <p:nvPr/>
            </p:nvSpPr>
            <p:spPr>
              <a:xfrm>
                <a:off x="3753663" y="2330492"/>
                <a:ext cx="42852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38" h="31" extrusionOk="0">
                    <a:moveTo>
                      <a:pt x="16" y="1"/>
                    </a:moveTo>
                    <a:cubicBezTo>
                      <a:pt x="31" y="0"/>
                      <a:pt x="28" y="0"/>
                      <a:pt x="38" y="4"/>
                    </a:cubicBezTo>
                    <a:cubicBezTo>
                      <a:pt x="31" y="14"/>
                      <a:pt x="12" y="29"/>
                      <a:pt x="0" y="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6" y="13"/>
                      <a:pt x="16" y="6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7" name="Google Shape;1873;p7">
                <a:extLst>
                  <a:ext uri="{FF2B5EF4-FFF2-40B4-BE49-F238E27FC236}">
                    <a16:creationId xmlns:a16="http://schemas.microsoft.com/office/drawing/2014/main" id="{D479208B-5912-F084-D509-18CEBC6C3F6A}"/>
                  </a:ext>
                </a:extLst>
              </p:cNvPr>
              <p:cNvSpPr/>
              <p:nvPr/>
            </p:nvSpPr>
            <p:spPr>
              <a:xfrm>
                <a:off x="3822532" y="1840756"/>
                <a:ext cx="116313" cy="52034"/>
              </a:xfrm>
              <a:custGeom>
                <a:avLst/>
                <a:gdLst/>
                <a:ahLst/>
                <a:cxnLst/>
                <a:rect l="l" t="t" r="r" b="b"/>
                <a:pathLst>
                  <a:path w="102" h="46" extrusionOk="0">
                    <a:moveTo>
                      <a:pt x="38" y="46"/>
                    </a:moveTo>
                    <a:cubicBezTo>
                      <a:pt x="23" y="46"/>
                      <a:pt x="10" y="42"/>
                      <a:pt x="15" y="28"/>
                    </a:cubicBezTo>
                    <a:cubicBezTo>
                      <a:pt x="9" y="24"/>
                      <a:pt x="0" y="20"/>
                      <a:pt x="0" y="11"/>
                    </a:cubicBezTo>
                    <a:cubicBezTo>
                      <a:pt x="0" y="4"/>
                      <a:pt x="7" y="0"/>
                      <a:pt x="13" y="0"/>
                    </a:cubicBezTo>
                    <a:cubicBezTo>
                      <a:pt x="30" y="0"/>
                      <a:pt x="35" y="6"/>
                      <a:pt x="51" y="6"/>
                    </a:cubicBezTo>
                    <a:cubicBezTo>
                      <a:pt x="71" y="6"/>
                      <a:pt x="89" y="23"/>
                      <a:pt x="102" y="31"/>
                    </a:cubicBezTo>
                    <a:cubicBezTo>
                      <a:pt x="100" y="38"/>
                      <a:pt x="96" y="43"/>
                      <a:pt x="89" y="43"/>
                    </a:cubicBezTo>
                    <a:cubicBezTo>
                      <a:pt x="79" y="43"/>
                      <a:pt x="74" y="38"/>
                      <a:pt x="66" y="38"/>
                    </a:cubicBezTo>
                    <a:cubicBezTo>
                      <a:pt x="58" y="38"/>
                      <a:pt x="51" y="46"/>
                      <a:pt x="38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8" name="Google Shape;1874;p7">
                <a:extLst>
                  <a:ext uri="{FF2B5EF4-FFF2-40B4-BE49-F238E27FC236}">
                    <a16:creationId xmlns:a16="http://schemas.microsoft.com/office/drawing/2014/main" id="{8825C294-DE19-B67A-A2DE-184806D4CEFE}"/>
                  </a:ext>
                </a:extLst>
              </p:cNvPr>
              <p:cNvSpPr/>
              <p:nvPr/>
            </p:nvSpPr>
            <p:spPr>
              <a:xfrm>
                <a:off x="3833245" y="2353448"/>
                <a:ext cx="27548" cy="30608"/>
              </a:xfrm>
              <a:custGeom>
                <a:avLst/>
                <a:gdLst/>
                <a:ahLst/>
                <a:cxnLst/>
                <a:rect l="l" t="t" r="r" b="b"/>
                <a:pathLst>
                  <a:path w="25" h="27" extrusionOk="0">
                    <a:moveTo>
                      <a:pt x="25" y="9"/>
                    </a:moveTo>
                    <a:cubicBezTo>
                      <a:pt x="21" y="16"/>
                      <a:pt x="19" y="27"/>
                      <a:pt x="12" y="27"/>
                    </a:cubicBezTo>
                    <a:cubicBezTo>
                      <a:pt x="10" y="27"/>
                      <a:pt x="0" y="15"/>
                      <a:pt x="0" y="15"/>
                    </a:cubicBezTo>
                    <a:cubicBezTo>
                      <a:pt x="0" y="1"/>
                      <a:pt x="18" y="0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9" name="Google Shape;1875;p7">
                <a:extLst>
                  <a:ext uri="{FF2B5EF4-FFF2-40B4-BE49-F238E27FC236}">
                    <a16:creationId xmlns:a16="http://schemas.microsoft.com/office/drawing/2014/main" id="{B1547F1E-B446-60A2-7CBD-434E67DBFCCD}"/>
                  </a:ext>
                </a:extLst>
              </p:cNvPr>
              <p:cNvSpPr/>
              <p:nvPr/>
            </p:nvSpPr>
            <p:spPr>
              <a:xfrm>
                <a:off x="3975576" y="2108580"/>
                <a:ext cx="29078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25" h="15" extrusionOk="0">
                    <a:moveTo>
                      <a:pt x="10" y="14"/>
                    </a:moveTo>
                    <a:cubicBezTo>
                      <a:pt x="5" y="14"/>
                      <a:pt x="0" y="13"/>
                      <a:pt x="0" y="8"/>
                    </a:cubicBezTo>
                    <a:cubicBezTo>
                      <a:pt x="0" y="6"/>
                      <a:pt x="9" y="0"/>
                      <a:pt x="10" y="0"/>
                    </a:cubicBezTo>
                    <a:cubicBezTo>
                      <a:pt x="17" y="0"/>
                      <a:pt x="23" y="10"/>
                      <a:pt x="25" y="13"/>
                    </a:cubicBezTo>
                    <a:cubicBezTo>
                      <a:pt x="15" y="15"/>
                      <a:pt x="18" y="14"/>
                      <a:pt x="1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0" name="Google Shape;1876;p7">
                <a:extLst>
                  <a:ext uri="{FF2B5EF4-FFF2-40B4-BE49-F238E27FC236}">
                    <a16:creationId xmlns:a16="http://schemas.microsoft.com/office/drawing/2014/main" id="{CBA2B247-A99F-188D-5ED1-62A327E23F71}"/>
                  </a:ext>
                </a:extLst>
              </p:cNvPr>
              <p:cNvSpPr/>
              <p:nvPr/>
            </p:nvSpPr>
            <p:spPr>
              <a:xfrm>
                <a:off x="3853141" y="2055015"/>
                <a:ext cx="29078" cy="21426"/>
              </a:xfrm>
              <a:custGeom>
                <a:avLst/>
                <a:gdLst/>
                <a:ahLst/>
                <a:cxnLst/>
                <a:rect l="l" t="t" r="r" b="b"/>
                <a:pathLst>
                  <a:path w="26" h="18" extrusionOk="0">
                    <a:moveTo>
                      <a:pt x="9" y="18"/>
                    </a:moveTo>
                    <a:cubicBezTo>
                      <a:pt x="0" y="18"/>
                      <a:pt x="17" y="0"/>
                      <a:pt x="26" y="0"/>
                    </a:cubicBezTo>
                    <a:cubicBezTo>
                      <a:pt x="24" y="9"/>
                      <a:pt x="18" y="18"/>
                      <a:pt x="9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1" name="Google Shape;1877;p7">
                <a:extLst>
                  <a:ext uri="{FF2B5EF4-FFF2-40B4-BE49-F238E27FC236}">
                    <a16:creationId xmlns:a16="http://schemas.microsoft.com/office/drawing/2014/main" id="{D9C59E96-06DA-418A-FCE6-575E334B12B5}"/>
                  </a:ext>
                </a:extLst>
              </p:cNvPr>
              <p:cNvSpPr/>
              <p:nvPr/>
            </p:nvSpPr>
            <p:spPr>
              <a:xfrm>
                <a:off x="3592967" y="1837695"/>
                <a:ext cx="711654" cy="540240"/>
              </a:xfrm>
              <a:custGeom>
                <a:avLst/>
                <a:gdLst/>
                <a:ahLst/>
                <a:cxnLst/>
                <a:rect l="l" t="t" r="r" b="b"/>
                <a:pathLst>
                  <a:path w="622" h="471" extrusionOk="0">
                    <a:moveTo>
                      <a:pt x="583" y="331"/>
                    </a:moveTo>
                    <a:cubicBezTo>
                      <a:pt x="583" y="340"/>
                      <a:pt x="581" y="354"/>
                      <a:pt x="573" y="354"/>
                    </a:cubicBezTo>
                    <a:cubicBezTo>
                      <a:pt x="535" y="354"/>
                      <a:pt x="533" y="300"/>
                      <a:pt x="497" y="300"/>
                    </a:cubicBezTo>
                    <a:cubicBezTo>
                      <a:pt x="493" y="300"/>
                      <a:pt x="483" y="308"/>
                      <a:pt x="482" y="308"/>
                    </a:cubicBezTo>
                    <a:cubicBezTo>
                      <a:pt x="489" y="312"/>
                      <a:pt x="490" y="312"/>
                      <a:pt x="497" y="310"/>
                    </a:cubicBezTo>
                    <a:cubicBezTo>
                      <a:pt x="497" y="320"/>
                      <a:pt x="497" y="320"/>
                      <a:pt x="497" y="320"/>
                    </a:cubicBezTo>
                    <a:cubicBezTo>
                      <a:pt x="493" y="321"/>
                      <a:pt x="489" y="322"/>
                      <a:pt x="486" y="320"/>
                    </a:cubicBezTo>
                    <a:cubicBezTo>
                      <a:pt x="486" y="331"/>
                      <a:pt x="486" y="331"/>
                      <a:pt x="486" y="331"/>
                    </a:cubicBezTo>
                    <a:cubicBezTo>
                      <a:pt x="496" y="331"/>
                      <a:pt x="496" y="331"/>
                      <a:pt x="496" y="331"/>
                    </a:cubicBezTo>
                    <a:cubicBezTo>
                      <a:pt x="497" y="342"/>
                      <a:pt x="506" y="359"/>
                      <a:pt x="512" y="362"/>
                    </a:cubicBezTo>
                    <a:cubicBezTo>
                      <a:pt x="527" y="367"/>
                      <a:pt x="532" y="358"/>
                      <a:pt x="533" y="371"/>
                    </a:cubicBezTo>
                    <a:cubicBezTo>
                      <a:pt x="541" y="371"/>
                      <a:pt x="541" y="371"/>
                      <a:pt x="546" y="371"/>
                    </a:cubicBezTo>
                    <a:cubicBezTo>
                      <a:pt x="546" y="384"/>
                      <a:pt x="546" y="384"/>
                      <a:pt x="546" y="387"/>
                    </a:cubicBezTo>
                    <a:cubicBezTo>
                      <a:pt x="546" y="393"/>
                      <a:pt x="560" y="397"/>
                      <a:pt x="560" y="405"/>
                    </a:cubicBezTo>
                    <a:cubicBezTo>
                      <a:pt x="560" y="413"/>
                      <a:pt x="552" y="428"/>
                      <a:pt x="549" y="437"/>
                    </a:cubicBezTo>
                    <a:cubicBezTo>
                      <a:pt x="535" y="436"/>
                      <a:pt x="487" y="417"/>
                      <a:pt x="478" y="405"/>
                    </a:cubicBezTo>
                    <a:cubicBezTo>
                      <a:pt x="467" y="405"/>
                      <a:pt x="467" y="405"/>
                      <a:pt x="467" y="405"/>
                    </a:cubicBezTo>
                    <a:cubicBezTo>
                      <a:pt x="480" y="422"/>
                      <a:pt x="522" y="439"/>
                      <a:pt x="522" y="461"/>
                    </a:cubicBezTo>
                    <a:cubicBezTo>
                      <a:pt x="522" y="467"/>
                      <a:pt x="518" y="471"/>
                      <a:pt x="515" y="471"/>
                    </a:cubicBezTo>
                    <a:cubicBezTo>
                      <a:pt x="511" y="471"/>
                      <a:pt x="509" y="462"/>
                      <a:pt x="507" y="461"/>
                    </a:cubicBezTo>
                    <a:cubicBezTo>
                      <a:pt x="485" y="450"/>
                      <a:pt x="471" y="455"/>
                      <a:pt x="452" y="443"/>
                    </a:cubicBezTo>
                    <a:cubicBezTo>
                      <a:pt x="434" y="432"/>
                      <a:pt x="388" y="432"/>
                      <a:pt x="401" y="407"/>
                    </a:cubicBezTo>
                    <a:cubicBezTo>
                      <a:pt x="376" y="396"/>
                      <a:pt x="364" y="381"/>
                      <a:pt x="342" y="367"/>
                    </a:cubicBezTo>
                    <a:cubicBezTo>
                      <a:pt x="338" y="373"/>
                      <a:pt x="334" y="379"/>
                      <a:pt x="327" y="379"/>
                    </a:cubicBezTo>
                    <a:cubicBezTo>
                      <a:pt x="319" y="379"/>
                      <a:pt x="321" y="374"/>
                      <a:pt x="314" y="374"/>
                    </a:cubicBezTo>
                    <a:cubicBezTo>
                      <a:pt x="305" y="374"/>
                      <a:pt x="300" y="386"/>
                      <a:pt x="291" y="386"/>
                    </a:cubicBezTo>
                    <a:cubicBezTo>
                      <a:pt x="283" y="386"/>
                      <a:pt x="259" y="374"/>
                      <a:pt x="259" y="363"/>
                    </a:cubicBezTo>
                    <a:cubicBezTo>
                      <a:pt x="259" y="355"/>
                      <a:pt x="278" y="342"/>
                      <a:pt x="289" y="342"/>
                    </a:cubicBezTo>
                    <a:cubicBezTo>
                      <a:pt x="302" y="342"/>
                      <a:pt x="315" y="342"/>
                      <a:pt x="321" y="342"/>
                    </a:cubicBezTo>
                    <a:cubicBezTo>
                      <a:pt x="328" y="342"/>
                      <a:pt x="346" y="337"/>
                      <a:pt x="355" y="331"/>
                    </a:cubicBezTo>
                    <a:cubicBezTo>
                      <a:pt x="352" y="328"/>
                      <a:pt x="342" y="320"/>
                      <a:pt x="342" y="314"/>
                    </a:cubicBezTo>
                    <a:cubicBezTo>
                      <a:pt x="342" y="300"/>
                      <a:pt x="355" y="308"/>
                      <a:pt x="361" y="302"/>
                    </a:cubicBezTo>
                    <a:cubicBezTo>
                      <a:pt x="368" y="295"/>
                      <a:pt x="384" y="277"/>
                      <a:pt x="384" y="266"/>
                    </a:cubicBezTo>
                    <a:cubicBezTo>
                      <a:pt x="384" y="246"/>
                      <a:pt x="335" y="207"/>
                      <a:pt x="319" y="207"/>
                    </a:cubicBezTo>
                    <a:cubicBezTo>
                      <a:pt x="309" y="207"/>
                      <a:pt x="305" y="216"/>
                      <a:pt x="295" y="216"/>
                    </a:cubicBezTo>
                    <a:cubicBezTo>
                      <a:pt x="292" y="216"/>
                      <a:pt x="289" y="208"/>
                      <a:pt x="289" y="207"/>
                    </a:cubicBezTo>
                    <a:cubicBezTo>
                      <a:pt x="289" y="199"/>
                      <a:pt x="302" y="197"/>
                      <a:pt x="307" y="196"/>
                    </a:cubicBezTo>
                    <a:cubicBezTo>
                      <a:pt x="300" y="189"/>
                      <a:pt x="259" y="153"/>
                      <a:pt x="251" y="153"/>
                    </a:cubicBezTo>
                    <a:cubicBezTo>
                      <a:pt x="241" y="153"/>
                      <a:pt x="229" y="183"/>
                      <a:pt x="215" y="183"/>
                    </a:cubicBezTo>
                    <a:cubicBezTo>
                      <a:pt x="206" y="183"/>
                      <a:pt x="209" y="170"/>
                      <a:pt x="209" y="165"/>
                    </a:cubicBezTo>
                    <a:cubicBezTo>
                      <a:pt x="186" y="162"/>
                      <a:pt x="128" y="165"/>
                      <a:pt x="94" y="165"/>
                    </a:cubicBezTo>
                    <a:cubicBezTo>
                      <a:pt x="88" y="165"/>
                      <a:pt x="76" y="155"/>
                      <a:pt x="72" y="149"/>
                    </a:cubicBezTo>
                    <a:cubicBezTo>
                      <a:pt x="35" y="149"/>
                      <a:pt x="35" y="149"/>
                      <a:pt x="35" y="149"/>
                    </a:cubicBezTo>
                    <a:cubicBezTo>
                      <a:pt x="31" y="137"/>
                      <a:pt x="20" y="136"/>
                      <a:pt x="18" y="125"/>
                    </a:cubicBezTo>
                    <a:cubicBezTo>
                      <a:pt x="28" y="121"/>
                      <a:pt x="40" y="126"/>
                      <a:pt x="53" y="127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46" y="112"/>
                      <a:pt x="11" y="109"/>
                      <a:pt x="11" y="109"/>
                    </a:cubicBezTo>
                    <a:cubicBezTo>
                      <a:pt x="11" y="109"/>
                      <a:pt x="0" y="95"/>
                      <a:pt x="0" y="87"/>
                    </a:cubicBezTo>
                    <a:cubicBezTo>
                      <a:pt x="0" y="65"/>
                      <a:pt x="3" y="60"/>
                      <a:pt x="15" y="52"/>
                    </a:cubicBezTo>
                    <a:cubicBezTo>
                      <a:pt x="21" y="47"/>
                      <a:pt x="17" y="33"/>
                      <a:pt x="20" y="29"/>
                    </a:cubicBezTo>
                    <a:cubicBezTo>
                      <a:pt x="35" y="13"/>
                      <a:pt x="55" y="0"/>
                      <a:pt x="81" y="0"/>
                    </a:cubicBezTo>
                    <a:cubicBezTo>
                      <a:pt x="81" y="0"/>
                      <a:pt x="105" y="8"/>
                      <a:pt x="106" y="8"/>
                    </a:cubicBezTo>
                    <a:cubicBezTo>
                      <a:pt x="98" y="25"/>
                      <a:pt x="73" y="26"/>
                      <a:pt x="73" y="49"/>
                    </a:cubicBezTo>
                    <a:cubicBezTo>
                      <a:pt x="73" y="54"/>
                      <a:pt x="75" y="57"/>
                      <a:pt x="79" y="57"/>
                    </a:cubicBezTo>
                    <a:cubicBezTo>
                      <a:pt x="78" y="63"/>
                      <a:pt x="79" y="71"/>
                      <a:pt x="79" y="71"/>
                    </a:cubicBezTo>
                    <a:cubicBezTo>
                      <a:pt x="79" y="78"/>
                      <a:pt x="78" y="85"/>
                      <a:pt x="87" y="85"/>
                    </a:cubicBezTo>
                    <a:cubicBezTo>
                      <a:pt x="91" y="85"/>
                      <a:pt x="102" y="75"/>
                      <a:pt x="102" y="69"/>
                    </a:cubicBezTo>
                    <a:cubicBezTo>
                      <a:pt x="102" y="61"/>
                      <a:pt x="94" y="56"/>
                      <a:pt x="94" y="48"/>
                    </a:cubicBezTo>
                    <a:cubicBezTo>
                      <a:pt x="94" y="17"/>
                      <a:pt x="145" y="8"/>
                      <a:pt x="175" y="8"/>
                    </a:cubicBezTo>
                    <a:cubicBezTo>
                      <a:pt x="195" y="8"/>
                      <a:pt x="206" y="36"/>
                      <a:pt x="206" y="53"/>
                    </a:cubicBezTo>
                    <a:cubicBezTo>
                      <a:pt x="206" y="56"/>
                      <a:pt x="202" y="69"/>
                      <a:pt x="206" y="69"/>
                    </a:cubicBezTo>
                    <a:cubicBezTo>
                      <a:pt x="210" y="69"/>
                      <a:pt x="213" y="61"/>
                      <a:pt x="221" y="61"/>
                    </a:cubicBezTo>
                    <a:cubicBezTo>
                      <a:pt x="229" y="61"/>
                      <a:pt x="231" y="69"/>
                      <a:pt x="238" y="69"/>
                    </a:cubicBezTo>
                    <a:cubicBezTo>
                      <a:pt x="251" y="69"/>
                      <a:pt x="255" y="49"/>
                      <a:pt x="268" y="49"/>
                    </a:cubicBezTo>
                    <a:cubicBezTo>
                      <a:pt x="283" y="49"/>
                      <a:pt x="315" y="54"/>
                      <a:pt x="325" y="61"/>
                    </a:cubicBezTo>
                    <a:cubicBezTo>
                      <a:pt x="342" y="74"/>
                      <a:pt x="347" y="101"/>
                      <a:pt x="372" y="101"/>
                    </a:cubicBezTo>
                    <a:cubicBezTo>
                      <a:pt x="384" y="101"/>
                      <a:pt x="386" y="101"/>
                      <a:pt x="391" y="101"/>
                    </a:cubicBezTo>
                    <a:cubicBezTo>
                      <a:pt x="399" y="101"/>
                      <a:pt x="418" y="103"/>
                      <a:pt x="416" y="117"/>
                    </a:cubicBezTo>
                    <a:cubicBezTo>
                      <a:pt x="437" y="124"/>
                      <a:pt x="448" y="137"/>
                      <a:pt x="469" y="139"/>
                    </a:cubicBezTo>
                    <a:cubicBezTo>
                      <a:pt x="469" y="153"/>
                      <a:pt x="469" y="153"/>
                      <a:pt x="469" y="153"/>
                    </a:cubicBezTo>
                    <a:cubicBezTo>
                      <a:pt x="474" y="153"/>
                      <a:pt x="482" y="153"/>
                      <a:pt x="482" y="153"/>
                    </a:cubicBezTo>
                    <a:cubicBezTo>
                      <a:pt x="493" y="153"/>
                      <a:pt x="499" y="161"/>
                      <a:pt x="503" y="172"/>
                    </a:cubicBezTo>
                    <a:cubicBezTo>
                      <a:pt x="493" y="174"/>
                      <a:pt x="483" y="173"/>
                      <a:pt x="477" y="183"/>
                    </a:cubicBezTo>
                    <a:cubicBezTo>
                      <a:pt x="490" y="184"/>
                      <a:pt x="493" y="184"/>
                      <a:pt x="499" y="184"/>
                    </a:cubicBezTo>
                    <a:cubicBezTo>
                      <a:pt x="503" y="184"/>
                      <a:pt x="509" y="187"/>
                      <a:pt x="511" y="192"/>
                    </a:cubicBezTo>
                    <a:cubicBezTo>
                      <a:pt x="499" y="198"/>
                      <a:pt x="493" y="198"/>
                      <a:pt x="486" y="210"/>
                    </a:cubicBezTo>
                    <a:cubicBezTo>
                      <a:pt x="493" y="214"/>
                      <a:pt x="497" y="216"/>
                      <a:pt x="507" y="216"/>
                    </a:cubicBezTo>
                    <a:cubicBezTo>
                      <a:pt x="509" y="234"/>
                      <a:pt x="529" y="242"/>
                      <a:pt x="545" y="244"/>
                    </a:cubicBezTo>
                    <a:cubicBezTo>
                      <a:pt x="546" y="258"/>
                      <a:pt x="550" y="272"/>
                      <a:pt x="562" y="272"/>
                    </a:cubicBezTo>
                    <a:cubicBezTo>
                      <a:pt x="578" y="272"/>
                      <a:pt x="582" y="261"/>
                      <a:pt x="588" y="276"/>
                    </a:cubicBezTo>
                    <a:cubicBezTo>
                      <a:pt x="592" y="280"/>
                      <a:pt x="598" y="280"/>
                      <a:pt x="602" y="280"/>
                    </a:cubicBezTo>
                    <a:cubicBezTo>
                      <a:pt x="616" y="280"/>
                      <a:pt x="622" y="285"/>
                      <a:pt x="622" y="298"/>
                    </a:cubicBezTo>
                    <a:cubicBezTo>
                      <a:pt x="622" y="308"/>
                      <a:pt x="609" y="312"/>
                      <a:pt x="599" y="312"/>
                    </a:cubicBezTo>
                    <a:cubicBezTo>
                      <a:pt x="600" y="320"/>
                      <a:pt x="599" y="318"/>
                      <a:pt x="599" y="322"/>
                    </a:cubicBezTo>
                    <a:cubicBezTo>
                      <a:pt x="599" y="324"/>
                      <a:pt x="597" y="331"/>
                      <a:pt x="583" y="3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2" name="Google Shape;1878;p7">
                <a:extLst>
                  <a:ext uri="{FF2B5EF4-FFF2-40B4-BE49-F238E27FC236}">
                    <a16:creationId xmlns:a16="http://schemas.microsoft.com/office/drawing/2014/main" id="{42420A8D-13E6-A067-0AFB-6AC2E8C1D6D4}"/>
                  </a:ext>
                </a:extLst>
              </p:cNvPr>
              <p:cNvSpPr/>
              <p:nvPr/>
            </p:nvSpPr>
            <p:spPr>
              <a:xfrm>
                <a:off x="3885280" y="2302944"/>
                <a:ext cx="19896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17" h="17" extrusionOk="0">
                    <a:moveTo>
                      <a:pt x="17" y="11"/>
                    </a:moveTo>
                    <a:cubicBezTo>
                      <a:pt x="10" y="17"/>
                      <a:pt x="7" y="17"/>
                      <a:pt x="0" y="11"/>
                    </a:cubicBezTo>
                    <a:cubicBezTo>
                      <a:pt x="7" y="0"/>
                      <a:pt x="8" y="6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3" name="Google Shape;1879;p7">
                <a:extLst>
                  <a:ext uri="{FF2B5EF4-FFF2-40B4-BE49-F238E27FC236}">
                    <a16:creationId xmlns:a16="http://schemas.microsoft.com/office/drawing/2014/main" id="{CCB76F46-0D75-4693-F7B4-C8B71DB1699B}"/>
                  </a:ext>
                </a:extLst>
              </p:cNvPr>
              <p:cNvSpPr/>
              <p:nvPr/>
            </p:nvSpPr>
            <p:spPr>
              <a:xfrm>
                <a:off x="3739889" y="2198875"/>
                <a:ext cx="16835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15" h="17" extrusionOk="0">
                    <a:moveTo>
                      <a:pt x="0" y="5"/>
                    </a:moveTo>
                    <a:cubicBezTo>
                      <a:pt x="10" y="0"/>
                      <a:pt x="10" y="10"/>
                      <a:pt x="15" y="17"/>
                    </a:cubicBezTo>
                    <a:cubicBezTo>
                      <a:pt x="6" y="16"/>
                      <a:pt x="0" y="1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Google Shape;1880;p7">
                <a:extLst>
                  <a:ext uri="{FF2B5EF4-FFF2-40B4-BE49-F238E27FC236}">
                    <a16:creationId xmlns:a16="http://schemas.microsoft.com/office/drawing/2014/main" id="{608FB468-EA95-2D66-C1F8-2ECDEB49C61F}"/>
                  </a:ext>
                </a:extLst>
              </p:cNvPr>
              <p:cNvSpPr/>
              <p:nvPr/>
            </p:nvSpPr>
            <p:spPr>
              <a:xfrm>
                <a:off x="3550114" y="1297455"/>
                <a:ext cx="759098" cy="417806"/>
              </a:xfrm>
              <a:custGeom>
                <a:avLst/>
                <a:gdLst/>
                <a:ahLst/>
                <a:cxnLst/>
                <a:rect l="l" t="t" r="r" b="b"/>
                <a:pathLst>
                  <a:path w="664" h="366" extrusionOk="0">
                    <a:moveTo>
                      <a:pt x="541" y="19"/>
                    </a:moveTo>
                    <a:cubicBezTo>
                      <a:pt x="536" y="25"/>
                      <a:pt x="534" y="26"/>
                      <a:pt x="528" y="28"/>
                    </a:cubicBezTo>
                    <a:cubicBezTo>
                      <a:pt x="588" y="9"/>
                      <a:pt x="588" y="9"/>
                      <a:pt x="588" y="9"/>
                    </a:cubicBezTo>
                    <a:cubicBezTo>
                      <a:pt x="593" y="13"/>
                      <a:pt x="596" y="14"/>
                      <a:pt x="602" y="16"/>
                    </a:cubicBezTo>
                    <a:cubicBezTo>
                      <a:pt x="610" y="18"/>
                      <a:pt x="610" y="25"/>
                      <a:pt x="615" y="29"/>
                    </a:cubicBezTo>
                    <a:cubicBezTo>
                      <a:pt x="624" y="39"/>
                      <a:pt x="664" y="35"/>
                      <a:pt x="664" y="49"/>
                    </a:cubicBezTo>
                    <a:cubicBezTo>
                      <a:pt x="664" y="60"/>
                      <a:pt x="650" y="57"/>
                      <a:pt x="645" y="61"/>
                    </a:cubicBezTo>
                    <a:cubicBezTo>
                      <a:pt x="615" y="85"/>
                      <a:pt x="578" y="71"/>
                      <a:pt x="537" y="91"/>
                    </a:cubicBezTo>
                    <a:cubicBezTo>
                      <a:pt x="545" y="99"/>
                      <a:pt x="575" y="93"/>
                      <a:pt x="594" y="94"/>
                    </a:cubicBezTo>
                    <a:cubicBezTo>
                      <a:pt x="577" y="112"/>
                      <a:pt x="534" y="123"/>
                      <a:pt x="507" y="133"/>
                    </a:cubicBezTo>
                    <a:cubicBezTo>
                      <a:pt x="477" y="143"/>
                      <a:pt x="459" y="175"/>
                      <a:pt x="437" y="192"/>
                    </a:cubicBezTo>
                    <a:cubicBezTo>
                      <a:pt x="426" y="200"/>
                      <a:pt x="409" y="191"/>
                      <a:pt x="397" y="195"/>
                    </a:cubicBezTo>
                    <a:cubicBezTo>
                      <a:pt x="381" y="200"/>
                      <a:pt x="362" y="202"/>
                      <a:pt x="350" y="212"/>
                    </a:cubicBezTo>
                    <a:cubicBezTo>
                      <a:pt x="371" y="212"/>
                      <a:pt x="371" y="212"/>
                      <a:pt x="371" y="212"/>
                    </a:cubicBezTo>
                    <a:cubicBezTo>
                      <a:pt x="372" y="230"/>
                      <a:pt x="363" y="228"/>
                      <a:pt x="349" y="227"/>
                    </a:cubicBezTo>
                    <a:cubicBezTo>
                      <a:pt x="358" y="231"/>
                      <a:pt x="366" y="234"/>
                      <a:pt x="371" y="246"/>
                    </a:cubicBezTo>
                    <a:cubicBezTo>
                      <a:pt x="355" y="254"/>
                      <a:pt x="350" y="273"/>
                      <a:pt x="337" y="282"/>
                    </a:cubicBezTo>
                    <a:cubicBezTo>
                      <a:pt x="304" y="282"/>
                      <a:pt x="305" y="282"/>
                      <a:pt x="299" y="282"/>
                    </a:cubicBezTo>
                    <a:cubicBezTo>
                      <a:pt x="300" y="288"/>
                      <a:pt x="304" y="289"/>
                      <a:pt x="304" y="294"/>
                    </a:cubicBezTo>
                    <a:cubicBezTo>
                      <a:pt x="304" y="319"/>
                      <a:pt x="272" y="304"/>
                      <a:pt x="272" y="331"/>
                    </a:cubicBezTo>
                    <a:cubicBezTo>
                      <a:pt x="284" y="331"/>
                      <a:pt x="286" y="331"/>
                      <a:pt x="291" y="331"/>
                    </a:cubicBezTo>
                    <a:cubicBezTo>
                      <a:pt x="294" y="331"/>
                      <a:pt x="303" y="331"/>
                      <a:pt x="303" y="338"/>
                    </a:cubicBezTo>
                    <a:cubicBezTo>
                      <a:pt x="303" y="351"/>
                      <a:pt x="259" y="366"/>
                      <a:pt x="242" y="366"/>
                    </a:cubicBezTo>
                    <a:cubicBezTo>
                      <a:pt x="225" y="366"/>
                      <a:pt x="232" y="354"/>
                      <a:pt x="217" y="354"/>
                    </a:cubicBezTo>
                    <a:cubicBezTo>
                      <a:pt x="195" y="354"/>
                      <a:pt x="179" y="354"/>
                      <a:pt x="160" y="354"/>
                    </a:cubicBezTo>
                    <a:cubicBezTo>
                      <a:pt x="153" y="354"/>
                      <a:pt x="149" y="362"/>
                      <a:pt x="138" y="362"/>
                    </a:cubicBezTo>
                    <a:cubicBezTo>
                      <a:pt x="113" y="362"/>
                      <a:pt x="92" y="355"/>
                      <a:pt x="66" y="346"/>
                    </a:cubicBezTo>
                    <a:cubicBezTo>
                      <a:pt x="63" y="350"/>
                      <a:pt x="60" y="354"/>
                      <a:pt x="56" y="354"/>
                    </a:cubicBezTo>
                    <a:cubicBezTo>
                      <a:pt x="51" y="354"/>
                      <a:pt x="49" y="350"/>
                      <a:pt x="49" y="347"/>
                    </a:cubicBezTo>
                    <a:cubicBezTo>
                      <a:pt x="49" y="316"/>
                      <a:pt x="88" y="327"/>
                      <a:pt x="104" y="316"/>
                    </a:cubicBezTo>
                    <a:cubicBezTo>
                      <a:pt x="95" y="308"/>
                      <a:pt x="79" y="306"/>
                      <a:pt x="79" y="292"/>
                    </a:cubicBezTo>
                    <a:cubicBezTo>
                      <a:pt x="79" y="281"/>
                      <a:pt x="91" y="284"/>
                      <a:pt x="98" y="284"/>
                    </a:cubicBezTo>
                    <a:cubicBezTo>
                      <a:pt x="122" y="284"/>
                      <a:pt x="131" y="297"/>
                      <a:pt x="145" y="306"/>
                    </a:cubicBezTo>
                    <a:cubicBezTo>
                      <a:pt x="159" y="306"/>
                      <a:pt x="159" y="306"/>
                      <a:pt x="159" y="306"/>
                    </a:cubicBezTo>
                    <a:cubicBezTo>
                      <a:pt x="148" y="295"/>
                      <a:pt x="125" y="285"/>
                      <a:pt x="125" y="266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09" y="269"/>
                      <a:pt x="109" y="269"/>
                      <a:pt x="106" y="272"/>
                    </a:cubicBezTo>
                    <a:cubicBezTo>
                      <a:pt x="94" y="272"/>
                      <a:pt x="94" y="272"/>
                      <a:pt x="94" y="272"/>
                    </a:cubicBezTo>
                    <a:cubicBezTo>
                      <a:pt x="94" y="262"/>
                      <a:pt x="94" y="262"/>
                      <a:pt x="94" y="262"/>
                    </a:cubicBezTo>
                    <a:cubicBezTo>
                      <a:pt x="100" y="249"/>
                      <a:pt x="106" y="240"/>
                      <a:pt x="117" y="236"/>
                    </a:cubicBezTo>
                    <a:cubicBezTo>
                      <a:pt x="136" y="230"/>
                      <a:pt x="159" y="237"/>
                      <a:pt x="159" y="215"/>
                    </a:cubicBezTo>
                    <a:cubicBezTo>
                      <a:pt x="159" y="189"/>
                      <a:pt x="107" y="189"/>
                      <a:pt x="107" y="175"/>
                    </a:cubicBezTo>
                    <a:cubicBezTo>
                      <a:pt x="107" y="167"/>
                      <a:pt x="119" y="168"/>
                      <a:pt x="126" y="168"/>
                    </a:cubicBezTo>
                    <a:cubicBezTo>
                      <a:pt x="118" y="168"/>
                      <a:pt x="116" y="165"/>
                      <a:pt x="115" y="159"/>
                    </a:cubicBezTo>
                    <a:cubicBezTo>
                      <a:pt x="119" y="157"/>
                      <a:pt x="122" y="159"/>
                      <a:pt x="126" y="159"/>
                    </a:cubicBezTo>
                    <a:cubicBezTo>
                      <a:pt x="134" y="159"/>
                      <a:pt x="151" y="156"/>
                      <a:pt x="166" y="161"/>
                    </a:cubicBezTo>
                    <a:cubicBezTo>
                      <a:pt x="185" y="167"/>
                      <a:pt x="192" y="190"/>
                      <a:pt x="213" y="188"/>
                    </a:cubicBezTo>
                    <a:cubicBezTo>
                      <a:pt x="209" y="184"/>
                      <a:pt x="185" y="168"/>
                      <a:pt x="185" y="163"/>
                    </a:cubicBezTo>
                    <a:cubicBezTo>
                      <a:pt x="185" y="160"/>
                      <a:pt x="189" y="157"/>
                      <a:pt x="191" y="155"/>
                    </a:cubicBezTo>
                    <a:cubicBezTo>
                      <a:pt x="228" y="155"/>
                      <a:pt x="228" y="155"/>
                      <a:pt x="228" y="155"/>
                    </a:cubicBezTo>
                    <a:cubicBezTo>
                      <a:pt x="243" y="149"/>
                      <a:pt x="256" y="145"/>
                      <a:pt x="265" y="133"/>
                    </a:cubicBezTo>
                    <a:cubicBezTo>
                      <a:pt x="253" y="133"/>
                      <a:pt x="253" y="133"/>
                      <a:pt x="253" y="133"/>
                    </a:cubicBezTo>
                    <a:cubicBezTo>
                      <a:pt x="238" y="145"/>
                      <a:pt x="221" y="151"/>
                      <a:pt x="197" y="151"/>
                    </a:cubicBezTo>
                    <a:cubicBezTo>
                      <a:pt x="182" y="151"/>
                      <a:pt x="178" y="145"/>
                      <a:pt x="170" y="145"/>
                    </a:cubicBezTo>
                    <a:cubicBezTo>
                      <a:pt x="164" y="145"/>
                      <a:pt x="161" y="153"/>
                      <a:pt x="155" y="153"/>
                    </a:cubicBezTo>
                    <a:cubicBezTo>
                      <a:pt x="140" y="153"/>
                      <a:pt x="120" y="147"/>
                      <a:pt x="125" y="137"/>
                    </a:cubicBezTo>
                    <a:cubicBezTo>
                      <a:pt x="115" y="137"/>
                      <a:pt x="115" y="137"/>
                      <a:pt x="115" y="137"/>
                    </a:cubicBezTo>
                    <a:cubicBezTo>
                      <a:pt x="110" y="141"/>
                      <a:pt x="105" y="145"/>
                      <a:pt x="98" y="145"/>
                    </a:cubicBezTo>
                    <a:cubicBezTo>
                      <a:pt x="83" y="145"/>
                      <a:pt x="62" y="135"/>
                      <a:pt x="56" y="128"/>
                    </a:cubicBezTo>
                    <a:cubicBezTo>
                      <a:pt x="62" y="124"/>
                      <a:pt x="67" y="120"/>
                      <a:pt x="77" y="119"/>
                    </a:cubicBezTo>
                    <a:cubicBezTo>
                      <a:pt x="63" y="119"/>
                      <a:pt x="47" y="118"/>
                      <a:pt x="41" y="119"/>
                    </a:cubicBezTo>
                    <a:cubicBezTo>
                      <a:pt x="50" y="99"/>
                      <a:pt x="69" y="101"/>
                      <a:pt x="88" y="95"/>
                    </a:cubicBezTo>
                    <a:cubicBezTo>
                      <a:pt x="81" y="93"/>
                      <a:pt x="79" y="93"/>
                      <a:pt x="73" y="93"/>
                    </a:cubicBezTo>
                    <a:cubicBezTo>
                      <a:pt x="58" y="93"/>
                      <a:pt x="57" y="107"/>
                      <a:pt x="43" y="107"/>
                    </a:cubicBezTo>
                    <a:cubicBezTo>
                      <a:pt x="39" y="107"/>
                      <a:pt x="31" y="102"/>
                      <a:pt x="29" y="101"/>
                    </a:cubicBezTo>
                    <a:cubicBezTo>
                      <a:pt x="37" y="93"/>
                      <a:pt x="41" y="91"/>
                      <a:pt x="50" y="87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3" y="89"/>
                      <a:pt x="19" y="91"/>
                      <a:pt x="16" y="93"/>
                    </a:cubicBezTo>
                    <a:cubicBezTo>
                      <a:pt x="13" y="93"/>
                      <a:pt x="4" y="93"/>
                      <a:pt x="0" y="93"/>
                    </a:cubicBezTo>
                    <a:cubicBezTo>
                      <a:pt x="4" y="73"/>
                      <a:pt x="53" y="64"/>
                      <a:pt x="75" y="64"/>
                    </a:cubicBezTo>
                    <a:cubicBezTo>
                      <a:pt x="85" y="64"/>
                      <a:pt x="91" y="64"/>
                      <a:pt x="92" y="64"/>
                    </a:cubicBezTo>
                    <a:cubicBezTo>
                      <a:pt x="95" y="64"/>
                      <a:pt x="98" y="60"/>
                      <a:pt x="98" y="57"/>
                    </a:cubicBezTo>
                    <a:cubicBezTo>
                      <a:pt x="122" y="57"/>
                      <a:pt x="113" y="40"/>
                      <a:pt x="128" y="40"/>
                    </a:cubicBezTo>
                    <a:cubicBezTo>
                      <a:pt x="143" y="40"/>
                      <a:pt x="172" y="55"/>
                      <a:pt x="179" y="57"/>
                    </a:cubicBezTo>
                    <a:cubicBezTo>
                      <a:pt x="186" y="38"/>
                      <a:pt x="195" y="21"/>
                      <a:pt x="217" y="21"/>
                    </a:cubicBezTo>
                    <a:cubicBezTo>
                      <a:pt x="230" y="21"/>
                      <a:pt x="222" y="29"/>
                      <a:pt x="232" y="20"/>
                    </a:cubicBezTo>
                    <a:cubicBezTo>
                      <a:pt x="236" y="12"/>
                      <a:pt x="242" y="9"/>
                      <a:pt x="250" y="9"/>
                    </a:cubicBezTo>
                    <a:cubicBezTo>
                      <a:pt x="289" y="9"/>
                      <a:pt x="297" y="9"/>
                      <a:pt x="337" y="9"/>
                    </a:cubicBezTo>
                    <a:cubicBezTo>
                      <a:pt x="338" y="6"/>
                      <a:pt x="342" y="4"/>
                      <a:pt x="346" y="4"/>
                    </a:cubicBezTo>
                    <a:cubicBezTo>
                      <a:pt x="359" y="4"/>
                      <a:pt x="363" y="13"/>
                      <a:pt x="375" y="13"/>
                    </a:cubicBezTo>
                    <a:cubicBezTo>
                      <a:pt x="385" y="13"/>
                      <a:pt x="388" y="0"/>
                      <a:pt x="399" y="0"/>
                    </a:cubicBezTo>
                    <a:cubicBezTo>
                      <a:pt x="410" y="0"/>
                      <a:pt x="415" y="5"/>
                      <a:pt x="422" y="5"/>
                    </a:cubicBezTo>
                    <a:cubicBezTo>
                      <a:pt x="431" y="5"/>
                      <a:pt x="435" y="5"/>
                      <a:pt x="443" y="5"/>
                    </a:cubicBezTo>
                    <a:cubicBezTo>
                      <a:pt x="461" y="5"/>
                      <a:pt x="526" y="3"/>
                      <a:pt x="541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5" name="Google Shape;1881;p7">
                <a:extLst>
                  <a:ext uri="{FF2B5EF4-FFF2-40B4-BE49-F238E27FC236}">
                    <a16:creationId xmlns:a16="http://schemas.microsoft.com/office/drawing/2014/main" id="{CEAED942-969F-5D24-D8F9-EEBA0F8CEE05}"/>
                  </a:ext>
                </a:extLst>
              </p:cNvPr>
              <p:cNvSpPr/>
              <p:nvPr/>
            </p:nvSpPr>
            <p:spPr>
              <a:xfrm>
                <a:off x="4026081" y="1257664"/>
                <a:ext cx="1486057" cy="1186079"/>
              </a:xfrm>
              <a:custGeom>
                <a:avLst/>
                <a:gdLst/>
                <a:ahLst/>
                <a:cxnLst/>
                <a:rect l="l" t="t" r="r" b="b"/>
                <a:pathLst>
                  <a:path w="1299" h="1036" extrusionOk="0">
                    <a:moveTo>
                      <a:pt x="437" y="726"/>
                    </a:moveTo>
                    <a:cubicBezTo>
                      <a:pt x="448" y="720"/>
                      <a:pt x="448" y="719"/>
                      <a:pt x="458" y="724"/>
                    </a:cubicBezTo>
                    <a:cubicBezTo>
                      <a:pt x="463" y="700"/>
                      <a:pt x="474" y="692"/>
                      <a:pt x="481" y="670"/>
                    </a:cubicBezTo>
                    <a:cubicBezTo>
                      <a:pt x="458" y="662"/>
                      <a:pt x="402" y="658"/>
                      <a:pt x="399" y="636"/>
                    </a:cubicBezTo>
                    <a:cubicBezTo>
                      <a:pt x="407" y="633"/>
                      <a:pt x="406" y="636"/>
                      <a:pt x="413" y="636"/>
                    </a:cubicBezTo>
                    <a:cubicBezTo>
                      <a:pt x="429" y="636"/>
                      <a:pt x="440" y="648"/>
                      <a:pt x="458" y="648"/>
                    </a:cubicBezTo>
                    <a:cubicBezTo>
                      <a:pt x="466" y="648"/>
                      <a:pt x="465" y="641"/>
                      <a:pt x="466" y="636"/>
                    </a:cubicBezTo>
                    <a:cubicBezTo>
                      <a:pt x="443" y="628"/>
                      <a:pt x="436" y="590"/>
                      <a:pt x="411" y="590"/>
                    </a:cubicBezTo>
                    <a:cubicBezTo>
                      <a:pt x="404" y="590"/>
                      <a:pt x="402" y="604"/>
                      <a:pt x="392" y="604"/>
                    </a:cubicBezTo>
                    <a:cubicBezTo>
                      <a:pt x="378" y="604"/>
                      <a:pt x="371" y="602"/>
                      <a:pt x="371" y="590"/>
                    </a:cubicBezTo>
                    <a:cubicBezTo>
                      <a:pt x="371" y="573"/>
                      <a:pt x="388" y="575"/>
                      <a:pt x="388" y="556"/>
                    </a:cubicBezTo>
                    <a:cubicBezTo>
                      <a:pt x="388" y="544"/>
                      <a:pt x="376" y="544"/>
                      <a:pt x="369" y="543"/>
                    </a:cubicBezTo>
                    <a:cubicBezTo>
                      <a:pt x="369" y="531"/>
                      <a:pt x="369" y="531"/>
                      <a:pt x="369" y="531"/>
                    </a:cubicBezTo>
                    <a:cubicBezTo>
                      <a:pt x="348" y="462"/>
                      <a:pt x="295" y="393"/>
                      <a:pt x="210" y="393"/>
                    </a:cubicBezTo>
                    <a:cubicBezTo>
                      <a:pt x="197" y="393"/>
                      <a:pt x="194" y="393"/>
                      <a:pt x="187" y="393"/>
                    </a:cubicBezTo>
                    <a:cubicBezTo>
                      <a:pt x="177" y="393"/>
                      <a:pt x="173" y="404"/>
                      <a:pt x="163" y="404"/>
                    </a:cubicBezTo>
                    <a:cubicBezTo>
                      <a:pt x="156" y="404"/>
                      <a:pt x="149" y="397"/>
                      <a:pt x="140" y="397"/>
                    </a:cubicBezTo>
                    <a:cubicBezTo>
                      <a:pt x="132" y="397"/>
                      <a:pt x="129" y="399"/>
                      <a:pt x="125" y="400"/>
                    </a:cubicBezTo>
                    <a:cubicBezTo>
                      <a:pt x="127" y="403"/>
                      <a:pt x="131" y="406"/>
                      <a:pt x="133" y="407"/>
                    </a:cubicBezTo>
                    <a:cubicBezTo>
                      <a:pt x="128" y="412"/>
                      <a:pt x="129" y="409"/>
                      <a:pt x="123" y="409"/>
                    </a:cubicBezTo>
                    <a:cubicBezTo>
                      <a:pt x="107" y="409"/>
                      <a:pt x="83" y="402"/>
                      <a:pt x="74" y="390"/>
                    </a:cubicBezTo>
                    <a:cubicBezTo>
                      <a:pt x="81" y="385"/>
                      <a:pt x="86" y="384"/>
                      <a:pt x="89" y="377"/>
                    </a:cubicBezTo>
                    <a:cubicBezTo>
                      <a:pt x="77" y="373"/>
                      <a:pt x="68" y="364"/>
                      <a:pt x="59" y="364"/>
                    </a:cubicBezTo>
                    <a:cubicBezTo>
                      <a:pt x="42" y="364"/>
                      <a:pt x="46" y="369"/>
                      <a:pt x="32" y="364"/>
                    </a:cubicBezTo>
                    <a:cubicBezTo>
                      <a:pt x="34" y="353"/>
                      <a:pt x="49" y="348"/>
                      <a:pt x="55" y="348"/>
                    </a:cubicBezTo>
                    <a:cubicBezTo>
                      <a:pt x="63" y="348"/>
                      <a:pt x="68" y="348"/>
                      <a:pt x="74" y="348"/>
                    </a:cubicBezTo>
                    <a:cubicBezTo>
                      <a:pt x="81" y="348"/>
                      <a:pt x="84" y="347"/>
                      <a:pt x="87" y="342"/>
                    </a:cubicBezTo>
                    <a:cubicBezTo>
                      <a:pt x="131" y="342"/>
                      <a:pt x="131" y="342"/>
                      <a:pt x="131" y="342"/>
                    </a:cubicBezTo>
                    <a:cubicBezTo>
                      <a:pt x="138" y="336"/>
                      <a:pt x="138" y="333"/>
                      <a:pt x="140" y="324"/>
                    </a:cubicBezTo>
                    <a:cubicBezTo>
                      <a:pt x="110" y="324"/>
                      <a:pt x="110" y="324"/>
                      <a:pt x="110" y="324"/>
                    </a:cubicBezTo>
                    <a:cubicBezTo>
                      <a:pt x="109" y="328"/>
                      <a:pt x="106" y="332"/>
                      <a:pt x="102" y="332"/>
                    </a:cubicBezTo>
                    <a:cubicBezTo>
                      <a:pt x="90" y="332"/>
                      <a:pt x="86" y="332"/>
                      <a:pt x="76" y="332"/>
                    </a:cubicBezTo>
                    <a:cubicBezTo>
                      <a:pt x="73" y="332"/>
                      <a:pt x="0" y="311"/>
                      <a:pt x="0" y="298"/>
                    </a:cubicBezTo>
                    <a:cubicBezTo>
                      <a:pt x="0" y="273"/>
                      <a:pt x="27" y="282"/>
                      <a:pt x="43" y="276"/>
                    </a:cubicBezTo>
                    <a:cubicBezTo>
                      <a:pt x="57" y="272"/>
                      <a:pt x="65" y="263"/>
                      <a:pt x="80" y="258"/>
                    </a:cubicBezTo>
                    <a:cubicBezTo>
                      <a:pt x="100" y="251"/>
                      <a:pt x="127" y="263"/>
                      <a:pt x="144" y="253"/>
                    </a:cubicBezTo>
                    <a:cubicBezTo>
                      <a:pt x="156" y="245"/>
                      <a:pt x="165" y="230"/>
                      <a:pt x="165" y="210"/>
                    </a:cubicBezTo>
                    <a:cubicBezTo>
                      <a:pt x="151" y="209"/>
                      <a:pt x="108" y="210"/>
                      <a:pt x="108" y="195"/>
                    </a:cubicBezTo>
                    <a:cubicBezTo>
                      <a:pt x="108" y="187"/>
                      <a:pt x="119" y="183"/>
                      <a:pt x="123" y="183"/>
                    </a:cubicBezTo>
                    <a:cubicBezTo>
                      <a:pt x="149" y="174"/>
                      <a:pt x="183" y="155"/>
                      <a:pt x="198" y="139"/>
                    </a:cubicBezTo>
                    <a:cubicBezTo>
                      <a:pt x="204" y="144"/>
                      <a:pt x="210" y="145"/>
                      <a:pt x="218" y="145"/>
                    </a:cubicBezTo>
                    <a:cubicBezTo>
                      <a:pt x="244" y="145"/>
                      <a:pt x="224" y="109"/>
                      <a:pt x="248" y="105"/>
                    </a:cubicBezTo>
                    <a:cubicBezTo>
                      <a:pt x="278" y="102"/>
                      <a:pt x="290" y="94"/>
                      <a:pt x="318" y="94"/>
                    </a:cubicBezTo>
                    <a:cubicBezTo>
                      <a:pt x="339" y="88"/>
                      <a:pt x="355" y="75"/>
                      <a:pt x="375" y="75"/>
                    </a:cubicBezTo>
                    <a:cubicBezTo>
                      <a:pt x="389" y="75"/>
                      <a:pt x="393" y="99"/>
                      <a:pt x="407" y="99"/>
                    </a:cubicBezTo>
                    <a:cubicBezTo>
                      <a:pt x="407" y="94"/>
                      <a:pt x="403" y="89"/>
                      <a:pt x="403" y="83"/>
                    </a:cubicBezTo>
                    <a:cubicBezTo>
                      <a:pt x="411" y="75"/>
                      <a:pt x="411" y="75"/>
                      <a:pt x="411" y="75"/>
                    </a:cubicBezTo>
                    <a:cubicBezTo>
                      <a:pt x="419" y="90"/>
                      <a:pt x="432" y="89"/>
                      <a:pt x="447" y="95"/>
                    </a:cubicBezTo>
                    <a:cubicBezTo>
                      <a:pt x="451" y="95"/>
                      <a:pt x="458" y="95"/>
                      <a:pt x="458" y="95"/>
                    </a:cubicBezTo>
                    <a:cubicBezTo>
                      <a:pt x="456" y="89"/>
                      <a:pt x="452" y="84"/>
                      <a:pt x="452" y="78"/>
                    </a:cubicBezTo>
                    <a:cubicBezTo>
                      <a:pt x="452" y="68"/>
                      <a:pt x="464" y="67"/>
                      <a:pt x="471" y="67"/>
                    </a:cubicBezTo>
                    <a:cubicBezTo>
                      <a:pt x="502" y="67"/>
                      <a:pt x="521" y="86"/>
                      <a:pt x="539" y="95"/>
                    </a:cubicBezTo>
                    <a:cubicBezTo>
                      <a:pt x="574" y="95"/>
                      <a:pt x="574" y="95"/>
                      <a:pt x="574" y="95"/>
                    </a:cubicBezTo>
                    <a:cubicBezTo>
                      <a:pt x="561" y="89"/>
                      <a:pt x="530" y="78"/>
                      <a:pt x="530" y="63"/>
                    </a:cubicBezTo>
                    <a:cubicBezTo>
                      <a:pt x="530" y="51"/>
                      <a:pt x="554" y="55"/>
                      <a:pt x="561" y="54"/>
                    </a:cubicBezTo>
                    <a:cubicBezTo>
                      <a:pt x="555" y="48"/>
                      <a:pt x="549" y="47"/>
                      <a:pt x="546" y="42"/>
                    </a:cubicBezTo>
                    <a:cubicBezTo>
                      <a:pt x="566" y="32"/>
                      <a:pt x="585" y="26"/>
                      <a:pt x="610" y="26"/>
                    </a:cubicBezTo>
                    <a:cubicBezTo>
                      <a:pt x="628" y="26"/>
                      <a:pt x="640" y="25"/>
                      <a:pt x="657" y="32"/>
                    </a:cubicBezTo>
                    <a:cubicBezTo>
                      <a:pt x="672" y="32"/>
                      <a:pt x="672" y="32"/>
                      <a:pt x="672" y="32"/>
                    </a:cubicBezTo>
                    <a:cubicBezTo>
                      <a:pt x="672" y="22"/>
                      <a:pt x="672" y="22"/>
                      <a:pt x="672" y="22"/>
                    </a:cubicBezTo>
                    <a:cubicBezTo>
                      <a:pt x="683" y="20"/>
                      <a:pt x="691" y="22"/>
                      <a:pt x="702" y="22"/>
                    </a:cubicBezTo>
                    <a:cubicBezTo>
                      <a:pt x="739" y="22"/>
                      <a:pt x="768" y="0"/>
                      <a:pt x="807" y="0"/>
                    </a:cubicBezTo>
                    <a:cubicBezTo>
                      <a:pt x="849" y="0"/>
                      <a:pt x="879" y="0"/>
                      <a:pt x="917" y="0"/>
                    </a:cubicBezTo>
                    <a:cubicBezTo>
                      <a:pt x="961" y="0"/>
                      <a:pt x="995" y="30"/>
                      <a:pt x="1030" y="46"/>
                    </a:cubicBezTo>
                    <a:cubicBezTo>
                      <a:pt x="1051" y="55"/>
                      <a:pt x="1077" y="49"/>
                      <a:pt x="1096" y="54"/>
                    </a:cubicBezTo>
                    <a:cubicBezTo>
                      <a:pt x="1092" y="82"/>
                      <a:pt x="1041" y="78"/>
                      <a:pt x="1020" y="86"/>
                    </a:cubicBezTo>
                    <a:cubicBezTo>
                      <a:pt x="854" y="95"/>
                      <a:pt x="854" y="95"/>
                      <a:pt x="854" y="95"/>
                    </a:cubicBezTo>
                    <a:cubicBezTo>
                      <a:pt x="867" y="105"/>
                      <a:pt x="994" y="90"/>
                      <a:pt x="1007" y="95"/>
                    </a:cubicBezTo>
                    <a:cubicBezTo>
                      <a:pt x="1006" y="102"/>
                      <a:pt x="973" y="135"/>
                      <a:pt x="979" y="135"/>
                    </a:cubicBezTo>
                    <a:cubicBezTo>
                      <a:pt x="998" y="135"/>
                      <a:pt x="1043" y="90"/>
                      <a:pt x="1068" y="90"/>
                    </a:cubicBezTo>
                    <a:cubicBezTo>
                      <a:pt x="1082" y="90"/>
                      <a:pt x="1087" y="102"/>
                      <a:pt x="1087" y="113"/>
                    </a:cubicBezTo>
                    <a:cubicBezTo>
                      <a:pt x="1087" y="121"/>
                      <a:pt x="1038" y="175"/>
                      <a:pt x="1036" y="183"/>
                    </a:cubicBezTo>
                    <a:cubicBezTo>
                      <a:pt x="1056" y="177"/>
                      <a:pt x="1094" y="125"/>
                      <a:pt x="1106" y="115"/>
                    </a:cubicBezTo>
                    <a:cubicBezTo>
                      <a:pt x="1126" y="115"/>
                      <a:pt x="1157" y="115"/>
                      <a:pt x="1157" y="115"/>
                    </a:cubicBezTo>
                    <a:cubicBezTo>
                      <a:pt x="1157" y="115"/>
                      <a:pt x="1171" y="118"/>
                      <a:pt x="1174" y="117"/>
                    </a:cubicBezTo>
                    <a:cubicBezTo>
                      <a:pt x="1188" y="112"/>
                      <a:pt x="1190" y="108"/>
                      <a:pt x="1202" y="102"/>
                    </a:cubicBezTo>
                    <a:cubicBezTo>
                      <a:pt x="1239" y="102"/>
                      <a:pt x="1239" y="102"/>
                      <a:pt x="1239" y="102"/>
                    </a:cubicBezTo>
                    <a:cubicBezTo>
                      <a:pt x="1241" y="92"/>
                      <a:pt x="1246" y="91"/>
                      <a:pt x="1254" y="91"/>
                    </a:cubicBezTo>
                    <a:cubicBezTo>
                      <a:pt x="1263" y="91"/>
                      <a:pt x="1299" y="109"/>
                      <a:pt x="1299" y="119"/>
                    </a:cubicBezTo>
                    <a:cubicBezTo>
                      <a:pt x="1299" y="129"/>
                      <a:pt x="1285" y="136"/>
                      <a:pt x="1280" y="137"/>
                    </a:cubicBezTo>
                    <a:cubicBezTo>
                      <a:pt x="1255" y="146"/>
                      <a:pt x="1239" y="169"/>
                      <a:pt x="1205" y="169"/>
                    </a:cubicBezTo>
                    <a:cubicBezTo>
                      <a:pt x="1214" y="174"/>
                      <a:pt x="1215" y="174"/>
                      <a:pt x="1221" y="169"/>
                    </a:cubicBezTo>
                    <a:cubicBezTo>
                      <a:pt x="1221" y="191"/>
                      <a:pt x="1201" y="191"/>
                      <a:pt x="1187" y="195"/>
                    </a:cubicBezTo>
                    <a:cubicBezTo>
                      <a:pt x="1192" y="206"/>
                      <a:pt x="1187" y="197"/>
                      <a:pt x="1187" y="205"/>
                    </a:cubicBezTo>
                    <a:cubicBezTo>
                      <a:pt x="1187" y="218"/>
                      <a:pt x="1167" y="221"/>
                      <a:pt x="1153" y="225"/>
                    </a:cubicBezTo>
                    <a:cubicBezTo>
                      <a:pt x="1154" y="233"/>
                      <a:pt x="1153" y="233"/>
                      <a:pt x="1153" y="237"/>
                    </a:cubicBezTo>
                    <a:cubicBezTo>
                      <a:pt x="1153" y="253"/>
                      <a:pt x="1137" y="259"/>
                      <a:pt x="1123" y="270"/>
                    </a:cubicBezTo>
                    <a:cubicBezTo>
                      <a:pt x="1114" y="277"/>
                      <a:pt x="1114" y="296"/>
                      <a:pt x="1110" y="304"/>
                    </a:cubicBezTo>
                    <a:cubicBezTo>
                      <a:pt x="1118" y="308"/>
                      <a:pt x="1124" y="304"/>
                      <a:pt x="1132" y="304"/>
                    </a:cubicBezTo>
                    <a:cubicBezTo>
                      <a:pt x="1145" y="304"/>
                      <a:pt x="1155" y="313"/>
                      <a:pt x="1163" y="319"/>
                    </a:cubicBezTo>
                    <a:cubicBezTo>
                      <a:pt x="1159" y="322"/>
                      <a:pt x="1154" y="324"/>
                      <a:pt x="1149" y="324"/>
                    </a:cubicBezTo>
                    <a:cubicBezTo>
                      <a:pt x="1152" y="337"/>
                      <a:pt x="1182" y="333"/>
                      <a:pt x="1182" y="352"/>
                    </a:cubicBezTo>
                    <a:cubicBezTo>
                      <a:pt x="1182" y="371"/>
                      <a:pt x="1142" y="364"/>
                      <a:pt x="1129" y="364"/>
                    </a:cubicBezTo>
                    <a:cubicBezTo>
                      <a:pt x="1120" y="364"/>
                      <a:pt x="1114" y="370"/>
                      <a:pt x="1114" y="376"/>
                    </a:cubicBezTo>
                    <a:cubicBezTo>
                      <a:pt x="1114" y="389"/>
                      <a:pt x="1127" y="389"/>
                      <a:pt x="1138" y="389"/>
                    </a:cubicBezTo>
                    <a:cubicBezTo>
                      <a:pt x="1138" y="407"/>
                      <a:pt x="1149" y="412"/>
                      <a:pt x="1149" y="423"/>
                    </a:cubicBezTo>
                    <a:cubicBezTo>
                      <a:pt x="1149" y="430"/>
                      <a:pt x="1145" y="436"/>
                      <a:pt x="1149" y="441"/>
                    </a:cubicBezTo>
                    <a:cubicBezTo>
                      <a:pt x="1137" y="441"/>
                      <a:pt x="1125" y="441"/>
                      <a:pt x="1125" y="451"/>
                    </a:cubicBezTo>
                    <a:cubicBezTo>
                      <a:pt x="1125" y="465"/>
                      <a:pt x="1146" y="464"/>
                      <a:pt x="1155" y="467"/>
                    </a:cubicBezTo>
                    <a:cubicBezTo>
                      <a:pt x="1151" y="480"/>
                      <a:pt x="1136" y="487"/>
                      <a:pt x="1121" y="489"/>
                    </a:cubicBezTo>
                    <a:cubicBezTo>
                      <a:pt x="1121" y="494"/>
                      <a:pt x="1125" y="499"/>
                      <a:pt x="1129" y="501"/>
                    </a:cubicBezTo>
                    <a:cubicBezTo>
                      <a:pt x="1123" y="524"/>
                      <a:pt x="1093" y="514"/>
                      <a:pt x="1087" y="531"/>
                    </a:cubicBezTo>
                    <a:cubicBezTo>
                      <a:pt x="1079" y="525"/>
                      <a:pt x="1070" y="521"/>
                      <a:pt x="1064" y="513"/>
                    </a:cubicBezTo>
                    <a:cubicBezTo>
                      <a:pt x="1053" y="513"/>
                      <a:pt x="1053" y="513"/>
                      <a:pt x="1053" y="513"/>
                    </a:cubicBezTo>
                    <a:cubicBezTo>
                      <a:pt x="1061" y="534"/>
                      <a:pt x="1095" y="527"/>
                      <a:pt x="1095" y="548"/>
                    </a:cubicBezTo>
                    <a:cubicBezTo>
                      <a:pt x="1095" y="558"/>
                      <a:pt x="1092" y="571"/>
                      <a:pt x="1083" y="571"/>
                    </a:cubicBezTo>
                    <a:cubicBezTo>
                      <a:pt x="1070" y="571"/>
                      <a:pt x="1046" y="550"/>
                      <a:pt x="1042" y="535"/>
                    </a:cubicBezTo>
                    <a:cubicBezTo>
                      <a:pt x="1036" y="536"/>
                      <a:pt x="1033" y="535"/>
                      <a:pt x="1032" y="535"/>
                    </a:cubicBezTo>
                    <a:cubicBezTo>
                      <a:pt x="1032" y="547"/>
                      <a:pt x="1032" y="547"/>
                      <a:pt x="1032" y="547"/>
                    </a:cubicBezTo>
                    <a:cubicBezTo>
                      <a:pt x="1059" y="575"/>
                      <a:pt x="1107" y="589"/>
                      <a:pt x="1107" y="634"/>
                    </a:cubicBezTo>
                    <a:cubicBezTo>
                      <a:pt x="1107" y="643"/>
                      <a:pt x="1095" y="644"/>
                      <a:pt x="1087" y="644"/>
                    </a:cubicBezTo>
                    <a:cubicBezTo>
                      <a:pt x="1051" y="644"/>
                      <a:pt x="1059" y="604"/>
                      <a:pt x="1028" y="604"/>
                    </a:cubicBezTo>
                    <a:cubicBezTo>
                      <a:pt x="1024" y="604"/>
                      <a:pt x="1020" y="606"/>
                      <a:pt x="1017" y="604"/>
                    </a:cubicBezTo>
                    <a:cubicBezTo>
                      <a:pt x="1017" y="615"/>
                      <a:pt x="1024" y="617"/>
                      <a:pt x="1024" y="624"/>
                    </a:cubicBezTo>
                    <a:cubicBezTo>
                      <a:pt x="1024" y="631"/>
                      <a:pt x="1011" y="633"/>
                      <a:pt x="1007" y="634"/>
                    </a:cubicBezTo>
                    <a:cubicBezTo>
                      <a:pt x="1007" y="658"/>
                      <a:pt x="1075" y="655"/>
                      <a:pt x="1091" y="660"/>
                    </a:cubicBezTo>
                    <a:cubicBezTo>
                      <a:pt x="1079" y="670"/>
                      <a:pt x="1072" y="671"/>
                      <a:pt x="1058" y="675"/>
                    </a:cubicBezTo>
                    <a:cubicBezTo>
                      <a:pt x="1033" y="684"/>
                      <a:pt x="1026" y="706"/>
                      <a:pt x="1004" y="714"/>
                    </a:cubicBezTo>
                    <a:cubicBezTo>
                      <a:pt x="976" y="723"/>
                      <a:pt x="954" y="721"/>
                      <a:pt x="926" y="734"/>
                    </a:cubicBezTo>
                    <a:cubicBezTo>
                      <a:pt x="890" y="734"/>
                      <a:pt x="890" y="734"/>
                      <a:pt x="890" y="734"/>
                    </a:cubicBezTo>
                    <a:cubicBezTo>
                      <a:pt x="883" y="738"/>
                      <a:pt x="875" y="741"/>
                      <a:pt x="875" y="747"/>
                    </a:cubicBezTo>
                    <a:cubicBezTo>
                      <a:pt x="856" y="761"/>
                      <a:pt x="856" y="761"/>
                      <a:pt x="856" y="761"/>
                    </a:cubicBezTo>
                    <a:cubicBezTo>
                      <a:pt x="842" y="773"/>
                      <a:pt x="841" y="789"/>
                      <a:pt x="830" y="801"/>
                    </a:cubicBezTo>
                    <a:cubicBezTo>
                      <a:pt x="814" y="817"/>
                      <a:pt x="789" y="813"/>
                      <a:pt x="773" y="825"/>
                    </a:cubicBezTo>
                    <a:cubicBezTo>
                      <a:pt x="761" y="825"/>
                      <a:pt x="761" y="825"/>
                      <a:pt x="761" y="825"/>
                    </a:cubicBezTo>
                    <a:cubicBezTo>
                      <a:pt x="761" y="809"/>
                      <a:pt x="761" y="809"/>
                      <a:pt x="761" y="809"/>
                    </a:cubicBezTo>
                    <a:cubicBezTo>
                      <a:pt x="750" y="814"/>
                      <a:pt x="753" y="822"/>
                      <a:pt x="746" y="829"/>
                    </a:cubicBezTo>
                    <a:cubicBezTo>
                      <a:pt x="730" y="846"/>
                      <a:pt x="689" y="838"/>
                      <a:pt x="689" y="865"/>
                    </a:cubicBezTo>
                    <a:cubicBezTo>
                      <a:pt x="689" y="867"/>
                      <a:pt x="691" y="870"/>
                      <a:pt x="691" y="873"/>
                    </a:cubicBezTo>
                    <a:cubicBezTo>
                      <a:pt x="689" y="876"/>
                      <a:pt x="686" y="878"/>
                      <a:pt x="686" y="882"/>
                    </a:cubicBezTo>
                    <a:cubicBezTo>
                      <a:pt x="686" y="888"/>
                      <a:pt x="695" y="892"/>
                      <a:pt x="695" y="900"/>
                    </a:cubicBezTo>
                    <a:cubicBezTo>
                      <a:pt x="695" y="927"/>
                      <a:pt x="659" y="919"/>
                      <a:pt x="659" y="942"/>
                    </a:cubicBezTo>
                    <a:cubicBezTo>
                      <a:pt x="659" y="956"/>
                      <a:pt x="658" y="977"/>
                      <a:pt x="659" y="986"/>
                    </a:cubicBezTo>
                    <a:cubicBezTo>
                      <a:pt x="642" y="994"/>
                      <a:pt x="651" y="1036"/>
                      <a:pt x="630" y="1036"/>
                    </a:cubicBezTo>
                    <a:cubicBezTo>
                      <a:pt x="625" y="1036"/>
                      <a:pt x="623" y="1032"/>
                      <a:pt x="621" y="1028"/>
                    </a:cubicBezTo>
                    <a:cubicBezTo>
                      <a:pt x="612" y="1028"/>
                      <a:pt x="611" y="1033"/>
                      <a:pt x="606" y="1033"/>
                    </a:cubicBezTo>
                    <a:cubicBezTo>
                      <a:pt x="587" y="1033"/>
                      <a:pt x="589" y="997"/>
                      <a:pt x="570" y="997"/>
                    </a:cubicBezTo>
                    <a:cubicBezTo>
                      <a:pt x="559" y="997"/>
                      <a:pt x="547" y="1007"/>
                      <a:pt x="538" y="1008"/>
                    </a:cubicBezTo>
                    <a:cubicBezTo>
                      <a:pt x="533" y="989"/>
                      <a:pt x="525" y="995"/>
                      <a:pt x="513" y="986"/>
                    </a:cubicBezTo>
                    <a:cubicBezTo>
                      <a:pt x="508" y="982"/>
                      <a:pt x="510" y="971"/>
                      <a:pt x="508" y="970"/>
                    </a:cubicBezTo>
                    <a:cubicBezTo>
                      <a:pt x="493" y="957"/>
                      <a:pt x="464" y="921"/>
                      <a:pt x="464" y="898"/>
                    </a:cubicBezTo>
                    <a:cubicBezTo>
                      <a:pt x="464" y="888"/>
                      <a:pt x="470" y="889"/>
                      <a:pt x="475" y="883"/>
                    </a:cubicBezTo>
                    <a:cubicBezTo>
                      <a:pt x="464" y="868"/>
                      <a:pt x="460" y="888"/>
                      <a:pt x="447" y="881"/>
                    </a:cubicBezTo>
                    <a:cubicBezTo>
                      <a:pt x="444" y="877"/>
                      <a:pt x="442" y="862"/>
                      <a:pt x="439" y="854"/>
                    </a:cubicBezTo>
                    <a:cubicBezTo>
                      <a:pt x="435" y="839"/>
                      <a:pt x="415" y="830"/>
                      <a:pt x="415" y="809"/>
                    </a:cubicBezTo>
                    <a:cubicBezTo>
                      <a:pt x="415" y="801"/>
                      <a:pt x="420" y="797"/>
                      <a:pt x="422" y="789"/>
                    </a:cubicBezTo>
                    <a:cubicBezTo>
                      <a:pt x="417" y="786"/>
                      <a:pt x="411" y="785"/>
                      <a:pt x="407" y="789"/>
                    </a:cubicBezTo>
                    <a:cubicBezTo>
                      <a:pt x="407" y="771"/>
                      <a:pt x="407" y="771"/>
                      <a:pt x="407" y="771"/>
                    </a:cubicBezTo>
                    <a:cubicBezTo>
                      <a:pt x="418" y="756"/>
                      <a:pt x="422" y="740"/>
                      <a:pt x="437" y="727"/>
                    </a:cubicBezTo>
                    <a:lnTo>
                      <a:pt x="437" y="7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6" name="Google Shape;1882;p7">
                <a:extLst>
                  <a:ext uri="{FF2B5EF4-FFF2-40B4-BE49-F238E27FC236}">
                    <a16:creationId xmlns:a16="http://schemas.microsoft.com/office/drawing/2014/main" id="{C45AF30B-A27D-F22C-72C3-39C0CDAEAC2A}"/>
                  </a:ext>
                </a:extLst>
              </p:cNvPr>
              <p:cNvSpPr/>
              <p:nvPr/>
            </p:nvSpPr>
            <p:spPr>
              <a:xfrm>
                <a:off x="4466847" y="2004511"/>
                <a:ext cx="71931" cy="48974"/>
              </a:xfrm>
              <a:custGeom>
                <a:avLst/>
                <a:gdLst/>
                <a:ahLst/>
                <a:cxnLst/>
                <a:rect l="l" t="t" r="r" b="b"/>
                <a:pathLst>
                  <a:path w="63" h="43" extrusionOk="0">
                    <a:moveTo>
                      <a:pt x="16" y="43"/>
                    </a:moveTo>
                    <a:cubicBezTo>
                      <a:pt x="9" y="43"/>
                      <a:pt x="0" y="25"/>
                      <a:pt x="0" y="16"/>
                    </a:cubicBezTo>
                    <a:cubicBezTo>
                      <a:pt x="0" y="4"/>
                      <a:pt x="10" y="0"/>
                      <a:pt x="17" y="0"/>
                    </a:cubicBezTo>
                    <a:cubicBezTo>
                      <a:pt x="37" y="0"/>
                      <a:pt x="43" y="21"/>
                      <a:pt x="63" y="27"/>
                    </a:cubicBezTo>
                    <a:cubicBezTo>
                      <a:pt x="61" y="41"/>
                      <a:pt x="45" y="43"/>
                      <a:pt x="32" y="43"/>
                    </a:cubicBezTo>
                    <a:lnTo>
                      <a:pt x="16" y="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" name="Google Shape;1883;p7">
                <a:extLst>
                  <a:ext uri="{FF2B5EF4-FFF2-40B4-BE49-F238E27FC236}">
                    <a16:creationId xmlns:a16="http://schemas.microsoft.com/office/drawing/2014/main" id="{15507AAE-B15F-09F7-0DEF-E0DC924FCE00}"/>
                  </a:ext>
                </a:extLst>
              </p:cNvPr>
              <p:cNvSpPr/>
              <p:nvPr/>
            </p:nvSpPr>
            <p:spPr>
              <a:xfrm>
                <a:off x="5352972" y="1748930"/>
                <a:ext cx="39791" cy="24487"/>
              </a:xfrm>
              <a:custGeom>
                <a:avLst/>
                <a:gdLst/>
                <a:ahLst/>
                <a:cxnLst/>
                <a:rect l="l" t="t" r="r" b="b"/>
                <a:pathLst>
                  <a:path w="35" h="22" extrusionOk="0">
                    <a:moveTo>
                      <a:pt x="10" y="22"/>
                    </a:moveTo>
                    <a:cubicBezTo>
                      <a:pt x="5" y="22"/>
                      <a:pt x="0" y="14"/>
                      <a:pt x="0" y="10"/>
                    </a:cubicBezTo>
                    <a:cubicBezTo>
                      <a:pt x="0" y="6"/>
                      <a:pt x="6" y="2"/>
                      <a:pt x="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22" y="7"/>
                      <a:pt x="22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1" y="13"/>
                      <a:pt x="18" y="22"/>
                      <a:pt x="10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8" name="Google Shape;1884;p7">
                <a:extLst>
                  <a:ext uri="{FF2B5EF4-FFF2-40B4-BE49-F238E27FC236}">
                    <a16:creationId xmlns:a16="http://schemas.microsoft.com/office/drawing/2014/main" id="{C677824C-5DE8-0B5E-7789-14B350EC5CF1}"/>
                  </a:ext>
                </a:extLst>
              </p:cNvPr>
              <p:cNvSpPr/>
              <p:nvPr/>
            </p:nvSpPr>
            <p:spPr>
              <a:xfrm>
                <a:off x="4361247" y="2755950"/>
                <a:ext cx="160696" cy="165286"/>
              </a:xfrm>
              <a:custGeom>
                <a:avLst/>
                <a:gdLst/>
                <a:ahLst/>
                <a:cxnLst/>
                <a:rect l="l" t="t" r="r" b="b"/>
                <a:pathLst>
                  <a:path w="141" h="145" extrusionOk="0">
                    <a:moveTo>
                      <a:pt x="8" y="121"/>
                    </a:moveTo>
                    <a:cubicBezTo>
                      <a:pt x="4" y="121"/>
                      <a:pt x="0" y="115"/>
                      <a:pt x="0" y="113"/>
                    </a:cubicBezTo>
                    <a:cubicBezTo>
                      <a:pt x="0" y="110"/>
                      <a:pt x="14" y="99"/>
                      <a:pt x="14" y="98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2" y="93"/>
                      <a:pt x="9" y="91"/>
                      <a:pt x="8" y="89"/>
                    </a:cubicBezTo>
                    <a:cubicBezTo>
                      <a:pt x="29" y="78"/>
                      <a:pt x="37" y="42"/>
                      <a:pt x="49" y="24"/>
                    </a:cubicBezTo>
                    <a:cubicBezTo>
                      <a:pt x="55" y="14"/>
                      <a:pt x="59" y="0"/>
                      <a:pt x="72" y="0"/>
                    </a:cubicBezTo>
                    <a:cubicBezTo>
                      <a:pt x="75" y="0"/>
                      <a:pt x="77" y="5"/>
                      <a:pt x="77" y="8"/>
                    </a:cubicBezTo>
                    <a:cubicBezTo>
                      <a:pt x="77" y="26"/>
                      <a:pt x="61" y="34"/>
                      <a:pt x="56" y="49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62" y="54"/>
                      <a:pt x="62" y="49"/>
                      <a:pt x="68" y="49"/>
                    </a:cubicBezTo>
                    <a:cubicBezTo>
                      <a:pt x="72" y="49"/>
                      <a:pt x="77" y="50"/>
                      <a:pt x="80" y="53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8"/>
                      <a:pt x="90" y="68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107" y="68"/>
                      <a:pt x="117" y="68"/>
                      <a:pt x="121" y="65"/>
                    </a:cubicBezTo>
                    <a:cubicBezTo>
                      <a:pt x="121" y="72"/>
                      <a:pt x="120" y="80"/>
                      <a:pt x="120" y="91"/>
                    </a:cubicBezTo>
                    <a:cubicBezTo>
                      <a:pt x="122" y="90"/>
                      <a:pt x="125" y="89"/>
                      <a:pt x="128" y="89"/>
                    </a:cubicBezTo>
                    <a:cubicBezTo>
                      <a:pt x="128" y="96"/>
                      <a:pt x="121" y="98"/>
                      <a:pt x="121" y="101"/>
                    </a:cubicBezTo>
                    <a:cubicBezTo>
                      <a:pt x="121" y="105"/>
                      <a:pt x="126" y="108"/>
                      <a:pt x="126" y="114"/>
                    </a:cubicBezTo>
                    <a:cubicBezTo>
                      <a:pt x="134" y="114"/>
                      <a:pt x="131" y="112"/>
                      <a:pt x="136" y="109"/>
                    </a:cubicBezTo>
                    <a:cubicBezTo>
                      <a:pt x="136" y="119"/>
                      <a:pt x="141" y="118"/>
                      <a:pt x="141" y="126"/>
                    </a:cubicBezTo>
                    <a:cubicBezTo>
                      <a:pt x="141" y="135"/>
                      <a:pt x="137" y="145"/>
                      <a:pt x="129" y="145"/>
                    </a:cubicBezTo>
                    <a:cubicBezTo>
                      <a:pt x="124" y="145"/>
                      <a:pt x="122" y="138"/>
                      <a:pt x="122" y="135"/>
                    </a:cubicBezTo>
                    <a:cubicBezTo>
                      <a:pt x="120" y="135"/>
                      <a:pt x="118" y="134"/>
                      <a:pt x="116" y="134"/>
                    </a:cubicBezTo>
                    <a:cubicBezTo>
                      <a:pt x="110" y="134"/>
                      <a:pt x="115" y="119"/>
                      <a:pt x="109" y="112"/>
                    </a:cubicBezTo>
                    <a:cubicBezTo>
                      <a:pt x="103" y="122"/>
                      <a:pt x="96" y="134"/>
                      <a:pt x="87" y="134"/>
                    </a:cubicBezTo>
                    <a:cubicBezTo>
                      <a:pt x="85" y="134"/>
                      <a:pt x="82" y="135"/>
                      <a:pt x="82" y="134"/>
                    </a:cubicBezTo>
                    <a:cubicBezTo>
                      <a:pt x="82" y="126"/>
                      <a:pt x="88" y="126"/>
                      <a:pt x="90" y="121"/>
                    </a:cubicBezTo>
                    <a:cubicBezTo>
                      <a:pt x="83" y="121"/>
                      <a:pt x="73" y="126"/>
                      <a:pt x="69" y="118"/>
                    </a:cubicBezTo>
                    <a:cubicBezTo>
                      <a:pt x="64" y="120"/>
                      <a:pt x="59" y="122"/>
                      <a:pt x="54" y="122"/>
                    </a:cubicBezTo>
                    <a:cubicBezTo>
                      <a:pt x="44" y="122"/>
                      <a:pt x="40" y="116"/>
                      <a:pt x="31" y="116"/>
                    </a:cubicBezTo>
                    <a:cubicBezTo>
                      <a:pt x="20" y="116"/>
                      <a:pt x="17" y="121"/>
                      <a:pt x="8" y="1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9" name="Google Shape;1885;p7">
                <a:extLst>
                  <a:ext uri="{FF2B5EF4-FFF2-40B4-BE49-F238E27FC236}">
                    <a16:creationId xmlns:a16="http://schemas.microsoft.com/office/drawing/2014/main" id="{8EF54B9A-3D19-FD1C-2D24-F2C163A1BA36}"/>
                  </a:ext>
                </a:extLst>
              </p:cNvPr>
              <p:cNvSpPr/>
              <p:nvPr/>
            </p:nvSpPr>
            <p:spPr>
              <a:xfrm>
                <a:off x="9197435" y="1696896"/>
                <a:ext cx="191305" cy="76521"/>
              </a:xfrm>
              <a:custGeom>
                <a:avLst/>
                <a:gdLst/>
                <a:ahLst/>
                <a:cxnLst/>
                <a:rect l="l" t="t" r="r" b="b"/>
                <a:pathLst>
                  <a:path w="166" h="67" extrusionOk="0">
                    <a:moveTo>
                      <a:pt x="132" y="51"/>
                    </a:moveTo>
                    <a:cubicBezTo>
                      <a:pt x="126" y="51"/>
                      <a:pt x="122" y="59"/>
                      <a:pt x="113" y="59"/>
                    </a:cubicBezTo>
                    <a:cubicBezTo>
                      <a:pt x="108" y="59"/>
                      <a:pt x="105" y="51"/>
                      <a:pt x="100" y="51"/>
                    </a:cubicBezTo>
                    <a:cubicBezTo>
                      <a:pt x="93" y="51"/>
                      <a:pt x="90" y="57"/>
                      <a:pt x="84" y="57"/>
                    </a:cubicBezTo>
                    <a:cubicBezTo>
                      <a:pt x="80" y="57"/>
                      <a:pt x="75" y="63"/>
                      <a:pt x="68" y="63"/>
                    </a:cubicBezTo>
                    <a:cubicBezTo>
                      <a:pt x="61" y="63"/>
                      <a:pt x="58" y="60"/>
                      <a:pt x="54" y="55"/>
                    </a:cubicBezTo>
                    <a:cubicBezTo>
                      <a:pt x="49" y="60"/>
                      <a:pt x="45" y="67"/>
                      <a:pt x="37" y="67"/>
                    </a:cubicBezTo>
                    <a:cubicBezTo>
                      <a:pt x="18" y="67"/>
                      <a:pt x="0" y="51"/>
                      <a:pt x="0" y="31"/>
                    </a:cubicBezTo>
                    <a:cubicBezTo>
                      <a:pt x="0" y="13"/>
                      <a:pt x="18" y="0"/>
                      <a:pt x="34" y="0"/>
                    </a:cubicBezTo>
                    <a:cubicBezTo>
                      <a:pt x="57" y="0"/>
                      <a:pt x="59" y="25"/>
                      <a:pt x="79" y="25"/>
                    </a:cubicBezTo>
                    <a:cubicBezTo>
                      <a:pt x="79" y="13"/>
                      <a:pt x="83" y="4"/>
                      <a:pt x="92" y="4"/>
                    </a:cubicBezTo>
                    <a:cubicBezTo>
                      <a:pt x="106" y="4"/>
                      <a:pt x="150" y="20"/>
                      <a:pt x="166" y="25"/>
                    </a:cubicBezTo>
                    <a:cubicBezTo>
                      <a:pt x="163" y="36"/>
                      <a:pt x="153" y="45"/>
                      <a:pt x="153" y="51"/>
                    </a:cubicBezTo>
                    <a:lnTo>
                      <a:pt x="132" y="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0" name="Google Shape;1886;p7">
                <a:extLst>
                  <a:ext uri="{FF2B5EF4-FFF2-40B4-BE49-F238E27FC236}">
                    <a16:creationId xmlns:a16="http://schemas.microsoft.com/office/drawing/2014/main" id="{D85E387F-4BAF-09C1-0FBF-47926B70C9A8}"/>
                  </a:ext>
                </a:extLst>
              </p:cNvPr>
              <p:cNvSpPr/>
              <p:nvPr/>
            </p:nvSpPr>
            <p:spPr>
              <a:xfrm>
                <a:off x="2930286" y="3354346"/>
                <a:ext cx="988664" cy="697874"/>
              </a:xfrm>
              <a:custGeom>
                <a:avLst/>
                <a:gdLst/>
                <a:ahLst/>
                <a:cxnLst/>
                <a:rect l="l" t="t" r="r" b="b"/>
                <a:pathLst>
                  <a:path w="865" h="610" extrusionOk="0">
                    <a:moveTo>
                      <a:pt x="427" y="165"/>
                    </a:moveTo>
                    <a:cubicBezTo>
                      <a:pt x="428" y="170"/>
                      <a:pt x="430" y="173"/>
                      <a:pt x="430" y="177"/>
                    </a:cubicBezTo>
                    <a:cubicBezTo>
                      <a:pt x="430" y="192"/>
                      <a:pt x="424" y="197"/>
                      <a:pt x="422" y="209"/>
                    </a:cubicBezTo>
                    <a:cubicBezTo>
                      <a:pt x="422" y="254"/>
                      <a:pt x="422" y="254"/>
                      <a:pt x="422" y="254"/>
                    </a:cubicBezTo>
                    <a:cubicBezTo>
                      <a:pt x="421" y="260"/>
                      <a:pt x="427" y="266"/>
                      <a:pt x="428" y="270"/>
                    </a:cubicBezTo>
                    <a:cubicBezTo>
                      <a:pt x="431" y="277"/>
                      <a:pt x="427" y="282"/>
                      <a:pt x="430" y="289"/>
                    </a:cubicBezTo>
                    <a:cubicBezTo>
                      <a:pt x="433" y="295"/>
                      <a:pt x="443" y="306"/>
                      <a:pt x="449" y="312"/>
                    </a:cubicBezTo>
                    <a:cubicBezTo>
                      <a:pt x="462" y="326"/>
                      <a:pt x="462" y="340"/>
                      <a:pt x="482" y="346"/>
                    </a:cubicBezTo>
                    <a:cubicBezTo>
                      <a:pt x="489" y="348"/>
                      <a:pt x="489" y="356"/>
                      <a:pt x="495" y="356"/>
                    </a:cubicBezTo>
                    <a:cubicBezTo>
                      <a:pt x="509" y="356"/>
                      <a:pt x="521" y="344"/>
                      <a:pt x="536" y="344"/>
                    </a:cubicBezTo>
                    <a:cubicBezTo>
                      <a:pt x="545" y="344"/>
                      <a:pt x="548" y="349"/>
                      <a:pt x="551" y="349"/>
                    </a:cubicBezTo>
                    <a:cubicBezTo>
                      <a:pt x="557" y="349"/>
                      <a:pt x="561" y="340"/>
                      <a:pt x="561" y="336"/>
                    </a:cubicBezTo>
                    <a:cubicBezTo>
                      <a:pt x="564" y="327"/>
                      <a:pt x="577" y="317"/>
                      <a:pt x="577" y="305"/>
                    </a:cubicBezTo>
                    <a:cubicBezTo>
                      <a:pt x="577" y="282"/>
                      <a:pt x="602" y="274"/>
                      <a:pt x="623" y="274"/>
                    </a:cubicBezTo>
                    <a:cubicBezTo>
                      <a:pt x="630" y="274"/>
                      <a:pt x="635" y="274"/>
                      <a:pt x="638" y="276"/>
                    </a:cubicBezTo>
                    <a:cubicBezTo>
                      <a:pt x="641" y="277"/>
                      <a:pt x="651" y="278"/>
                      <a:pt x="655" y="278"/>
                    </a:cubicBezTo>
                    <a:cubicBezTo>
                      <a:pt x="655" y="280"/>
                      <a:pt x="655" y="282"/>
                      <a:pt x="655" y="285"/>
                    </a:cubicBezTo>
                    <a:cubicBezTo>
                      <a:pt x="655" y="296"/>
                      <a:pt x="642" y="310"/>
                      <a:pt x="642" y="325"/>
                    </a:cubicBezTo>
                    <a:cubicBezTo>
                      <a:pt x="642" y="338"/>
                      <a:pt x="638" y="344"/>
                      <a:pt x="633" y="352"/>
                    </a:cubicBezTo>
                    <a:cubicBezTo>
                      <a:pt x="633" y="350"/>
                      <a:pt x="633" y="348"/>
                      <a:pt x="633" y="346"/>
                    </a:cubicBezTo>
                    <a:cubicBezTo>
                      <a:pt x="631" y="346"/>
                      <a:pt x="630" y="346"/>
                      <a:pt x="627" y="346"/>
                    </a:cubicBezTo>
                    <a:cubicBezTo>
                      <a:pt x="627" y="355"/>
                      <a:pt x="627" y="373"/>
                      <a:pt x="627" y="384"/>
                    </a:cubicBezTo>
                    <a:cubicBezTo>
                      <a:pt x="627" y="392"/>
                      <a:pt x="618" y="395"/>
                      <a:pt x="614" y="400"/>
                    </a:cubicBezTo>
                    <a:cubicBezTo>
                      <a:pt x="614" y="402"/>
                      <a:pt x="614" y="402"/>
                      <a:pt x="614" y="404"/>
                    </a:cubicBezTo>
                    <a:cubicBezTo>
                      <a:pt x="614" y="410"/>
                      <a:pt x="618" y="413"/>
                      <a:pt x="623" y="413"/>
                    </a:cubicBezTo>
                    <a:cubicBezTo>
                      <a:pt x="648" y="413"/>
                      <a:pt x="668" y="408"/>
                      <a:pt x="695" y="408"/>
                    </a:cubicBezTo>
                    <a:cubicBezTo>
                      <a:pt x="713" y="408"/>
                      <a:pt x="717" y="422"/>
                      <a:pt x="731" y="425"/>
                    </a:cubicBezTo>
                    <a:cubicBezTo>
                      <a:pt x="731" y="429"/>
                      <a:pt x="731" y="433"/>
                      <a:pt x="731" y="437"/>
                    </a:cubicBezTo>
                    <a:cubicBezTo>
                      <a:pt x="731" y="444"/>
                      <a:pt x="730" y="464"/>
                      <a:pt x="726" y="472"/>
                    </a:cubicBezTo>
                    <a:cubicBezTo>
                      <a:pt x="726" y="490"/>
                      <a:pt x="726" y="507"/>
                      <a:pt x="726" y="520"/>
                    </a:cubicBezTo>
                    <a:cubicBezTo>
                      <a:pt x="726" y="538"/>
                      <a:pt x="742" y="545"/>
                      <a:pt x="754" y="551"/>
                    </a:cubicBezTo>
                    <a:cubicBezTo>
                      <a:pt x="762" y="555"/>
                      <a:pt x="762" y="570"/>
                      <a:pt x="775" y="570"/>
                    </a:cubicBezTo>
                    <a:cubicBezTo>
                      <a:pt x="795" y="570"/>
                      <a:pt x="805" y="554"/>
                      <a:pt x="823" y="554"/>
                    </a:cubicBezTo>
                    <a:cubicBezTo>
                      <a:pt x="844" y="554"/>
                      <a:pt x="853" y="570"/>
                      <a:pt x="865" y="580"/>
                    </a:cubicBezTo>
                    <a:cubicBezTo>
                      <a:pt x="864" y="582"/>
                      <a:pt x="848" y="600"/>
                      <a:pt x="846" y="599"/>
                    </a:cubicBezTo>
                    <a:cubicBezTo>
                      <a:pt x="845" y="597"/>
                      <a:pt x="838" y="595"/>
                      <a:pt x="838" y="592"/>
                    </a:cubicBezTo>
                    <a:cubicBezTo>
                      <a:pt x="838" y="589"/>
                      <a:pt x="841" y="588"/>
                      <a:pt x="842" y="584"/>
                    </a:cubicBezTo>
                    <a:cubicBezTo>
                      <a:pt x="834" y="580"/>
                      <a:pt x="832" y="570"/>
                      <a:pt x="823" y="570"/>
                    </a:cubicBezTo>
                    <a:cubicBezTo>
                      <a:pt x="818" y="570"/>
                      <a:pt x="797" y="586"/>
                      <a:pt x="797" y="591"/>
                    </a:cubicBezTo>
                    <a:cubicBezTo>
                      <a:pt x="797" y="594"/>
                      <a:pt x="801" y="597"/>
                      <a:pt x="803" y="598"/>
                    </a:cubicBezTo>
                    <a:cubicBezTo>
                      <a:pt x="801" y="606"/>
                      <a:pt x="798" y="610"/>
                      <a:pt x="792" y="610"/>
                    </a:cubicBezTo>
                    <a:cubicBezTo>
                      <a:pt x="779" y="610"/>
                      <a:pt x="772" y="595"/>
                      <a:pt x="766" y="588"/>
                    </a:cubicBezTo>
                    <a:cubicBezTo>
                      <a:pt x="761" y="583"/>
                      <a:pt x="748" y="588"/>
                      <a:pt x="743" y="588"/>
                    </a:cubicBezTo>
                    <a:cubicBezTo>
                      <a:pt x="742" y="588"/>
                      <a:pt x="739" y="584"/>
                      <a:pt x="739" y="583"/>
                    </a:cubicBezTo>
                    <a:cubicBezTo>
                      <a:pt x="729" y="580"/>
                      <a:pt x="729" y="573"/>
                      <a:pt x="726" y="566"/>
                    </a:cubicBezTo>
                    <a:cubicBezTo>
                      <a:pt x="723" y="561"/>
                      <a:pt x="698" y="545"/>
                      <a:pt x="697" y="545"/>
                    </a:cubicBezTo>
                    <a:cubicBezTo>
                      <a:pt x="695" y="547"/>
                      <a:pt x="695" y="550"/>
                      <a:pt x="697" y="552"/>
                    </a:cubicBezTo>
                    <a:cubicBezTo>
                      <a:pt x="689" y="552"/>
                      <a:pt x="689" y="552"/>
                      <a:pt x="689" y="552"/>
                    </a:cubicBezTo>
                    <a:cubicBezTo>
                      <a:pt x="678" y="544"/>
                      <a:pt x="686" y="533"/>
                      <a:pt x="682" y="521"/>
                    </a:cubicBezTo>
                    <a:cubicBezTo>
                      <a:pt x="680" y="513"/>
                      <a:pt x="676" y="511"/>
                      <a:pt x="672" y="507"/>
                    </a:cubicBezTo>
                    <a:cubicBezTo>
                      <a:pt x="660" y="495"/>
                      <a:pt x="647" y="487"/>
                      <a:pt x="642" y="468"/>
                    </a:cubicBezTo>
                    <a:cubicBezTo>
                      <a:pt x="641" y="468"/>
                      <a:pt x="639" y="468"/>
                      <a:pt x="638" y="468"/>
                    </a:cubicBezTo>
                    <a:cubicBezTo>
                      <a:pt x="633" y="468"/>
                      <a:pt x="629" y="472"/>
                      <a:pt x="623" y="472"/>
                    </a:cubicBezTo>
                    <a:cubicBezTo>
                      <a:pt x="609" y="472"/>
                      <a:pt x="602" y="464"/>
                      <a:pt x="592" y="459"/>
                    </a:cubicBezTo>
                    <a:cubicBezTo>
                      <a:pt x="577" y="452"/>
                      <a:pt x="567" y="456"/>
                      <a:pt x="552" y="448"/>
                    </a:cubicBezTo>
                    <a:cubicBezTo>
                      <a:pt x="528" y="436"/>
                      <a:pt x="525" y="418"/>
                      <a:pt x="505" y="407"/>
                    </a:cubicBezTo>
                    <a:cubicBezTo>
                      <a:pt x="500" y="407"/>
                      <a:pt x="500" y="407"/>
                      <a:pt x="500" y="407"/>
                    </a:cubicBezTo>
                    <a:cubicBezTo>
                      <a:pt x="494" y="403"/>
                      <a:pt x="489" y="401"/>
                      <a:pt x="483" y="401"/>
                    </a:cubicBezTo>
                    <a:cubicBezTo>
                      <a:pt x="470" y="401"/>
                      <a:pt x="467" y="417"/>
                      <a:pt x="455" y="417"/>
                    </a:cubicBezTo>
                    <a:cubicBezTo>
                      <a:pt x="449" y="417"/>
                      <a:pt x="442" y="411"/>
                      <a:pt x="439" y="410"/>
                    </a:cubicBezTo>
                    <a:cubicBezTo>
                      <a:pt x="433" y="406"/>
                      <a:pt x="428" y="408"/>
                      <a:pt x="422" y="408"/>
                    </a:cubicBezTo>
                    <a:cubicBezTo>
                      <a:pt x="413" y="408"/>
                      <a:pt x="387" y="389"/>
                      <a:pt x="380" y="385"/>
                    </a:cubicBezTo>
                    <a:cubicBezTo>
                      <a:pt x="371" y="381"/>
                      <a:pt x="366" y="386"/>
                      <a:pt x="358" y="383"/>
                    </a:cubicBezTo>
                    <a:cubicBezTo>
                      <a:pt x="347" y="380"/>
                      <a:pt x="345" y="371"/>
                      <a:pt x="334" y="365"/>
                    </a:cubicBezTo>
                    <a:cubicBezTo>
                      <a:pt x="324" y="360"/>
                      <a:pt x="319" y="362"/>
                      <a:pt x="309" y="357"/>
                    </a:cubicBezTo>
                    <a:cubicBezTo>
                      <a:pt x="305" y="355"/>
                      <a:pt x="303" y="354"/>
                      <a:pt x="301" y="352"/>
                    </a:cubicBezTo>
                    <a:cubicBezTo>
                      <a:pt x="292" y="342"/>
                      <a:pt x="268" y="336"/>
                      <a:pt x="266" y="326"/>
                    </a:cubicBezTo>
                    <a:cubicBezTo>
                      <a:pt x="259" y="326"/>
                      <a:pt x="255" y="317"/>
                      <a:pt x="255" y="310"/>
                    </a:cubicBezTo>
                    <a:cubicBezTo>
                      <a:pt x="255" y="301"/>
                      <a:pt x="262" y="297"/>
                      <a:pt x="262" y="288"/>
                    </a:cubicBezTo>
                    <a:cubicBezTo>
                      <a:pt x="262" y="278"/>
                      <a:pt x="256" y="275"/>
                      <a:pt x="255" y="270"/>
                    </a:cubicBezTo>
                    <a:cubicBezTo>
                      <a:pt x="246" y="241"/>
                      <a:pt x="220" y="218"/>
                      <a:pt x="203" y="200"/>
                    </a:cubicBezTo>
                    <a:cubicBezTo>
                      <a:pt x="196" y="193"/>
                      <a:pt x="183" y="189"/>
                      <a:pt x="176" y="181"/>
                    </a:cubicBezTo>
                    <a:cubicBezTo>
                      <a:pt x="170" y="175"/>
                      <a:pt x="175" y="167"/>
                      <a:pt x="171" y="158"/>
                    </a:cubicBezTo>
                    <a:cubicBezTo>
                      <a:pt x="165" y="144"/>
                      <a:pt x="141" y="142"/>
                      <a:pt x="141" y="123"/>
                    </a:cubicBezTo>
                    <a:cubicBezTo>
                      <a:pt x="134" y="122"/>
                      <a:pt x="135" y="121"/>
                      <a:pt x="133" y="123"/>
                    </a:cubicBezTo>
                    <a:cubicBezTo>
                      <a:pt x="123" y="113"/>
                      <a:pt x="115" y="104"/>
                      <a:pt x="107" y="96"/>
                    </a:cubicBezTo>
                    <a:cubicBezTo>
                      <a:pt x="100" y="88"/>
                      <a:pt x="102" y="75"/>
                      <a:pt x="96" y="68"/>
                    </a:cubicBezTo>
                    <a:cubicBezTo>
                      <a:pt x="89" y="61"/>
                      <a:pt x="90" y="43"/>
                      <a:pt x="84" y="40"/>
                    </a:cubicBezTo>
                    <a:cubicBezTo>
                      <a:pt x="71" y="34"/>
                      <a:pt x="59" y="34"/>
                      <a:pt x="49" y="24"/>
                    </a:cubicBezTo>
                    <a:cubicBezTo>
                      <a:pt x="47" y="27"/>
                      <a:pt x="48" y="32"/>
                      <a:pt x="48" y="34"/>
                    </a:cubicBezTo>
                    <a:cubicBezTo>
                      <a:pt x="48" y="51"/>
                      <a:pt x="55" y="61"/>
                      <a:pt x="61" y="75"/>
                    </a:cubicBezTo>
                    <a:cubicBezTo>
                      <a:pt x="67" y="87"/>
                      <a:pt x="77" y="87"/>
                      <a:pt x="84" y="95"/>
                    </a:cubicBezTo>
                    <a:cubicBezTo>
                      <a:pt x="95" y="106"/>
                      <a:pt x="96" y="114"/>
                      <a:pt x="100" y="127"/>
                    </a:cubicBezTo>
                    <a:cubicBezTo>
                      <a:pt x="105" y="146"/>
                      <a:pt x="121" y="154"/>
                      <a:pt x="126" y="171"/>
                    </a:cubicBezTo>
                    <a:cubicBezTo>
                      <a:pt x="132" y="190"/>
                      <a:pt x="137" y="211"/>
                      <a:pt x="150" y="220"/>
                    </a:cubicBezTo>
                    <a:cubicBezTo>
                      <a:pt x="156" y="214"/>
                      <a:pt x="165" y="228"/>
                      <a:pt x="165" y="234"/>
                    </a:cubicBezTo>
                    <a:cubicBezTo>
                      <a:pt x="165" y="238"/>
                      <a:pt x="162" y="246"/>
                      <a:pt x="160" y="246"/>
                    </a:cubicBezTo>
                    <a:cubicBezTo>
                      <a:pt x="158" y="246"/>
                      <a:pt x="148" y="232"/>
                      <a:pt x="148" y="229"/>
                    </a:cubicBezTo>
                    <a:cubicBezTo>
                      <a:pt x="134" y="229"/>
                      <a:pt x="127" y="210"/>
                      <a:pt x="118" y="204"/>
                    </a:cubicBezTo>
                    <a:cubicBezTo>
                      <a:pt x="114" y="201"/>
                      <a:pt x="113" y="201"/>
                      <a:pt x="111" y="197"/>
                    </a:cubicBezTo>
                    <a:cubicBezTo>
                      <a:pt x="111" y="177"/>
                      <a:pt x="111" y="177"/>
                      <a:pt x="111" y="177"/>
                    </a:cubicBezTo>
                    <a:cubicBezTo>
                      <a:pt x="102" y="168"/>
                      <a:pt x="96" y="159"/>
                      <a:pt x="89" y="151"/>
                    </a:cubicBezTo>
                    <a:cubicBezTo>
                      <a:pt x="78" y="140"/>
                      <a:pt x="62" y="142"/>
                      <a:pt x="54" y="131"/>
                    </a:cubicBezTo>
                    <a:cubicBezTo>
                      <a:pt x="58" y="131"/>
                      <a:pt x="76" y="133"/>
                      <a:pt x="69" y="124"/>
                    </a:cubicBezTo>
                    <a:cubicBezTo>
                      <a:pt x="58" y="107"/>
                      <a:pt x="45" y="90"/>
                      <a:pt x="32" y="81"/>
                    </a:cubicBezTo>
                    <a:cubicBezTo>
                      <a:pt x="23" y="75"/>
                      <a:pt x="24" y="53"/>
                      <a:pt x="19" y="43"/>
                    </a:cubicBezTo>
                    <a:cubicBezTo>
                      <a:pt x="12" y="29"/>
                      <a:pt x="6" y="24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130" y="28"/>
                      <a:pt x="130" y="28"/>
                      <a:pt x="130" y="28"/>
                    </a:cubicBezTo>
                    <a:cubicBezTo>
                      <a:pt x="193" y="28"/>
                      <a:pt x="193" y="28"/>
                      <a:pt x="193" y="28"/>
                    </a:cubicBezTo>
                    <a:cubicBezTo>
                      <a:pt x="193" y="18"/>
                      <a:pt x="193" y="18"/>
                      <a:pt x="193" y="18"/>
                    </a:cubicBezTo>
                    <a:cubicBezTo>
                      <a:pt x="208" y="18"/>
                      <a:pt x="208" y="18"/>
                      <a:pt x="208" y="18"/>
                    </a:cubicBezTo>
                    <a:cubicBezTo>
                      <a:pt x="234" y="26"/>
                      <a:pt x="249" y="29"/>
                      <a:pt x="261" y="52"/>
                    </a:cubicBezTo>
                    <a:cubicBezTo>
                      <a:pt x="268" y="63"/>
                      <a:pt x="280" y="90"/>
                      <a:pt x="296" y="90"/>
                    </a:cubicBezTo>
                    <a:cubicBezTo>
                      <a:pt x="310" y="90"/>
                      <a:pt x="305" y="68"/>
                      <a:pt x="322" y="68"/>
                    </a:cubicBezTo>
                    <a:cubicBezTo>
                      <a:pt x="367" y="68"/>
                      <a:pt x="366" y="126"/>
                      <a:pt x="390" y="151"/>
                    </a:cubicBezTo>
                    <a:cubicBezTo>
                      <a:pt x="396" y="158"/>
                      <a:pt x="415" y="162"/>
                      <a:pt x="428" y="163"/>
                    </a:cubicBezTo>
                    <a:cubicBezTo>
                      <a:pt x="428" y="161"/>
                      <a:pt x="424" y="158"/>
                      <a:pt x="424" y="155"/>
                    </a:cubicBezTo>
                    <a:cubicBezTo>
                      <a:pt x="424" y="155"/>
                      <a:pt x="424" y="155"/>
                      <a:pt x="424" y="155"/>
                    </a:cubicBezTo>
                    <a:lnTo>
                      <a:pt x="427" y="1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1" name="Google Shape;1887;p7">
                <a:extLst>
                  <a:ext uri="{FF2B5EF4-FFF2-40B4-BE49-F238E27FC236}">
                    <a16:creationId xmlns:a16="http://schemas.microsoft.com/office/drawing/2014/main" id="{892D190E-B18A-0303-5054-3EC8B005835B}"/>
                  </a:ext>
                </a:extLst>
              </p:cNvPr>
              <p:cNvSpPr/>
              <p:nvPr/>
            </p:nvSpPr>
            <p:spPr>
              <a:xfrm>
                <a:off x="3799576" y="2703915"/>
                <a:ext cx="29078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" extrusionOk="0">
                    <a:moveTo>
                      <a:pt x="0" y="0"/>
                    </a:moveTo>
                    <a:cubicBezTo>
                      <a:pt x="13" y="0"/>
                      <a:pt x="26" y="2"/>
                      <a:pt x="26" y="13"/>
                    </a:cubicBezTo>
                    <a:cubicBezTo>
                      <a:pt x="26" y="14"/>
                      <a:pt x="23" y="13"/>
                      <a:pt x="22" y="13"/>
                    </a:cubicBezTo>
                    <a:cubicBezTo>
                      <a:pt x="15" y="13"/>
                      <a:pt x="4" y="10"/>
                      <a:pt x="0" y="5"/>
                    </a:cubicBezTo>
                    <a:cubicBezTo>
                      <a:pt x="1" y="4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Google Shape;1888;p7">
                <a:extLst>
                  <a:ext uri="{FF2B5EF4-FFF2-40B4-BE49-F238E27FC236}">
                    <a16:creationId xmlns:a16="http://schemas.microsoft.com/office/drawing/2014/main" id="{7E3B108D-C4BB-1E95-2DD7-C931DEDD638F}"/>
                  </a:ext>
                </a:extLst>
              </p:cNvPr>
              <p:cNvSpPr/>
              <p:nvPr/>
            </p:nvSpPr>
            <p:spPr>
              <a:xfrm>
                <a:off x="2654807" y="2789619"/>
                <a:ext cx="116313" cy="79582"/>
              </a:xfrm>
              <a:custGeom>
                <a:avLst/>
                <a:gdLst/>
                <a:ahLst/>
                <a:cxnLst/>
                <a:rect l="l" t="t" r="r" b="b"/>
                <a:pathLst>
                  <a:path w="102" h="69" extrusionOk="0">
                    <a:moveTo>
                      <a:pt x="0" y="4"/>
                    </a:moveTo>
                    <a:cubicBezTo>
                      <a:pt x="3" y="3"/>
                      <a:pt x="7" y="0"/>
                      <a:pt x="11" y="0"/>
                    </a:cubicBezTo>
                    <a:cubicBezTo>
                      <a:pt x="19" y="0"/>
                      <a:pt x="26" y="10"/>
                      <a:pt x="31" y="11"/>
                    </a:cubicBezTo>
                    <a:cubicBezTo>
                      <a:pt x="64" y="23"/>
                      <a:pt x="82" y="42"/>
                      <a:pt x="102" y="62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0" y="69"/>
                      <a:pt x="97" y="69"/>
                      <a:pt x="95" y="69"/>
                    </a:cubicBezTo>
                    <a:cubicBezTo>
                      <a:pt x="78" y="69"/>
                      <a:pt x="51" y="48"/>
                      <a:pt x="39" y="40"/>
                    </a:cubicBezTo>
                    <a:cubicBezTo>
                      <a:pt x="40" y="35"/>
                      <a:pt x="44" y="35"/>
                      <a:pt x="47" y="32"/>
                    </a:cubicBezTo>
                    <a:cubicBezTo>
                      <a:pt x="31" y="32"/>
                      <a:pt x="10" y="24"/>
                      <a:pt x="7" y="15"/>
                    </a:cubicBezTo>
                    <a:cubicBezTo>
                      <a:pt x="11" y="13"/>
                      <a:pt x="14" y="10"/>
                      <a:pt x="15" y="7"/>
                    </a:cubicBezTo>
                    <a:cubicBezTo>
                      <a:pt x="11" y="7"/>
                      <a:pt x="3" y="4"/>
                      <a:pt x="3" y="4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1889;p7">
                <a:extLst>
                  <a:ext uri="{FF2B5EF4-FFF2-40B4-BE49-F238E27FC236}">
                    <a16:creationId xmlns:a16="http://schemas.microsoft.com/office/drawing/2014/main" id="{0A053922-29FA-4E9A-B7C3-704DA6C65C1F}"/>
                  </a:ext>
                </a:extLst>
              </p:cNvPr>
              <p:cNvSpPr/>
              <p:nvPr/>
            </p:nvSpPr>
            <p:spPr>
              <a:xfrm>
                <a:off x="2538494" y="2676368"/>
                <a:ext cx="41322" cy="62747"/>
              </a:xfrm>
              <a:custGeom>
                <a:avLst/>
                <a:gdLst/>
                <a:ahLst/>
                <a:cxnLst/>
                <a:rect l="l" t="t" r="r" b="b"/>
                <a:pathLst>
                  <a:path w="36" h="55" extrusionOk="0">
                    <a:moveTo>
                      <a:pt x="9" y="21"/>
                    </a:moveTo>
                    <a:cubicBezTo>
                      <a:pt x="6" y="21"/>
                      <a:pt x="3" y="11"/>
                      <a:pt x="0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10" y="5"/>
                      <a:pt x="17" y="6"/>
                    </a:cubicBezTo>
                    <a:cubicBezTo>
                      <a:pt x="17" y="7"/>
                      <a:pt x="8" y="15"/>
                      <a:pt x="13" y="15"/>
                    </a:cubicBezTo>
                    <a:cubicBezTo>
                      <a:pt x="18" y="15"/>
                      <a:pt x="21" y="9"/>
                      <a:pt x="23" y="5"/>
                    </a:cubicBezTo>
                    <a:cubicBezTo>
                      <a:pt x="24" y="10"/>
                      <a:pt x="23" y="14"/>
                      <a:pt x="23" y="22"/>
                    </a:cubicBezTo>
                    <a:cubicBezTo>
                      <a:pt x="23" y="26"/>
                      <a:pt x="26" y="28"/>
                      <a:pt x="26" y="32"/>
                    </a:cubicBezTo>
                    <a:cubicBezTo>
                      <a:pt x="26" y="35"/>
                      <a:pt x="23" y="37"/>
                      <a:pt x="23" y="40"/>
                    </a:cubicBezTo>
                    <a:cubicBezTo>
                      <a:pt x="23" y="43"/>
                      <a:pt x="36" y="55"/>
                      <a:pt x="29" y="55"/>
                    </a:cubicBezTo>
                    <a:cubicBezTo>
                      <a:pt x="23" y="55"/>
                      <a:pt x="18" y="46"/>
                      <a:pt x="18" y="40"/>
                    </a:cubicBezTo>
                    <a:cubicBezTo>
                      <a:pt x="18" y="35"/>
                      <a:pt x="21" y="33"/>
                      <a:pt x="21" y="31"/>
                    </a:cubicBezTo>
                    <a:cubicBezTo>
                      <a:pt x="15" y="30"/>
                      <a:pt x="14" y="21"/>
                      <a:pt x="9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" name="Google Shape;1890;p7">
                <a:extLst>
                  <a:ext uri="{FF2B5EF4-FFF2-40B4-BE49-F238E27FC236}">
                    <a16:creationId xmlns:a16="http://schemas.microsoft.com/office/drawing/2014/main" id="{B9EE987E-D3DF-7F0F-218E-52A5D8C9C67A}"/>
                  </a:ext>
                </a:extLst>
              </p:cNvPr>
              <p:cNvSpPr/>
              <p:nvPr/>
            </p:nvSpPr>
            <p:spPr>
              <a:xfrm>
                <a:off x="2008962" y="2538629"/>
                <a:ext cx="53565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46" h="32" extrusionOk="0">
                    <a:moveTo>
                      <a:pt x="36" y="0"/>
                    </a:moveTo>
                    <a:cubicBezTo>
                      <a:pt x="42" y="0"/>
                      <a:pt x="42" y="0"/>
                      <a:pt x="46" y="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32" y="17"/>
                      <a:pt x="27" y="22"/>
                      <a:pt x="16" y="32"/>
                    </a:cubicBezTo>
                    <a:cubicBezTo>
                      <a:pt x="9" y="26"/>
                      <a:pt x="5" y="26"/>
                      <a:pt x="0" y="2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3" y="8"/>
                      <a:pt x="23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" name="Google Shape;1891;p7">
                <a:extLst>
                  <a:ext uri="{FF2B5EF4-FFF2-40B4-BE49-F238E27FC236}">
                    <a16:creationId xmlns:a16="http://schemas.microsoft.com/office/drawing/2014/main" id="{84BB290F-D0E0-217D-8C73-6A6EDE3E2843}"/>
                  </a:ext>
                </a:extLst>
              </p:cNvPr>
              <p:cNvSpPr/>
              <p:nvPr/>
            </p:nvSpPr>
            <p:spPr>
              <a:xfrm>
                <a:off x="6124313" y="3181408"/>
                <a:ext cx="67339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59" h="41" extrusionOk="0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2" y="18"/>
                      <a:pt x="8" y="17"/>
                      <a:pt x="10" y="18"/>
                    </a:cubicBezTo>
                    <a:cubicBezTo>
                      <a:pt x="22" y="22"/>
                      <a:pt x="32" y="35"/>
                      <a:pt x="45" y="38"/>
                    </a:cubicBezTo>
                    <a:cubicBezTo>
                      <a:pt x="45" y="41"/>
                      <a:pt x="49" y="41"/>
                      <a:pt x="51" y="41"/>
                    </a:cubicBezTo>
                    <a:cubicBezTo>
                      <a:pt x="53" y="41"/>
                      <a:pt x="56" y="38"/>
                      <a:pt x="56" y="36"/>
                    </a:cubicBezTo>
                    <a:cubicBezTo>
                      <a:pt x="56" y="30"/>
                      <a:pt x="52" y="29"/>
                      <a:pt x="52" y="23"/>
                    </a:cubicBezTo>
                    <a:cubicBezTo>
                      <a:pt x="52" y="20"/>
                      <a:pt x="56" y="14"/>
                      <a:pt x="56" y="14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47" y="3"/>
                      <a:pt x="43" y="10"/>
                      <a:pt x="33" y="10"/>
                    </a:cubicBezTo>
                    <a:cubicBezTo>
                      <a:pt x="22" y="10"/>
                      <a:pt x="15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6" name="Google Shape;1892;p7">
                <a:extLst>
                  <a:ext uri="{FF2B5EF4-FFF2-40B4-BE49-F238E27FC236}">
                    <a16:creationId xmlns:a16="http://schemas.microsoft.com/office/drawing/2014/main" id="{4D28E8E3-3877-9328-AAB4-8FD7EC7B619E}"/>
                  </a:ext>
                </a:extLst>
              </p:cNvPr>
              <p:cNvSpPr/>
              <p:nvPr/>
            </p:nvSpPr>
            <p:spPr>
              <a:xfrm>
                <a:off x="6029426" y="3039078"/>
                <a:ext cx="22957" cy="47443"/>
              </a:xfrm>
              <a:custGeom>
                <a:avLst/>
                <a:gdLst/>
                <a:ahLst/>
                <a:cxnLst/>
                <a:rect l="l" t="t" r="r" b="b"/>
                <a:pathLst>
                  <a:path w="20" h="41" extrusionOk="0">
                    <a:moveTo>
                      <a:pt x="5" y="8"/>
                    </a:moveTo>
                    <a:cubicBezTo>
                      <a:pt x="11" y="8"/>
                      <a:pt x="14" y="1"/>
                      <a:pt x="17" y="0"/>
                    </a:cubicBezTo>
                    <a:cubicBezTo>
                      <a:pt x="17" y="4"/>
                      <a:pt x="18" y="8"/>
                      <a:pt x="20" y="9"/>
                    </a:cubicBezTo>
                    <a:cubicBezTo>
                      <a:pt x="18" y="18"/>
                      <a:pt x="16" y="36"/>
                      <a:pt x="14" y="41"/>
                    </a:cubicBezTo>
                    <a:cubicBezTo>
                      <a:pt x="6" y="39"/>
                      <a:pt x="4" y="16"/>
                      <a:pt x="0" y="10"/>
                    </a:cubicBezTo>
                    <a:cubicBezTo>
                      <a:pt x="1" y="10"/>
                      <a:pt x="4" y="8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7" name="Google Shape;1893;p7">
                <a:extLst>
                  <a:ext uri="{FF2B5EF4-FFF2-40B4-BE49-F238E27FC236}">
                    <a16:creationId xmlns:a16="http://schemas.microsoft.com/office/drawing/2014/main" id="{4A82EE0A-2C12-7110-506F-9D9B51B52EB3}"/>
                  </a:ext>
                </a:extLst>
              </p:cNvPr>
              <p:cNvSpPr/>
              <p:nvPr/>
            </p:nvSpPr>
            <p:spPr>
              <a:xfrm>
                <a:off x="6024835" y="3092643"/>
                <a:ext cx="35200" cy="68869"/>
              </a:xfrm>
              <a:custGeom>
                <a:avLst/>
                <a:gdLst/>
                <a:ahLst/>
                <a:cxnLst/>
                <a:rect l="l" t="t" r="r" b="b"/>
                <a:pathLst>
                  <a:path w="32" h="60" extrusionOk="0">
                    <a:moveTo>
                      <a:pt x="7" y="27"/>
                    </a:moveTo>
                    <a:cubicBezTo>
                      <a:pt x="7" y="21"/>
                      <a:pt x="0" y="17"/>
                      <a:pt x="0" y="11"/>
                    </a:cubicBezTo>
                    <a:cubicBezTo>
                      <a:pt x="8" y="8"/>
                      <a:pt x="9" y="0"/>
                      <a:pt x="16" y="0"/>
                    </a:cubicBezTo>
                    <a:cubicBezTo>
                      <a:pt x="21" y="0"/>
                      <a:pt x="23" y="5"/>
                      <a:pt x="25" y="5"/>
                    </a:cubicBezTo>
                    <a:cubicBezTo>
                      <a:pt x="32" y="18"/>
                      <a:pt x="30" y="25"/>
                      <a:pt x="30" y="38"/>
                    </a:cubicBezTo>
                    <a:cubicBezTo>
                      <a:pt x="30" y="49"/>
                      <a:pt x="16" y="60"/>
                      <a:pt x="10" y="60"/>
                    </a:cubicBezTo>
                    <a:cubicBezTo>
                      <a:pt x="3" y="60"/>
                      <a:pt x="3" y="50"/>
                      <a:pt x="3" y="43"/>
                    </a:cubicBezTo>
                    <a:cubicBezTo>
                      <a:pt x="3" y="37"/>
                      <a:pt x="7" y="33"/>
                      <a:pt x="7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8" name="Google Shape;1894;p7">
                <a:extLst>
                  <a:ext uri="{FF2B5EF4-FFF2-40B4-BE49-F238E27FC236}">
                    <a16:creationId xmlns:a16="http://schemas.microsoft.com/office/drawing/2014/main" id="{D54D1A32-96A5-C6FD-06DE-6C3F09A1C9D3}"/>
                  </a:ext>
                </a:extLst>
              </p:cNvPr>
              <p:cNvSpPr/>
              <p:nvPr/>
            </p:nvSpPr>
            <p:spPr>
              <a:xfrm>
                <a:off x="5884034" y="3133965"/>
                <a:ext cx="18365" cy="13774"/>
              </a:xfrm>
              <a:custGeom>
                <a:avLst/>
                <a:gdLst/>
                <a:ahLst/>
                <a:cxnLst/>
                <a:rect l="l" t="t" r="r" b="b"/>
                <a:pathLst>
                  <a:path w="16" h="13" extrusionOk="0">
                    <a:moveTo>
                      <a:pt x="16" y="9"/>
                    </a:moveTo>
                    <a:cubicBezTo>
                      <a:pt x="16" y="11"/>
                      <a:pt x="12" y="13"/>
                      <a:pt x="10" y="13"/>
                    </a:cubicBezTo>
                    <a:cubicBezTo>
                      <a:pt x="7" y="13"/>
                      <a:pt x="0" y="6"/>
                      <a:pt x="0" y="6"/>
                    </a:cubicBezTo>
                    <a:cubicBezTo>
                      <a:pt x="4" y="3"/>
                      <a:pt x="7" y="1"/>
                      <a:pt x="12" y="0"/>
                    </a:cubicBezTo>
                    <a:cubicBezTo>
                      <a:pt x="12" y="2"/>
                      <a:pt x="16" y="6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9" name="Google Shape;1895;p7">
                <a:extLst>
                  <a:ext uri="{FF2B5EF4-FFF2-40B4-BE49-F238E27FC236}">
                    <a16:creationId xmlns:a16="http://schemas.microsoft.com/office/drawing/2014/main" id="{D0CA3553-677E-4C63-6B30-77F60F238678}"/>
                  </a:ext>
                </a:extLst>
              </p:cNvPr>
              <p:cNvSpPr/>
              <p:nvPr/>
            </p:nvSpPr>
            <p:spPr>
              <a:xfrm>
                <a:off x="6063096" y="2610559"/>
                <a:ext cx="22957" cy="29078"/>
              </a:xfrm>
              <a:custGeom>
                <a:avLst/>
                <a:gdLst/>
                <a:ahLst/>
                <a:cxnLst/>
                <a:rect l="l" t="t" r="r" b="b"/>
                <a:pathLst>
                  <a:path w="20" h="25" extrusionOk="0">
                    <a:moveTo>
                      <a:pt x="18" y="18"/>
                    </a:moveTo>
                    <a:cubicBezTo>
                      <a:pt x="9" y="18"/>
                      <a:pt x="0" y="16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9"/>
                      <a:pt x="20" y="8"/>
                      <a:pt x="20" y="16"/>
                    </a:cubicBezTo>
                    <a:cubicBezTo>
                      <a:pt x="20" y="22"/>
                      <a:pt x="19" y="21"/>
                      <a:pt x="18" y="25"/>
                    </a:cubicBezTo>
                    <a:cubicBezTo>
                      <a:pt x="18" y="22"/>
                      <a:pt x="18" y="21"/>
                      <a:pt x="18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0" name="Google Shape;1896;p7">
                <a:extLst>
                  <a:ext uri="{FF2B5EF4-FFF2-40B4-BE49-F238E27FC236}">
                    <a16:creationId xmlns:a16="http://schemas.microsoft.com/office/drawing/2014/main" id="{6F8B1432-D570-A62B-E02C-2AFF04C389A1}"/>
                  </a:ext>
                </a:extLst>
              </p:cNvPr>
              <p:cNvSpPr/>
              <p:nvPr/>
            </p:nvSpPr>
            <p:spPr>
              <a:xfrm>
                <a:off x="6090643" y="2584542"/>
                <a:ext cx="38261" cy="59687"/>
              </a:xfrm>
              <a:custGeom>
                <a:avLst/>
                <a:gdLst/>
                <a:ahLst/>
                <a:cxnLst/>
                <a:rect l="l" t="t" r="r" b="b"/>
                <a:pathLst>
                  <a:path w="34" h="52" extrusionOk="0">
                    <a:moveTo>
                      <a:pt x="5" y="47"/>
                    </a:moveTo>
                    <a:cubicBezTo>
                      <a:pt x="11" y="46"/>
                      <a:pt x="16" y="40"/>
                      <a:pt x="16" y="36"/>
                    </a:cubicBezTo>
                    <a:cubicBezTo>
                      <a:pt x="8" y="35"/>
                      <a:pt x="0" y="28"/>
                      <a:pt x="0" y="24"/>
                    </a:cubicBezTo>
                    <a:cubicBezTo>
                      <a:pt x="0" y="20"/>
                      <a:pt x="9" y="0"/>
                      <a:pt x="14" y="0"/>
                    </a:cubicBezTo>
                    <a:cubicBezTo>
                      <a:pt x="30" y="0"/>
                      <a:pt x="30" y="7"/>
                      <a:pt x="34" y="20"/>
                    </a:cubicBezTo>
                    <a:cubicBezTo>
                      <a:pt x="21" y="24"/>
                      <a:pt x="27" y="52"/>
                      <a:pt x="11" y="52"/>
                    </a:cubicBezTo>
                    <a:cubicBezTo>
                      <a:pt x="5" y="52"/>
                      <a:pt x="1" y="48"/>
                      <a:pt x="0" y="48"/>
                    </a:cubicBezTo>
                    <a:cubicBezTo>
                      <a:pt x="1" y="46"/>
                      <a:pt x="3" y="44"/>
                      <a:pt x="4" y="44"/>
                    </a:cubicBezTo>
                    <a:lnTo>
                      <a:pt x="5" y="4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1" name="Google Shape;1897;p7">
                <a:extLst>
                  <a:ext uri="{FF2B5EF4-FFF2-40B4-BE49-F238E27FC236}">
                    <a16:creationId xmlns:a16="http://schemas.microsoft.com/office/drawing/2014/main" id="{785CCC51-54B0-8991-64D1-72C2FFB06D24}"/>
                  </a:ext>
                </a:extLst>
              </p:cNvPr>
              <p:cNvSpPr/>
              <p:nvPr/>
            </p:nvSpPr>
            <p:spPr>
              <a:xfrm>
                <a:off x="6258992" y="2517204"/>
                <a:ext cx="22957" cy="35200"/>
              </a:xfrm>
              <a:custGeom>
                <a:avLst/>
                <a:gdLst/>
                <a:ahLst/>
                <a:cxnLst/>
                <a:rect l="l" t="t" r="r" b="b"/>
                <a:pathLst>
                  <a:path w="20" h="30" extrusionOk="0">
                    <a:moveTo>
                      <a:pt x="14" y="10"/>
                    </a:moveTo>
                    <a:cubicBezTo>
                      <a:pt x="14" y="19"/>
                      <a:pt x="8" y="23"/>
                      <a:pt x="3" y="30"/>
                    </a:cubicBezTo>
                    <a:cubicBezTo>
                      <a:pt x="0" y="27"/>
                      <a:pt x="3" y="24"/>
                      <a:pt x="3" y="20"/>
                    </a:cubicBezTo>
                    <a:cubicBezTo>
                      <a:pt x="3" y="15"/>
                      <a:pt x="7" y="1"/>
                      <a:pt x="20" y="0"/>
                    </a:cubicBezTo>
                    <a:cubicBezTo>
                      <a:pt x="19" y="3"/>
                      <a:pt x="14" y="6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2" name="Google Shape;1898;p7">
                <a:extLst>
                  <a:ext uri="{FF2B5EF4-FFF2-40B4-BE49-F238E27FC236}">
                    <a16:creationId xmlns:a16="http://schemas.microsoft.com/office/drawing/2014/main" id="{2DDECAA3-F4B2-8057-0433-044CE2E6C526}"/>
                  </a:ext>
                </a:extLst>
              </p:cNvPr>
              <p:cNvSpPr/>
              <p:nvPr/>
            </p:nvSpPr>
            <p:spPr>
              <a:xfrm>
                <a:off x="6352349" y="2472821"/>
                <a:ext cx="29078" cy="39791"/>
              </a:xfrm>
              <a:custGeom>
                <a:avLst/>
                <a:gdLst/>
                <a:ahLst/>
                <a:cxnLst/>
                <a:rect l="l" t="t" r="r" b="b"/>
                <a:pathLst>
                  <a:path w="26" h="36" extrusionOk="0">
                    <a:moveTo>
                      <a:pt x="20" y="18"/>
                    </a:moveTo>
                    <a:cubicBezTo>
                      <a:pt x="20" y="22"/>
                      <a:pt x="20" y="25"/>
                      <a:pt x="20" y="28"/>
                    </a:cubicBezTo>
                    <a:cubicBezTo>
                      <a:pt x="20" y="30"/>
                      <a:pt x="10" y="36"/>
                      <a:pt x="7" y="36"/>
                    </a:cubicBezTo>
                    <a:cubicBezTo>
                      <a:pt x="0" y="36"/>
                      <a:pt x="0" y="29"/>
                      <a:pt x="0" y="24"/>
                    </a:cubicBezTo>
                    <a:cubicBezTo>
                      <a:pt x="6" y="23"/>
                      <a:pt x="10" y="18"/>
                      <a:pt x="16" y="18"/>
                    </a:cubicBezTo>
                    <a:cubicBezTo>
                      <a:pt x="14" y="14"/>
                      <a:pt x="11" y="12"/>
                      <a:pt x="11" y="8"/>
                    </a:cubicBezTo>
                    <a:cubicBezTo>
                      <a:pt x="11" y="4"/>
                      <a:pt x="18" y="0"/>
                      <a:pt x="18" y="0"/>
                    </a:cubicBezTo>
                    <a:cubicBezTo>
                      <a:pt x="22" y="5"/>
                      <a:pt x="23" y="6"/>
                      <a:pt x="26" y="8"/>
                    </a:cubicBezTo>
                    <a:cubicBezTo>
                      <a:pt x="25" y="12"/>
                      <a:pt x="22" y="18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3" name="Google Shape;1899;p7">
                <a:extLst>
                  <a:ext uri="{FF2B5EF4-FFF2-40B4-BE49-F238E27FC236}">
                    <a16:creationId xmlns:a16="http://schemas.microsoft.com/office/drawing/2014/main" id="{BD03995E-2938-B08E-EF8F-49E45134891C}"/>
                  </a:ext>
                </a:extLst>
              </p:cNvPr>
              <p:cNvSpPr/>
              <p:nvPr/>
            </p:nvSpPr>
            <p:spPr>
              <a:xfrm>
                <a:off x="6405914" y="3265581"/>
                <a:ext cx="53565" cy="16835"/>
              </a:xfrm>
              <a:custGeom>
                <a:avLst/>
                <a:gdLst/>
                <a:ahLst/>
                <a:cxnLst/>
                <a:rect l="l" t="t" r="r" b="b"/>
                <a:pathLst>
                  <a:path w="47" h="14" extrusionOk="0">
                    <a:moveTo>
                      <a:pt x="47" y="8"/>
                    </a:moveTo>
                    <a:cubicBezTo>
                      <a:pt x="37" y="14"/>
                      <a:pt x="34" y="10"/>
                      <a:pt x="28" y="10"/>
                    </a:cubicBezTo>
                    <a:cubicBezTo>
                      <a:pt x="22" y="10"/>
                      <a:pt x="8" y="8"/>
                      <a:pt x="0" y="3"/>
                    </a:cubicBezTo>
                    <a:cubicBezTo>
                      <a:pt x="16" y="0"/>
                      <a:pt x="34" y="4"/>
                      <a:pt x="4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4" name="Google Shape;1900;p7">
                <a:extLst>
                  <a:ext uri="{FF2B5EF4-FFF2-40B4-BE49-F238E27FC236}">
                    <a16:creationId xmlns:a16="http://schemas.microsoft.com/office/drawing/2014/main" id="{234F0EB3-DCD8-701C-BF31-390A503A6BBC}"/>
                  </a:ext>
                </a:extLst>
              </p:cNvPr>
              <p:cNvSpPr/>
              <p:nvPr/>
            </p:nvSpPr>
            <p:spPr>
              <a:xfrm>
                <a:off x="6614054" y="3259460"/>
                <a:ext cx="50504" cy="27548"/>
              </a:xfrm>
              <a:custGeom>
                <a:avLst/>
                <a:gdLst/>
                <a:ahLst/>
                <a:cxnLst/>
                <a:rect l="l" t="t" r="r" b="b"/>
                <a:pathLst>
                  <a:path w="44" h="24" extrusionOk="0">
                    <a:moveTo>
                      <a:pt x="9" y="24"/>
                    </a:moveTo>
                    <a:cubicBezTo>
                      <a:pt x="7" y="24"/>
                      <a:pt x="4" y="22"/>
                      <a:pt x="4" y="20"/>
                    </a:cubicBezTo>
                    <a:cubicBezTo>
                      <a:pt x="2" y="20"/>
                      <a:pt x="0" y="17"/>
                      <a:pt x="0" y="16"/>
                    </a:cubicBezTo>
                    <a:cubicBezTo>
                      <a:pt x="12" y="10"/>
                      <a:pt x="31" y="2"/>
                      <a:pt x="44" y="0"/>
                    </a:cubicBezTo>
                    <a:cubicBezTo>
                      <a:pt x="43" y="8"/>
                      <a:pt x="39" y="4"/>
                      <a:pt x="34" y="7"/>
                    </a:cubicBezTo>
                    <a:cubicBezTo>
                      <a:pt x="32" y="8"/>
                      <a:pt x="34" y="12"/>
                      <a:pt x="33" y="15"/>
                    </a:cubicBezTo>
                    <a:cubicBezTo>
                      <a:pt x="30" y="20"/>
                      <a:pt x="16" y="24"/>
                      <a:pt x="9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5" name="Google Shape;1901;p7">
                <a:extLst>
                  <a:ext uri="{FF2B5EF4-FFF2-40B4-BE49-F238E27FC236}">
                    <a16:creationId xmlns:a16="http://schemas.microsoft.com/office/drawing/2014/main" id="{1BECA1F9-2F48-6A0D-90CB-74BCE99A8F17}"/>
                  </a:ext>
                </a:extLst>
              </p:cNvPr>
              <p:cNvSpPr/>
              <p:nvPr/>
            </p:nvSpPr>
            <p:spPr>
              <a:xfrm>
                <a:off x="7128281" y="3900708"/>
                <a:ext cx="24487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2" h="10" extrusionOk="0">
                    <a:moveTo>
                      <a:pt x="0" y="4"/>
                    </a:moveTo>
                    <a:cubicBezTo>
                      <a:pt x="1" y="8"/>
                      <a:pt x="6" y="10"/>
                      <a:pt x="9" y="10"/>
                    </a:cubicBezTo>
                    <a:cubicBezTo>
                      <a:pt x="15" y="10"/>
                      <a:pt x="21" y="3"/>
                      <a:pt x="22" y="0"/>
                    </a:cubicBezTo>
                    <a:cubicBezTo>
                      <a:pt x="12" y="0"/>
                      <a:pt x="7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6" name="Google Shape;1902;p7">
                <a:extLst>
                  <a:ext uri="{FF2B5EF4-FFF2-40B4-BE49-F238E27FC236}">
                    <a16:creationId xmlns:a16="http://schemas.microsoft.com/office/drawing/2014/main" id="{3DCE3222-FAF6-305C-078C-A24F79A1839B}"/>
                  </a:ext>
                </a:extLst>
              </p:cNvPr>
              <p:cNvSpPr/>
              <p:nvPr/>
            </p:nvSpPr>
            <p:spPr>
              <a:xfrm>
                <a:off x="6995133" y="2035120"/>
                <a:ext cx="52035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45" h="36" extrusionOk="0">
                    <a:moveTo>
                      <a:pt x="10" y="8"/>
                    </a:moveTo>
                    <a:cubicBezTo>
                      <a:pt x="13" y="8"/>
                      <a:pt x="15" y="0"/>
                      <a:pt x="19" y="0"/>
                    </a:cubicBezTo>
                    <a:cubicBezTo>
                      <a:pt x="29" y="0"/>
                      <a:pt x="34" y="11"/>
                      <a:pt x="45" y="12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35" y="28"/>
                      <a:pt x="26" y="36"/>
                      <a:pt x="13" y="36"/>
                    </a:cubicBezTo>
                    <a:cubicBezTo>
                      <a:pt x="4" y="36"/>
                      <a:pt x="0" y="35"/>
                      <a:pt x="0" y="27"/>
                    </a:cubicBezTo>
                    <a:cubicBezTo>
                      <a:pt x="0" y="24"/>
                      <a:pt x="8" y="8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7" name="Google Shape;1903;p7">
                <a:extLst>
                  <a:ext uri="{FF2B5EF4-FFF2-40B4-BE49-F238E27FC236}">
                    <a16:creationId xmlns:a16="http://schemas.microsoft.com/office/drawing/2014/main" id="{33DC4F0C-4BDA-F57A-2E0C-4D41A9A0C3D8}"/>
                  </a:ext>
                </a:extLst>
              </p:cNvPr>
              <p:cNvSpPr/>
              <p:nvPr/>
            </p:nvSpPr>
            <p:spPr>
              <a:xfrm>
                <a:off x="7255308" y="1987677"/>
                <a:ext cx="41322" cy="42852"/>
              </a:xfrm>
              <a:custGeom>
                <a:avLst/>
                <a:gdLst/>
                <a:ahLst/>
                <a:cxnLst/>
                <a:rect l="l" t="t" r="r" b="b"/>
                <a:pathLst>
                  <a:path w="36" h="37" extrusionOk="0">
                    <a:moveTo>
                      <a:pt x="36" y="32"/>
                    </a:moveTo>
                    <a:cubicBezTo>
                      <a:pt x="36" y="37"/>
                      <a:pt x="26" y="36"/>
                      <a:pt x="26" y="36"/>
                    </a:cubicBezTo>
                    <a:cubicBezTo>
                      <a:pt x="16" y="36"/>
                      <a:pt x="0" y="26"/>
                      <a:pt x="0" y="16"/>
                    </a:cubicBezTo>
                    <a:cubicBezTo>
                      <a:pt x="0" y="0"/>
                      <a:pt x="36" y="16"/>
                      <a:pt x="36" y="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8" name="Google Shape;1904;p7">
                <a:extLst>
                  <a:ext uri="{FF2B5EF4-FFF2-40B4-BE49-F238E27FC236}">
                    <a16:creationId xmlns:a16="http://schemas.microsoft.com/office/drawing/2014/main" id="{E57FEE76-CAEA-9CF0-1D57-A50CF60ABC0D}"/>
                  </a:ext>
                </a:extLst>
              </p:cNvPr>
              <p:cNvSpPr/>
              <p:nvPr/>
            </p:nvSpPr>
            <p:spPr>
              <a:xfrm>
                <a:off x="7536909" y="1842286"/>
                <a:ext cx="36731" cy="27548"/>
              </a:xfrm>
              <a:custGeom>
                <a:avLst/>
                <a:gdLst/>
                <a:ahLst/>
                <a:cxnLst/>
                <a:rect l="l" t="t" r="r" b="b"/>
                <a:pathLst>
                  <a:path w="33" h="24" extrusionOk="0">
                    <a:moveTo>
                      <a:pt x="2" y="24"/>
                    </a:moveTo>
                    <a:cubicBezTo>
                      <a:pt x="11" y="24"/>
                      <a:pt x="29" y="18"/>
                      <a:pt x="33" y="15"/>
                    </a:cubicBezTo>
                    <a:cubicBezTo>
                      <a:pt x="25" y="9"/>
                      <a:pt x="23" y="0"/>
                      <a:pt x="14" y="0"/>
                    </a:cubicBezTo>
                    <a:cubicBezTo>
                      <a:pt x="7" y="0"/>
                      <a:pt x="2" y="9"/>
                      <a:pt x="2" y="16"/>
                    </a:cubicBezTo>
                    <a:cubicBezTo>
                      <a:pt x="2" y="18"/>
                      <a:pt x="0" y="24"/>
                      <a:pt x="2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9" name="Google Shape;1905;p7">
                <a:extLst>
                  <a:ext uri="{FF2B5EF4-FFF2-40B4-BE49-F238E27FC236}">
                    <a16:creationId xmlns:a16="http://schemas.microsoft.com/office/drawing/2014/main" id="{63CCDA2B-E58F-5D32-BC2D-D277A9FBCAB3}"/>
                  </a:ext>
                </a:extLst>
              </p:cNvPr>
              <p:cNvSpPr/>
              <p:nvPr/>
            </p:nvSpPr>
            <p:spPr>
              <a:xfrm>
                <a:off x="9273957" y="1814739"/>
                <a:ext cx="81113" cy="36730"/>
              </a:xfrm>
              <a:custGeom>
                <a:avLst/>
                <a:gdLst/>
                <a:ahLst/>
                <a:cxnLst/>
                <a:rect l="l" t="t" r="r" b="b"/>
                <a:pathLst>
                  <a:path w="71" h="32" extrusionOk="0">
                    <a:moveTo>
                      <a:pt x="0" y="24"/>
                    </a:moveTo>
                    <a:cubicBezTo>
                      <a:pt x="9" y="11"/>
                      <a:pt x="18" y="0"/>
                      <a:pt x="36" y="0"/>
                    </a:cubicBezTo>
                    <a:cubicBezTo>
                      <a:pt x="56" y="0"/>
                      <a:pt x="71" y="14"/>
                      <a:pt x="71" y="32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35" y="24"/>
                      <a:pt x="18" y="26"/>
                      <a:pt x="3" y="20"/>
                    </a:cubicBez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0" name="Google Shape;1906;p7">
                <a:extLst>
                  <a:ext uri="{FF2B5EF4-FFF2-40B4-BE49-F238E27FC236}">
                    <a16:creationId xmlns:a16="http://schemas.microsoft.com/office/drawing/2014/main" id="{F5ACFA3B-4715-890E-30AD-17846F7E683F}"/>
                  </a:ext>
                </a:extLst>
              </p:cNvPr>
              <p:cNvSpPr/>
              <p:nvPr/>
            </p:nvSpPr>
            <p:spPr>
              <a:xfrm>
                <a:off x="9428532" y="1730565"/>
                <a:ext cx="111722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97" h="36" extrusionOk="0">
                    <a:moveTo>
                      <a:pt x="0" y="0"/>
                    </a:moveTo>
                    <a:cubicBezTo>
                      <a:pt x="7" y="6"/>
                      <a:pt x="86" y="16"/>
                      <a:pt x="89" y="16"/>
                    </a:cubicBezTo>
                    <a:cubicBezTo>
                      <a:pt x="94" y="16"/>
                      <a:pt x="97" y="20"/>
                      <a:pt x="97" y="24"/>
                    </a:cubicBezTo>
                    <a:cubicBezTo>
                      <a:pt x="97" y="33"/>
                      <a:pt x="75" y="36"/>
                      <a:pt x="63" y="36"/>
                    </a:cubicBezTo>
                    <a:cubicBezTo>
                      <a:pt x="43" y="36"/>
                      <a:pt x="7" y="26"/>
                      <a:pt x="7" y="7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1" name="Google Shape;1907;p7">
                <a:extLst>
                  <a:ext uri="{FF2B5EF4-FFF2-40B4-BE49-F238E27FC236}">
                    <a16:creationId xmlns:a16="http://schemas.microsoft.com/office/drawing/2014/main" id="{D6C547EC-C099-18A9-A1D9-42B965B983C8}"/>
                  </a:ext>
                </a:extLst>
              </p:cNvPr>
              <p:cNvSpPr/>
              <p:nvPr/>
            </p:nvSpPr>
            <p:spPr>
              <a:xfrm>
                <a:off x="9270896" y="1788721"/>
                <a:ext cx="22957" cy="26017"/>
              </a:xfrm>
              <a:custGeom>
                <a:avLst/>
                <a:gdLst/>
                <a:ahLst/>
                <a:cxnLst/>
                <a:rect l="l" t="t" r="r" b="b"/>
                <a:pathLst>
                  <a:path w="20" h="23" extrusionOk="0">
                    <a:moveTo>
                      <a:pt x="20" y="13"/>
                    </a:moveTo>
                    <a:cubicBezTo>
                      <a:pt x="20" y="19"/>
                      <a:pt x="14" y="23"/>
                      <a:pt x="9" y="23"/>
                    </a:cubicBezTo>
                    <a:cubicBezTo>
                      <a:pt x="1" y="23"/>
                      <a:pt x="0" y="20"/>
                      <a:pt x="0" y="13"/>
                    </a:cubicBezTo>
                    <a:cubicBezTo>
                      <a:pt x="0" y="0"/>
                      <a:pt x="20" y="2"/>
                      <a:pt x="20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2" name="Google Shape;1908;p7">
                <a:extLst>
                  <a:ext uri="{FF2B5EF4-FFF2-40B4-BE49-F238E27FC236}">
                    <a16:creationId xmlns:a16="http://schemas.microsoft.com/office/drawing/2014/main" id="{A1EB0A5A-299A-58BA-516E-6765D8F5AF77}"/>
                  </a:ext>
                </a:extLst>
              </p:cNvPr>
              <p:cNvSpPr/>
              <p:nvPr/>
            </p:nvSpPr>
            <p:spPr>
              <a:xfrm>
                <a:off x="4235751" y="2811045"/>
                <a:ext cx="61218" cy="33669"/>
              </a:xfrm>
              <a:custGeom>
                <a:avLst/>
                <a:gdLst/>
                <a:ahLst/>
                <a:cxnLst/>
                <a:rect l="l" t="t" r="r" b="b"/>
                <a:pathLst>
                  <a:path w="54" h="29" extrusionOk="0">
                    <a:moveTo>
                      <a:pt x="43" y="29"/>
                    </a:moveTo>
                    <a:cubicBezTo>
                      <a:pt x="49" y="29"/>
                      <a:pt x="51" y="28"/>
                      <a:pt x="54" y="24"/>
                    </a:cubicBezTo>
                    <a:cubicBezTo>
                      <a:pt x="38" y="15"/>
                      <a:pt x="23" y="0"/>
                      <a:pt x="0" y="5"/>
                    </a:cubicBezTo>
                    <a:cubicBezTo>
                      <a:pt x="9" y="12"/>
                      <a:pt x="31" y="29"/>
                      <a:pt x="43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3" name="Google Shape;1909;p7">
                <a:extLst>
                  <a:ext uri="{FF2B5EF4-FFF2-40B4-BE49-F238E27FC236}">
                    <a16:creationId xmlns:a16="http://schemas.microsoft.com/office/drawing/2014/main" id="{1C2DF6F0-0F14-5EFC-35D9-4AF42CA33899}"/>
                  </a:ext>
                </a:extLst>
              </p:cNvPr>
              <p:cNvSpPr/>
              <p:nvPr/>
            </p:nvSpPr>
            <p:spPr>
              <a:xfrm>
                <a:off x="4240342" y="2915114"/>
                <a:ext cx="47444" cy="29078"/>
              </a:xfrm>
              <a:custGeom>
                <a:avLst/>
                <a:gdLst/>
                <a:ahLst/>
                <a:cxnLst/>
                <a:rect l="l" t="t" r="r" b="b"/>
                <a:pathLst>
                  <a:path w="42" h="26" extrusionOk="0">
                    <a:moveTo>
                      <a:pt x="3" y="0"/>
                    </a:moveTo>
                    <a:cubicBezTo>
                      <a:pt x="6" y="8"/>
                      <a:pt x="12" y="11"/>
                      <a:pt x="19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4"/>
                      <a:pt x="42" y="16"/>
                      <a:pt x="42" y="18"/>
                    </a:cubicBezTo>
                    <a:cubicBezTo>
                      <a:pt x="42" y="22"/>
                      <a:pt x="34" y="26"/>
                      <a:pt x="33" y="26"/>
                    </a:cubicBezTo>
                    <a:cubicBezTo>
                      <a:pt x="28" y="26"/>
                      <a:pt x="0" y="11"/>
                      <a:pt x="0" y="6"/>
                    </a:cubicBezTo>
                    <a:cubicBezTo>
                      <a:pt x="0" y="3"/>
                      <a:pt x="1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4" name="Google Shape;1910;p7">
                <a:extLst>
                  <a:ext uri="{FF2B5EF4-FFF2-40B4-BE49-F238E27FC236}">
                    <a16:creationId xmlns:a16="http://schemas.microsoft.com/office/drawing/2014/main" id="{94C85CD1-BABD-9362-5B1F-09688A2931BF}"/>
                  </a:ext>
                </a:extLst>
              </p:cNvPr>
              <p:cNvSpPr/>
              <p:nvPr/>
            </p:nvSpPr>
            <p:spPr>
              <a:xfrm>
                <a:off x="4309212" y="2916644"/>
                <a:ext cx="33670" cy="41321"/>
              </a:xfrm>
              <a:custGeom>
                <a:avLst/>
                <a:gdLst/>
                <a:ahLst/>
                <a:cxnLst/>
                <a:rect l="l" t="t" r="r" b="b"/>
                <a:pathLst>
                  <a:path w="29" h="36" extrusionOk="0">
                    <a:moveTo>
                      <a:pt x="29" y="20"/>
                    </a:moveTo>
                    <a:cubicBezTo>
                      <a:pt x="29" y="21"/>
                      <a:pt x="29" y="24"/>
                      <a:pt x="29" y="25"/>
                    </a:cubicBezTo>
                    <a:cubicBezTo>
                      <a:pt x="29" y="31"/>
                      <a:pt x="20" y="36"/>
                      <a:pt x="12" y="36"/>
                    </a:cubicBezTo>
                    <a:cubicBezTo>
                      <a:pt x="4" y="36"/>
                      <a:pt x="0" y="32"/>
                      <a:pt x="0" y="27"/>
                    </a:cubicBezTo>
                    <a:cubicBezTo>
                      <a:pt x="0" y="22"/>
                      <a:pt x="11" y="2"/>
                      <a:pt x="17" y="0"/>
                    </a:cubicBezTo>
                    <a:cubicBezTo>
                      <a:pt x="19" y="3"/>
                      <a:pt x="23" y="5"/>
                      <a:pt x="23" y="8"/>
                    </a:cubicBezTo>
                    <a:cubicBezTo>
                      <a:pt x="23" y="15"/>
                      <a:pt x="11" y="20"/>
                      <a:pt x="29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5" name="Google Shape;1911;p7">
                <a:extLst>
                  <a:ext uri="{FF2B5EF4-FFF2-40B4-BE49-F238E27FC236}">
                    <a16:creationId xmlns:a16="http://schemas.microsoft.com/office/drawing/2014/main" id="{DB72825C-ABA3-B3B5-C12A-0533E1430F17}"/>
                  </a:ext>
                </a:extLst>
              </p:cNvPr>
              <p:cNvSpPr/>
              <p:nvPr/>
            </p:nvSpPr>
            <p:spPr>
              <a:xfrm>
                <a:off x="1699813" y="2440682"/>
                <a:ext cx="39791" cy="18365"/>
              </a:xfrm>
              <a:custGeom>
                <a:avLst/>
                <a:gdLst/>
                <a:ahLst/>
                <a:cxnLst/>
                <a:rect l="l" t="t" r="r" b="b"/>
                <a:pathLst>
                  <a:path w="34" h="15" extrusionOk="0">
                    <a:moveTo>
                      <a:pt x="11" y="7"/>
                    </a:moveTo>
                    <a:cubicBezTo>
                      <a:pt x="14" y="0"/>
                      <a:pt x="16" y="2"/>
                      <a:pt x="22" y="2"/>
                    </a:cubicBezTo>
                    <a:cubicBezTo>
                      <a:pt x="32" y="2"/>
                      <a:pt x="32" y="7"/>
                      <a:pt x="34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6" y="13"/>
                      <a:pt x="1" y="10"/>
                      <a:pt x="0" y="7"/>
                    </a:cubicBezTo>
                    <a:lnTo>
                      <a:pt x="11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6" name="Google Shape;1912;p7">
                <a:extLst>
                  <a:ext uri="{FF2B5EF4-FFF2-40B4-BE49-F238E27FC236}">
                    <a16:creationId xmlns:a16="http://schemas.microsoft.com/office/drawing/2014/main" id="{861D2DA4-DB2C-C0B5-7B1E-C1A8511AC949}"/>
                  </a:ext>
                </a:extLst>
              </p:cNvPr>
              <p:cNvSpPr/>
              <p:nvPr/>
            </p:nvSpPr>
            <p:spPr>
              <a:xfrm>
                <a:off x="1986005" y="3729300"/>
                <a:ext cx="22957" cy="19896"/>
              </a:xfrm>
              <a:custGeom>
                <a:avLst/>
                <a:gdLst/>
                <a:ahLst/>
                <a:cxnLst/>
                <a:rect l="l" t="t" r="r" b="b"/>
                <a:pathLst>
                  <a:path w="19" h="17" extrusionOk="0">
                    <a:moveTo>
                      <a:pt x="19" y="8"/>
                    </a:moveTo>
                    <a:cubicBezTo>
                      <a:pt x="19" y="13"/>
                      <a:pt x="19" y="13"/>
                      <a:pt x="19" y="13"/>
                    </a:cubicBezTo>
                    <a:cubicBezTo>
                      <a:pt x="13" y="15"/>
                      <a:pt x="10" y="17"/>
                      <a:pt x="5" y="17"/>
                    </a:cubicBezTo>
                    <a:cubicBezTo>
                      <a:pt x="3" y="17"/>
                      <a:pt x="0" y="14"/>
                      <a:pt x="0" y="12"/>
                    </a:cubicBezTo>
                    <a:cubicBezTo>
                      <a:pt x="0" y="7"/>
                      <a:pt x="1" y="4"/>
                      <a:pt x="0" y="0"/>
                    </a:cubicBezTo>
                    <a:cubicBezTo>
                      <a:pt x="9" y="0"/>
                      <a:pt x="14" y="3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7" name="Google Shape;1913;p7">
                <a:extLst>
                  <a:ext uri="{FF2B5EF4-FFF2-40B4-BE49-F238E27FC236}">
                    <a16:creationId xmlns:a16="http://schemas.microsoft.com/office/drawing/2014/main" id="{620C1642-5057-E743-DE38-8F7E24CBD797}"/>
                  </a:ext>
                </a:extLst>
              </p:cNvPr>
              <p:cNvSpPr/>
              <p:nvPr/>
            </p:nvSpPr>
            <p:spPr>
              <a:xfrm>
                <a:off x="1970701" y="3698691"/>
                <a:ext cx="10713" cy="9183"/>
              </a:xfrm>
              <a:custGeom>
                <a:avLst/>
                <a:gdLst/>
                <a:ahLst/>
                <a:cxnLst/>
                <a:rect l="l" t="t" r="r" b="b"/>
                <a:pathLst>
                  <a:path w="10" h="8" extrusionOk="0">
                    <a:moveTo>
                      <a:pt x="10" y="7"/>
                    </a:moveTo>
                    <a:cubicBezTo>
                      <a:pt x="10" y="7"/>
                      <a:pt x="8" y="8"/>
                      <a:pt x="7" y="8"/>
                    </a:cubicBezTo>
                    <a:cubicBezTo>
                      <a:pt x="3" y="8"/>
                      <a:pt x="2" y="3"/>
                      <a:pt x="0" y="0"/>
                    </a:cubicBezTo>
                    <a:cubicBezTo>
                      <a:pt x="4" y="0"/>
                      <a:pt x="8" y="4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8" name="Google Shape;1914;p7">
                <a:extLst>
                  <a:ext uri="{FF2B5EF4-FFF2-40B4-BE49-F238E27FC236}">
                    <a16:creationId xmlns:a16="http://schemas.microsoft.com/office/drawing/2014/main" id="{3303E599-7FFA-B8EB-67FA-D15C1985B94A}"/>
                  </a:ext>
                </a:extLst>
              </p:cNvPr>
              <p:cNvSpPr/>
              <p:nvPr/>
            </p:nvSpPr>
            <p:spPr>
              <a:xfrm>
                <a:off x="1949275" y="3691039"/>
                <a:ext cx="15304" cy="6122"/>
              </a:xfrm>
              <a:custGeom>
                <a:avLst/>
                <a:gdLst/>
                <a:ahLst/>
                <a:cxnLst/>
                <a:rect l="l" t="t" r="r" b="b"/>
                <a:pathLst>
                  <a:path w="14" h="6" extrusionOk="0">
                    <a:moveTo>
                      <a:pt x="14" y="0"/>
                    </a:moveTo>
                    <a:cubicBezTo>
                      <a:pt x="11" y="3"/>
                      <a:pt x="8" y="6"/>
                      <a:pt x="4" y="6"/>
                    </a:cubicBezTo>
                    <a:cubicBezTo>
                      <a:pt x="2" y="6"/>
                      <a:pt x="0" y="2"/>
                      <a:pt x="0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9" name="Google Shape;1915;p7">
                <a:extLst>
                  <a:ext uri="{FF2B5EF4-FFF2-40B4-BE49-F238E27FC236}">
                    <a16:creationId xmlns:a16="http://schemas.microsoft.com/office/drawing/2014/main" id="{504571E1-E0E7-C571-3024-48C8D4103FC4}"/>
                  </a:ext>
                </a:extLst>
              </p:cNvPr>
              <p:cNvSpPr/>
              <p:nvPr/>
            </p:nvSpPr>
            <p:spPr>
              <a:xfrm>
                <a:off x="1927849" y="3678796"/>
                <a:ext cx="12244" cy="9183"/>
              </a:xfrm>
              <a:custGeom>
                <a:avLst/>
                <a:gdLst/>
                <a:ahLst/>
                <a:cxnLst/>
                <a:rect l="l" t="t" r="r" b="b"/>
                <a:pathLst>
                  <a:path w="11" h="8" extrusionOk="0">
                    <a:moveTo>
                      <a:pt x="4" y="2"/>
                    </a:moveTo>
                    <a:cubicBezTo>
                      <a:pt x="6" y="1"/>
                      <a:pt x="8" y="0"/>
                      <a:pt x="11" y="0"/>
                    </a:cubicBezTo>
                    <a:cubicBezTo>
                      <a:pt x="11" y="2"/>
                      <a:pt x="11" y="3"/>
                      <a:pt x="11" y="5"/>
                    </a:cubicBezTo>
                    <a:cubicBezTo>
                      <a:pt x="11" y="6"/>
                      <a:pt x="8" y="8"/>
                      <a:pt x="7" y="8"/>
                    </a:cubicBezTo>
                    <a:cubicBezTo>
                      <a:pt x="4" y="8"/>
                      <a:pt x="0" y="2"/>
                      <a:pt x="0" y="2"/>
                    </a:cubicBezTo>
                    <a:cubicBezTo>
                      <a:pt x="1" y="2"/>
                      <a:pt x="4" y="2"/>
                      <a:pt x="5" y="2"/>
                    </a:cubicBez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0" name="Google Shape;1916;p7">
                <a:extLst>
                  <a:ext uri="{FF2B5EF4-FFF2-40B4-BE49-F238E27FC236}">
                    <a16:creationId xmlns:a16="http://schemas.microsoft.com/office/drawing/2014/main" id="{1810842B-42B2-8B12-3358-1C71EE0960F3}"/>
                  </a:ext>
                </a:extLst>
              </p:cNvPr>
              <p:cNvSpPr/>
              <p:nvPr/>
            </p:nvSpPr>
            <p:spPr>
              <a:xfrm>
                <a:off x="1892648" y="3658900"/>
                <a:ext cx="12244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11" h="10" extrusionOk="0">
                    <a:moveTo>
                      <a:pt x="10" y="4"/>
                    </a:moveTo>
                    <a:cubicBezTo>
                      <a:pt x="10" y="6"/>
                      <a:pt x="10" y="8"/>
                      <a:pt x="11" y="10"/>
                    </a:cubicBezTo>
                    <a:cubicBezTo>
                      <a:pt x="10" y="10"/>
                      <a:pt x="7" y="10"/>
                      <a:pt x="6" y="10"/>
                    </a:cubicBezTo>
                    <a:cubicBezTo>
                      <a:pt x="4" y="10"/>
                      <a:pt x="0" y="7"/>
                      <a:pt x="0" y="5"/>
                    </a:cubicBezTo>
                    <a:cubicBezTo>
                      <a:pt x="1" y="4"/>
                      <a:pt x="4" y="2"/>
                      <a:pt x="4" y="0"/>
                    </a:cubicBezTo>
                    <a:cubicBezTo>
                      <a:pt x="6" y="2"/>
                      <a:pt x="8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573" name="Google Shape;1949;p7">
            <a:extLst>
              <a:ext uri="{FF2B5EF4-FFF2-40B4-BE49-F238E27FC236}">
                <a16:creationId xmlns:a16="http://schemas.microsoft.com/office/drawing/2014/main" id="{BDF438C0-C728-7A5B-AAAA-6D02FD93FCC8}"/>
              </a:ext>
            </a:extLst>
          </p:cNvPr>
          <p:cNvSpPr txBox="1"/>
          <p:nvPr/>
        </p:nvSpPr>
        <p:spPr>
          <a:xfrm>
            <a:off x="90101" y="91868"/>
            <a:ext cx="500295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800" dirty="0">
                <a:solidFill>
                  <a:schemeClr val="lt1"/>
                </a:solidFill>
                <a:latin typeface="Tw Cen MT" panose="020B0602020104020603" pitchFamily="34" charset="0"/>
                <a:ea typeface="Open Sans"/>
                <a:cs typeface="Open Sans"/>
                <a:sym typeface="Open Sans"/>
              </a:rPr>
              <a:t>TÜRK PATENT ENSTİTÜSÜ - 2021</a:t>
            </a:r>
            <a:endParaRPr sz="2000" dirty="0">
              <a:latin typeface="Tw Cen MT" panose="020B0602020104020603" pitchFamily="34" charset="0"/>
            </a:endParaRPr>
          </a:p>
        </p:txBody>
      </p:sp>
      <p:grpSp>
        <p:nvGrpSpPr>
          <p:cNvPr id="589" name="Grup 588">
            <a:extLst>
              <a:ext uri="{FF2B5EF4-FFF2-40B4-BE49-F238E27FC236}">
                <a16:creationId xmlns:a16="http://schemas.microsoft.com/office/drawing/2014/main" id="{232E2347-67A4-28DB-0A73-0A3CAD02D06E}"/>
              </a:ext>
            </a:extLst>
          </p:cNvPr>
          <p:cNvGrpSpPr/>
          <p:nvPr/>
        </p:nvGrpSpPr>
        <p:grpSpPr>
          <a:xfrm>
            <a:off x="6429783" y="2536019"/>
            <a:ext cx="212400" cy="212400"/>
            <a:chOff x="1218308" y="1051390"/>
            <a:chExt cx="274702" cy="274702"/>
          </a:xfrm>
        </p:grpSpPr>
        <p:sp>
          <p:nvSpPr>
            <p:cNvPr id="590" name="Gözyaşı Damlası 589">
              <a:extLst>
                <a:ext uri="{FF2B5EF4-FFF2-40B4-BE49-F238E27FC236}">
                  <a16:creationId xmlns:a16="http://schemas.microsoft.com/office/drawing/2014/main" id="{6C921A7B-BDA5-9550-6601-6041113E0C4B}"/>
                </a:ext>
              </a:extLst>
            </p:cNvPr>
            <p:cNvSpPr/>
            <p:nvPr/>
          </p:nvSpPr>
          <p:spPr>
            <a:xfrm rot="8248149">
              <a:off x="1218308" y="1051390"/>
              <a:ext cx="274702" cy="274702"/>
            </a:xfrm>
            <a:prstGeom prst="teardrop">
              <a:avLst>
                <a:gd name="adj" fmla="val 13441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591" name="Akış Çizelgesi: Bağlayıcı 590">
              <a:extLst>
                <a:ext uri="{FF2B5EF4-FFF2-40B4-BE49-F238E27FC236}">
                  <a16:creationId xmlns:a16="http://schemas.microsoft.com/office/drawing/2014/main" id="{2BEAC199-D04D-30FE-9BD7-7ED2A3E0B38D}"/>
                </a:ext>
              </a:extLst>
            </p:cNvPr>
            <p:cNvSpPr/>
            <p:nvPr/>
          </p:nvSpPr>
          <p:spPr>
            <a:xfrm>
              <a:off x="1291661" y="1110264"/>
              <a:ext cx="127996" cy="127996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601" name="Grup 600">
            <a:extLst>
              <a:ext uri="{FF2B5EF4-FFF2-40B4-BE49-F238E27FC236}">
                <a16:creationId xmlns:a16="http://schemas.microsoft.com/office/drawing/2014/main" id="{3020A38A-892D-29C0-7D9C-4958BAFB2953}"/>
              </a:ext>
            </a:extLst>
          </p:cNvPr>
          <p:cNvGrpSpPr/>
          <p:nvPr/>
        </p:nvGrpSpPr>
        <p:grpSpPr>
          <a:xfrm>
            <a:off x="1767351" y="1231472"/>
            <a:ext cx="1271352" cy="1323957"/>
            <a:chOff x="1779029" y="1231472"/>
            <a:chExt cx="1271352" cy="1323957"/>
          </a:xfrm>
        </p:grpSpPr>
        <p:cxnSp>
          <p:nvCxnSpPr>
            <p:cNvPr id="596" name="Düz Bağlayıcı 595">
              <a:extLst>
                <a:ext uri="{FF2B5EF4-FFF2-40B4-BE49-F238E27FC236}">
                  <a16:creationId xmlns:a16="http://schemas.microsoft.com/office/drawing/2014/main" id="{0621608C-008B-153C-233B-2C0D59C85B9E}"/>
                </a:ext>
              </a:extLst>
            </p:cNvPr>
            <p:cNvCxnSpPr/>
            <p:nvPr/>
          </p:nvCxnSpPr>
          <p:spPr>
            <a:xfrm flipH="1" flipV="1">
              <a:off x="2425387" y="1231472"/>
              <a:ext cx="624994" cy="132395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Düz Bağlayıcı 596">
              <a:extLst>
                <a:ext uri="{FF2B5EF4-FFF2-40B4-BE49-F238E27FC236}">
                  <a16:creationId xmlns:a16="http://schemas.microsoft.com/office/drawing/2014/main" id="{DE8E8A71-349E-66A4-4BB7-E282548D39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9029" y="1246239"/>
              <a:ext cx="656140" cy="4432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8" name="Grup 707">
            <a:extLst>
              <a:ext uri="{FF2B5EF4-FFF2-40B4-BE49-F238E27FC236}">
                <a16:creationId xmlns:a16="http://schemas.microsoft.com/office/drawing/2014/main" id="{EC352B08-2BC8-FF7D-27F3-052B196F3C4F}"/>
              </a:ext>
            </a:extLst>
          </p:cNvPr>
          <p:cNvGrpSpPr/>
          <p:nvPr/>
        </p:nvGrpSpPr>
        <p:grpSpPr>
          <a:xfrm>
            <a:off x="2981479" y="2544720"/>
            <a:ext cx="212400" cy="212400"/>
            <a:chOff x="2981479" y="2544720"/>
            <a:chExt cx="212400" cy="212400"/>
          </a:xfrm>
        </p:grpSpPr>
        <p:grpSp>
          <p:nvGrpSpPr>
            <p:cNvPr id="592" name="Grup 591">
              <a:extLst>
                <a:ext uri="{FF2B5EF4-FFF2-40B4-BE49-F238E27FC236}">
                  <a16:creationId xmlns:a16="http://schemas.microsoft.com/office/drawing/2014/main" id="{FFC3C7BD-05E6-F338-D0D1-47C537C6673F}"/>
                </a:ext>
              </a:extLst>
            </p:cNvPr>
            <p:cNvGrpSpPr/>
            <p:nvPr/>
          </p:nvGrpSpPr>
          <p:grpSpPr>
            <a:xfrm>
              <a:off x="2981479" y="2544720"/>
              <a:ext cx="212400" cy="212400"/>
              <a:chOff x="1218308" y="1051390"/>
              <a:chExt cx="274702" cy="274702"/>
            </a:xfrm>
            <a:solidFill>
              <a:srgbClr val="0070C0"/>
            </a:solidFill>
          </p:grpSpPr>
          <p:sp>
            <p:nvSpPr>
              <p:cNvPr id="594" name="Akış Çizelgesi: Bağlayıcı 593">
                <a:extLst>
                  <a:ext uri="{FF2B5EF4-FFF2-40B4-BE49-F238E27FC236}">
                    <a16:creationId xmlns:a16="http://schemas.microsoft.com/office/drawing/2014/main" id="{6D3F8622-62FD-F2E9-55C7-BDA82A2D58C1}"/>
                  </a:ext>
                </a:extLst>
              </p:cNvPr>
              <p:cNvSpPr/>
              <p:nvPr/>
            </p:nvSpPr>
            <p:spPr>
              <a:xfrm>
                <a:off x="1291661" y="1110264"/>
                <a:ext cx="127996" cy="127996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93" name="Gözyaşı Damlası 592">
                <a:extLst>
                  <a:ext uri="{FF2B5EF4-FFF2-40B4-BE49-F238E27FC236}">
                    <a16:creationId xmlns:a16="http://schemas.microsoft.com/office/drawing/2014/main" id="{14B2FD51-78C9-AAA9-3961-71C7D1271724}"/>
                  </a:ext>
                </a:extLst>
              </p:cNvPr>
              <p:cNvSpPr/>
              <p:nvPr/>
            </p:nvSpPr>
            <p:spPr>
              <a:xfrm rot="8248149">
                <a:off x="1218308" y="1051390"/>
                <a:ext cx="274702" cy="274702"/>
              </a:xfrm>
              <a:prstGeom prst="teardrop">
                <a:avLst>
                  <a:gd name="adj" fmla="val 134417"/>
                </a:avLst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612" name="Akış Çizelgesi: Bağlayıcı 611">
              <a:extLst>
                <a:ext uri="{FF2B5EF4-FFF2-40B4-BE49-F238E27FC236}">
                  <a16:creationId xmlns:a16="http://schemas.microsoft.com/office/drawing/2014/main" id="{D142962C-FBC7-3103-A942-78543AAC0EC5}"/>
                </a:ext>
              </a:extLst>
            </p:cNvPr>
            <p:cNvSpPr/>
            <p:nvPr/>
          </p:nvSpPr>
          <p:spPr>
            <a:xfrm>
              <a:off x="3038179" y="2607169"/>
              <a:ext cx="98967" cy="98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715" name="Grup 714">
            <a:extLst>
              <a:ext uri="{FF2B5EF4-FFF2-40B4-BE49-F238E27FC236}">
                <a16:creationId xmlns:a16="http://schemas.microsoft.com/office/drawing/2014/main" id="{C0B231EF-26B4-C5AF-DC7C-0677FAD77CB8}"/>
              </a:ext>
            </a:extLst>
          </p:cNvPr>
          <p:cNvGrpSpPr/>
          <p:nvPr/>
        </p:nvGrpSpPr>
        <p:grpSpPr>
          <a:xfrm>
            <a:off x="9000482" y="2615818"/>
            <a:ext cx="212400" cy="212400"/>
            <a:chOff x="9000482" y="2615818"/>
            <a:chExt cx="212400" cy="212400"/>
          </a:xfrm>
        </p:grpSpPr>
        <p:grpSp>
          <p:nvGrpSpPr>
            <p:cNvPr id="586" name="Grup 585">
              <a:extLst>
                <a:ext uri="{FF2B5EF4-FFF2-40B4-BE49-F238E27FC236}">
                  <a16:creationId xmlns:a16="http://schemas.microsoft.com/office/drawing/2014/main" id="{CC6E21AE-E2CB-1532-7E84-1B082A9DDC62}"/>
                </a:ext>
              </a:extLst>
            </p:cNvPr>
            <p:cNvGrpSpPr/>
            <p:nvPr/>
          </p:nvGrpSpPr>
          <p:grpSpPr>
            <a:xfrm>
              <a:off x="9000482" y="2615818"/>
              <a:ext cx="212400" cy="212400"/>
              <a:chOff x="1218308" y="1051390"/>
              <a:chExt cx="274702" cy="274702"/>
            </a:xfrm>
            <a:solidFill>
              <a:srgbClr val="00B0F0"/>
            </a:solidFill>
          </p:grpSpPr>
          <p:sp>
            <p:nvSpPr>
              <p:cNvPr id="587" name="Gözyaşı Damlası 586">
                <a:extLst>
                  <a:ext uri="{FF2B5EF4-FFF2-40B4-BE49-F238E27FC236}">
                    <a16:creationId xmlns:a16="http://schemas.microsoft.com/office/drawing/2014/main" id="{BA11513C-CA30-B10D-A5AB-4CDE2587788A}"/>
                  </a:ext>
                </a:extLst>
              </p:cNvPr>
              <p:cNvSpPr/>
              <p:nvPr/>
            </p:nvSpPr>
            <p:spPr>
              <a:xfrm rot="8248149">
                <a:off x="1218308" y="1051390"/>
                <a:ext cx="274702" cy="274702"/>
              </a:xfrm>
              <a:prstGeom prst="teardrop">
                <a:avLst>
                  <a:gd name="adj" fmla="val 134417"/>
                </a:avLst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88" name="Akış Çizelgesi: Bağlayıcı 587">
                <a:extLst>
                  <a:ext uri="{FF2B5EF4-FFF2-40B4-BE49-F238E27FC236}">
                    <a16:creationId xmlns:a16="http://schemas.microsoft.com/office/drawing/2014/main" id="{D81ACEA7-64A2-5BD8-6FFB-15038CA42B97}"/>
                  </a:ext>
                </a:extLst>
              </p:cNvPr>
              <p:cNvSpPr/>
              <p:nvPr/>
            </p:nvSpPr>
            <p:spPr>
              <a:xfrm>
                <a:off x="1291661" y="1110264"/>
                <a:ext cx="127996" cy="127996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</p:grpSp>
        <p:sp>
          <p:nvSpPr>
            <p:cNvPr id="613" name="Akış Çizelgesi: Bağlayıcı 612">
              <a:extLst>
                <a:ext uri="{FF2B5EF4-FFF2-40B4-BE49-F238E27FC236}">
                  <a16:creationId xmlns:a16="http://schemas.microsoft.com/office/drawing/2014/main" id="{D1AED21A-DE67-4594-944D-F0F149B2C527}"/>
                </a:ext>
              </a:extLst>
            </p:cNvPr>
            <p:cNvSpPr/>
            <p:nvPr/>
          </p:nvSpPr>
          <p:spPr>
            <a:xfrm>
              <a:off x="9059792" y="2684811"/>
              <a:ext cx="98967" cy="98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710" name="Grup 709">
            <a:extLst>
              <a:ext uri="{FF2B5EF4-FFF2-40B4-BE49-F238E27FC236}">
                <a16:creationId xmlns:a16="http://schemas.microsoft.com/office/drawing/2014/main" id="{C0E5B513-7044-4F5B-9779-2E2FDA662259}"/>
              </a:ext>
            </a:extLst>
          </p:cNvPr>
          <p:cNvGrpSpPr/>
          <p:nvPr/>
        </p:nvGrpSpPr>
        <p:grpSpPr>
          <a:xfrm>
            <a:off x="5830900" y="2131340"/>
            <a:ext cx="210908" cy="210908"/>
            <a:chOff x="5830900" y="2131340"/>
            <a:chExt cx="210908" cy="210908"/>
          </a:xfrm>
        </p:grpSpPr>
        <p:grpSp>
          <p:nvGrpSpPr>
            <p:cNvPr id="580" name="Grup 579">
              <a:extLst>
                <a:ext uri="{FF2B5EF4-FFF2-40B4-BE49-F238E27FC236}">
                  <a16:creationId xmlns:a16="http://schemas.microsoft.com/office/drawing/2014/main" id="{0AF368B9-43B7-A855-E0F4-31A559EB80A4}"/>
                </a:ext>
              </a:extLst>
            </p:cNvPr>
            <p:cNvGrpSpPr/>
            <p:nvPr/>
          </p:nvGrpSpPr>
          <p:grpSpPr>
            <a:xfrm>
              <a:off x="5830900" y="2131340"/>
              <a:ext cx="210908" cy="210908"/>
              <a:chOff x="1218308" y="1051390"/>
              <a:chExt cx="274702" cy="274702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581" name="Gözyaşı Damlası 580">
                <a:extLst>
                  <a:ext uri="{FF2B5EF4-FFF2-40B4-BE49-F238E27FC236}">
                    <a16:creationId xmlns:a16="http://schemas.microsoft.com/office/drawing/2014/main" id="{0B7D2747-7CCB-B4AE-CA68-1138A93C7892}"/>
                  </a:ext>
                </a:extLst>
              </p:cNvPr>
              <p:cNvSpPr/>
              <p:nvPr/>
            </p:nvSpPr>
            <p:spPr>
              <a:xfrm rot="8248149">
                <a:off x="1218308" y="1051390"/>
                <a:ext cx="274702" cy="274702"/>
              </a:xfrm>
              <a:prstGeom prst="teardrop">
                <a:avLst>
                  <a:gd name="adj" fmla="val 134417"/>
                </a:avLst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82" name="Akış Çizelgesi: Bağlayıcı 581">
                <a:extLst>
                  <a:ext uri="{FF2B5EF4-FFF2-40B4-BE49-F238E27FC236}">
                    <a16:creationId xmlns:a16="http://schemas.microsoft.com/office/drawing/2014/main" id="{FDDB3AE7-B5CB-F8F4-B6CC-214078F3A0A8}"/>
                  </a:ext>
                </a:extLst>
              </p:cNvPr>
              <p:cNvSpPr/>
              <p:nvPr/>
            </p:nvSpPr>
            <p:spPr>
              <a:xfrm>
                <a:off x="1291661" y="1110264"/>
                <a:ext cx="127996" cy="127996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</p:grpSp>
        <p:sp>
          <p:nvSpPr>
            <p:cNvPr id="616" name="Akış Çizelgesi: Bağlayıcı 615">
              <a:extLst>
                <a:ext uri="{FF2B5EF4-FFF2-40B4-BE49-F238E27FC236}">
                  <a16:creationId xmlns:a16="http://schemas.microsoft.com/office/drawing/2014/main" id="{5F4B6C98-B432-DBC5-A35A-1B7FD71AD400}"/>
                </a:ext>
              </a:extLst>
            </p:cNvPr>
            <p:cNvSpPr/>
            <p:nvPr/>
          </p:nvSpPr>
          <p:spPr>
            <a:xfrm>
              <a:off x="5890768" y="2183826"/>
              <a:ext cx="98967" cy="98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649" name="Grup 648">
            <a:extLst>
              <a:ext uri="{FF2B5EF4-FFF2-40B4-BE49-F238E27FC236}">
                <a16:creationId xmlns:a16="http://schemas.microsoft.com/office/drawing/2014/main" id="{2B221524-A226-24D4-3CE1-A8C5BAF9ED75}"/>
              </a:ext>
            </a:extLst>
          </p:cNvPr>
          <p:cNvGrpSpPr/>
          <p:nvPr/>
        </p:nvGrpSpPr>
        <p:grpSpPr>
          <a:xfrm>
            <a:off x="5863876" y="2339760"/>
            <a:ext cx="212400" cy="212400"/>
            <a:chOff x="5838329" y="2316630"/>
            <a:chExt cx="212400" cy="212400"/>
          </a:xfrm>
        </p:grpSpPr>
        <p:grpSp>
          <p:nvGrpSpPr>
            <p:cNvPr id="583" name="Grup 582">
              <a:extLst>
                <a:ext uri="{FF2B5EF4-FFF2-40B4-BE49-F238E27FC236}">
                  <a16:creationId xmlns:a16="http://schemas.microsoft.com/office/drawing/2014/main" id="{1473F483-49E7-405E-F0CD-3EE3E1AC8D29}"/>
                </a:ext>
              </a:extLst>
            </p:cNvPr>
            <p:cNvGrpSpPr/>
            <p:nvPr/>
          </p:nvGrpSpPr>
          <p:grpSpPr>
            <a:xfrm>
              <a:off x="5838329" y="2316630"/>
              <a:ext cx="212400" cy="212400"/>
              <a:chOff x="1218308" y="1051390"/>
              <a:chExt cx="274702" cy="274702"/>
            </a:xfrm>
            <a:solidFill>
              <a:schemeClr val="accent3"/>
            </a:solidFill>
          </p:grpSpPr>
          <p:sp>
            <p:nvSpPr>
              <p:cNvPr id="584" name="Gözyaşı Damlası 583">
                <a:extLst>
                  <a:ext uri="{FF2B5EF4-FFF2-40B4-BE49-F238E27FC236}">
                    <a16:creationId xmlns:a16="http://schemas.microsoft.com/office/drawing/2014/main" id="{CB3A546A-AC27-B155-93EE-694CC2418119}"/>
                  </a:ext>
                </a:extLst>
              </p:cNvPr>
              <p:cNvSpPr/>
              <p:nvPr/>
            </p:nvSpPr>
            <p:spPr>
              <a:xfrm rot="8248149">
                <a:off x="1218308" y="1051390"/>
                <a:ext cx="274702" cy="274702"/>
              </a:xfrm>
              <a:prstGeom prst="teardrop">
                <a:avLst>
                  <a:gd name="adj" fmla="val 134417"/>
                </a:avLst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85" name="Akış Çizelgesi: Bağlayıcı 584">
                <a:extLst>
                  <a:ext uri="{FF2B5EF4-FFF2-40B4-BE49-F238E27FC236}">
                    <a16:creationId xmlns:a16="http://schemas.microsoft.com/office/drawing/2014/main" id="{D5C96CE2-1981-7DAA-E041-508777383BD6}"/>
                  </a:ext>
                </a:extLst>
              </p:cNvPr>
              <p:cNvSpPr/>
              <p:nvPr/>
            </p:nvSpPr>
            <p:spPr>
              <a:xfrm>
                <a:off x="1291661" y="1110264"/>
                <a:ext cx="127996" cy="127996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</p:grpSp>
        <p:sp>
          <p:nvSpPr>
            <p:cNvPr id="617" name="Akış Çizelgesi: Bağlayıcı 616">
              <a:extLst>
                <a:ext uri="{FF2B5EF4-FFF2-40B4-BE49-F238E27FC236}">
                  <a16:creationId xmlns:a16="http://schemas.microsoft.com/office/drawing/2014/main" id="{0C39AEAB-D9F8-2C6D-497D-1590230BFF05}"/>
                </a:ext>
              </a:extLst>
            </p:cNvPr>
            <p:cNvSpPr/>
            <p:nvPr/>
          </p:nvSpPr>
          <p:spPr>
            <a:xfrm>
              <a:off x="5895505" y="2379627"/>
              <a:ext cx="98967" cy="98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706" name="Grup 705">
            <a:extLst>
              <a:ext uri="{FF2B5EF4-FFF2-40B4-BE49-F238E27FC236}">
                <a16:creationId xmlns:a16="http://schemas.microsoft.com/office/drawing/2014/main" id="{5B8970E8-F3F9-7F5C-BCAE-049260AD0940}"/>
              </a:ext>
            </a:extLst>
          </p:cNvPr>
          <p:cNvGrpSpPr/>
          <p:nvPr/>
        </p:nvGrpSpPr>
        <p:grpSpPr>
          <a:xfrm>
            <a:off x="5152531" y="1570661"/>
            <a:ext cx="788366" cy="560777"/>
            <a:chOff x="5152531" y="1570661"/>
            <a:chExt cx="788366" cy="560777"/>
          </a:xfrm>
        </p:grpSpPr>
        <p:cxnSp>
          <p:nvCxnSpPr>
            <p:cNvPr id="624" name="Düz Bağlayıcı 623">
              <a:extLst>
                <a:ext uri="{FF2B5EF4-FFF2-40B4-BE49-F238E27FC236}">
                  <a16:creationId xmlns:a16="http://schemas.microsoft.com/office/drawing/2014/main" id="{FF072D3D-4F71-FE97-744D-37851F794AF3}"/>
                </a:ext>
              </a:extLst>
            </p:cNvPr>
            <p:cNvCxnSpPr>
              <a:cxnSpLocks/>
              <a:stCxn id="581" idx="3"/>
            </p:cNvCxnSpPr>
            <p:nvPr/>
          </p:nvCxnSpPr>
          <p:spPr>
            <a:xfrm flipH="1" flipV="1">
              <a:off x="5806358" y="1570661"/>
              <a:ext cx="134539" cy="560777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Düz Bağlayıcı 624">
              <a:extLst>
                <a:ext uri="{FF2B5EF4-FFF2-40B4-BE49-F238E27FC236}">
                  <a16:creationId xmlns:a16="http://schemas.microsoft.com/office/drawing/2014/main" id="{E6D4C8D3-3209-E76B-2C2F-902D48C83D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52531" y="1577060"/>
              <a:ext cx="658505" cy="478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1" name="Grup 700">
            <a:extLst>
              <a:ext uri="{FF2B5EF4-FFF2-40B4-BE49-F238E27FC236}">
                <a16:creationId xmlns:a16="http://schemas.microsoft.com/office/drawing/2014/main" id="{2E52F6EA-3B28-5C00-972F-2DA25F212477}"/>
              </a:ext>
            </a:extLst>
          </p:cNvPr>
          <p:cNvGrpSpPr/>
          <p:nvPr/>
        </p:nvGrpSpPr>
        <p:grpSpPr>
          <a:xfrm>
            <a:off x="9111257" y="1376433"/>
            <a:ext cx="1179716" cy="1239483"/>
            <a:chOff x="9111257" y="1376433"/>
            <a:chExt cx="1179716" cy="1239483"/>
          </a:xfrm>
        </p:grpSpPr>
        <p:cxnSp>
          <p:nvCxnSpPr>
            <p:cNvPr id="638" name="Düz Bağlayıcı 637">
              <a:extLst>
                <a:ext uri="{FF2B5EF4-FFF2-40B4-BE49-F238E27FC236}">
                  <a16:creationId xmlns:a16="http://schemas.microsoft.com/office/drawing/2014/main" id="{29D28024-479D-0329-A8EE-85AE81EB68F2}"/>
                </a:ext>
              </a:extLst>
            </p:cNvPr>
            <p:cNvCxnSpPr>
              <a:cxnSpLocks/>
              <a:stCxn id="587" idx="3"/>
            </p:cNvCxnSpPr>
            <p:nvPr/>
          </p:nvCxnSpPr>
          <p:spPr>
            <a:xfrm flipV="1">
              <a:off x="9111257" y="1385066"/>
              <a:ext cx="386694" cy="1230850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Düz Bağlayıcı 639">
              <a:extLst>
                <a:ext uri="{FF2B5EF4-FFF2-40B4-BE49-F238E27FC236}">
                  <a16:creationId xmlns:a16="http://schemas.microsoft.com/office/drawing/2014/main" id="{F308057E-2711-D2AF-2D5B-96BAF44E46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98227" y="1376433"/>
              <a:ext cx="792746" cy="7037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2" name="Grup 701">
            <a:extLst>
              <a:ext uri="{FF2B5EF4-FFF2-40B4-BE49-F238E27FC236}">
                <a16:creationId xmlns:a16="http://schemas.microsoft.com/office/drawing/2014/main" id="{0C21FA16-E90C-A594-EA75-E5E42C2E1CF0}"/>
              </a:ext>
            </a:extLst>
          </p:cNvPr>
          <p:cNvGrpSpPr/>
          <p:nvPr/>
        </p:nvGrpSpPr>
        <p:grpSpPr>
          <a:xfrm>
            <a:off x="6013012" y="889083"/>
            <a:ext cx="1192292" cy="1492296"/>
            <a:chOff x="6013012" y="889083"/>
            <a:chExt cx="1192292" cy="1492296"/>
          </a:xfrm>
        </p:grpSpPr>
        <p:cxnSp>
          <p:nvCxnSpPr>
            <p:cNvPr id="643" name="Düz Bağlayıcı 642">
              <a:extLst>
                <a:ext uri="{FF2B5EF4-FFF2-40B4-BE49-F238E27FC236}">
                  <a16:creationId xmlns:a16="http://schemas.microsoft.com/office/drawing/2014/main" id="{72967F03-B39F-720A-4685-34182BA5D1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3012" y="889083"/>
              <a:ext cx="587479" cy="1492296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Düz Bağlayıcı 644">
              <a:extLst>
                <a:ext uri="{FF2B5EF4-FFF2-40B4-BE49-F238E27FC236}">
                  <a16:creationId xmlns:a16="http://schemas.microsoft.com/office/drawing/2014/main" id="{FCE97ABB-444C-0D89-137A-3D13394A0B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4809" y="891525"/>
              <a:ext cx="610495" cy="2293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3" name="Grup 702">
            <a:extLst>
              <a:ext uri="{FF2B5EF4-FFF2-40B4-BE49-F238E27FC236}">
                <a16:creationId xmlns:a16="http://schemas.microsoft.com/office/drawing/2014/main" id="{C59CAB21-7DF2-1222-B407-E5A09D5D9EB7}"/>
              </a:ext>
            </a:extLst>
          </p:cNvPr>
          <p:cNvGrpSpPr/>
          <p:nvPr/>
        </p:nvGrpSpPr>
        <p:grpSpPr>
          <a:xfrm>
            <a:off x="6594809" y="2117733"/>
            <a:ext cx="888329" cy="454234"/>
            <a:chOff x="6594809" y="2117733"/>
            <a:chExt cx="888329" cy="454234"/>
          </a:xfrm>
        </p:grpSpPr>
        <p:cxnSp>
          <p:nvCxnSpPr>
            <p:cNvPr id="653" name="Düz Bağlayıcı 652">
              <a:extLst>
                <a:ext uri="{FF2B5EF4-FFF2-40B4-BE49-F238E27FC236}">
                  <a16:creationId xmlns:a16="http://schemas.microsoft.com/office/drawing/2014/main" id="{883C96D9-62CB-F43E-3372-C45ED972C1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4809" y="2117733"/>
              <a:ext cx="315754" cy="4542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Düz Bağlayıcı 654">
              <a:extLst>
                <a:ext uri="{FF2B5EF4-FFF2-40B4-BE49-F238E27FC236}">
                  <a16:creationId xmlns:a16="http://schemas.microsoft.com/office/drawing/2014/main" id="{44034510-E336-30DD-F055-EEE142E917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98875" y="2119760"/>
              <a:ext cx="584263" cy="248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9" name="Grup 658">
            <a:extLst>
              <a:ext uri="{FF2B5EF4-FFF2-40B4-BE49-F238E27FC236}">
                <a16:creationId xmlns:a16="http://schemas.microsoft.com/office/drawing/2014/main" id="{1ADCBAA3-2887-A998-C581-AE5597DF29B1}"/>
              </a:ext>
            </a:extLst>
          </p:cNvPr>
          <p:cNvGrpSpPr/>
          <p:nvPr/>
        </p:nvGrpSpPr>
        <p:grpSpPr>
          <a:xfrm>
            <a:off x="5982187" y="2550025"/>
            <a:ext cx="212400" cy="212400"/>
            <a:chOff x="5982187" y="2550025"/>
            <a:chExt cx="212400" cy="212400"/>
          </a:xfrm>
        </p:grpSpPr>
        <p:grpSp>
          <p:nvGrpSpPr>
            <p:cNvPr id="648" name="Grup 647">
              <a:extLst>
                <a:ext uri="{FF2B5EF4-FFF2-40B4-BE49-F238E27FC236}">
                  <a16:creationId xmlns:a16="http://schemas.microsoft.com/office/drawing/2014/main" id="{0FDE2843-3CE8-0104-A53F-934A22765F38}"/>
                </a:ext>
              </a:extLst>
            </p:cNvPr>
            <p:cNvGrpSpPr/>
            <p:nvPr/>
          </p:nvGrpSpPr>
          <p:grpSpPr>
            <a:xfrm>
              <a:off x="5982187" y="2550025"/>
              <a:ext cx="212400" cy="212400"/>
              <a:chOff x="5943299" y="2460679"/>
              <a:chExt cx="212400" cy="212400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579" name="Grup 578">
                <a:extLst>
                  <a:ext uri="{FF2B5EF4-FFF2-40B4-BE49-F238E27FC236}">
                    <a16:creationId xmlns:a16="http://schemas.microsoft.com/office/drawing/2014/main" id="{8393C25E-61F4-36B6-E0BD-B8080F3827BE}"/>
                  </a:ext>
                </a:extLst>
              </p:cNvPr>
              <p:cNvGrpSpPr/>
              <p:nvPr/>
            </p:nvGrpSpPr>
            <p:grpSpPr>
              <a:xfrm>
                <a:off x="5943299" y="2460679"/>
                <a:ext cx="212400" cy="212400"/>
                <a:chOff x="1218308" y="1051390"/>
                <a:chExt cx="274702" cy="274702"/>
              </a:xfrm>
              <a:grpFill/>
            </p:grpSpPr>
            <p:sp>
              <p:nvSpPr>
                <p:cNvPr id="577" name="Gözyaşı Damlası 576">
                  <a:extLst>
                    <a:ext uri="{FF2B5EF4-FFF2-40B4-BE49-F238E27FC236}">
                      <a16:creationId xmlns:a16="http://schemas.microsoft.com/office/drawing/2014/main" id="{D66BA840-01DF-CAB3-140C-687F3407ABB7}"/>
                    </a:ext>
                  </a:extLst>
                </p:cNvPr>
                <p:cNvSpPr/>
                <p:nvPr/>
              </p:nvSpPr>
              <p:spPr>
                <a:xfrm rot="8248149">
                  <a:off x="1218308" y="1051390"/>
                  <a:ext cx="274702" cy="274702"/>
                </a:xfrm>
                <a:prstGeom prst="teardrop">
                  <a:avLst>
                    <a:gd name="adj" fmla="val 1344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6">
                    <a:shade val="15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r-TR"/>
                </a:p>
              </p:txBody>
            </p:sp>
            <p:sp>
              <p:nvSpPr>
                <p:cNvPr id="578" name="Akış Çizelgesi: Bağlayıcı 577">
                  <a:extLst>
                    <a:ext uri="{FF2B5EF4-FFF2-40B4-BE49-F238E27FC236}">
                      <a16:creationId xmlns:a16="http://schemas.microsoft.com/office/drawing/2014/main" id="{27A24186-5375-A52A-5045-19DF18534911}"/>
                    </a:ext>
                  </a:extLst>
                </p:cNvPr>
                <p:cNvSpPr/>
                <p:nvPr/>
              </p:nvSpPr>
              <p:spPr>
                <a:xfrm>
                  <a:off x="1291661" y="1110264"/>
                  <a:ext cx="127996" cy="127996"/>
                </a:xfrm>
                <a:prstGeom prst="flowChartConnector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tr-TR"/>
                </a:p>
              </p:txBody>
            </p:sp>
          </p:grpSp>
          <p:sp>
            <p:nvSpPr>
              <p:cNvPr id="618" name="Akış Çizelgesi: Bağlayıcı 617">
                <a:extLst>
                  <a:ext uri="{FF2B5EF4-FFF2-40B4-BE49-F238E27FC236}">
                    <a16:creationId xmlns:a16="http://schemas.microsoft.com/office/drawing/2014/main" id="{951B0798-049C-193E-AD25-FB47DBE4C0B3}"/>
                  </a:ext>
                </a:extLst>
              </p:cNvPr>
              <p:cNvSpPr/>
              <p:nvPr/>
            </p:nvSpPr>
            <p:spPr>
              <a:xfrm>
                <a:off x="6009240" y="2519660"/>
                <a:ext cx="98967" cy="98967"/>
              </a:xfrm>
              <a:prstGeom prst="flowChartConnector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</p:grpSp>
        <p:sp>
          <p:nvSpPr>
            <p:cNvPr id="658" name="Akış Çizelgesi: Bağlayıcı 657">
              <a:extLst>
                <a:ext uri="{FF2B5EF4-FFF2-40B4-BE49-F238E27FC236}">
                  <a16:creationId xmlns:a16="http://schemas.microsoft.com/office/drawing/2014/main" id="{27335343-DED6-F5BD-0F6E-E3A2E057BCB8}"/>
                </a:ext>
              </a:extLst>
            </p:cNvPr>
            <p:cNvSpPr/>
            <p:nvPr/>
          </p:nvSpPr>
          <p:spPr>
            <a:xfrm>
              <a:off x="6035203" y="2605647"/>
              <a:ext cx="98967" cy="98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grpSp>
        <p:nvGrpSpPr>
          <p:cNvPr id="705" name="Grup 704">
            <a:extLst>
              <a:ext uri="{FF2B5EF4-FFF2-40B4-BE49-F238E27FC236}">
                <a16:creationId xmlns:a16="http://schemas.microsoft.com/office/drawing/2014/main" id="{AB6F8C20-4F46-15DF-CF95-E760C099CC9D}"/>
              </a:ext>
            </a:extLst>
          </p:cNvPr>
          <p:cNvGrpSpPr/>
          <p:nvPr/>
        </p:nvGrpSpPr>
        <p:grpSpPr>
          <a:xfrm>
            <a:off x="4870297" y="2368715"/>
            <a:ext cx="1123502" cy="277110"/>
            <a:chOff x="4870297" y="2368715"/>
            <a:chExt cx="1123502" cy="277110"/>
          </a:xfrm>
        </p:grpSpPr>
        <p:cxnSp>
          <p:nvCxnSpPr>
            <p:cNvPr id="661" name="Düz Bağlayıcı 660">
              <a:extLst>
                <a:ext uri="{FF2B5EF4-FFF2-40B4-BE49-F238E27FC236}">
                  <a16:creationId xmlns:a16="http://schemas.microsoft.com/office/drawing/2014/main" id="{AD32936C-C38C-8D2B-D81F-C902579F40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55525" y="2368715"/>
              <a:ext cx="538274" cy="27711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Düz Bağlayıcı 662">
              <a:extLst>
                <a:ext uri="{FF2B5EF4-FFF2-40B4-BE49-F238E27FC236}">
                  <a16:creationId xmlns:a16="http://schemas.microsoft.com/office/drawing/2014/main" id="{7B4C7AB9-DAEA-CB19-9824-97AAB50A02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70297" y="2375117"/>
              <a:ext cx="596822" cy="3496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8" name="Grup 667">
            <a:extLst>
              <a:ext uri="{FF2B5EF4-FFF2-40B4-BE49-F238E27FC236}">
                <a16:creationId xmlns:a16="http://schemas.microsoft.com/office/drawing/2014/main" id="{1DE3E1BF-2C34-B163-3949-28499FB953A1}"/>
              </a:ext>
            </a:extLst>
          </p:cNvPr>
          <p:cNvGrpSpPr/>
          <p:nvPr/>
        </p:nvGrpSpPr>
        <p:grpSpPr>
          <a:xfrm>
            <a:off x="1660482" y="910998"/>
            <a:ext cx="756811" cy="660442"/>
            <a:chOff x="1614895" y="918138"/>
            <a:chExt cx="756811" cy="660442"/>
          </a:xfrm>
        </p:grpSpPr>
        <p:sp>
          <p:nvSpPr>
            <p:cNvPr id="665" name="Metin kutusu 664">
              <a:extLst>
                <a:ext uri="{FF2B5EF4-FFF2-40B4-BE49-F238E27FC236}">
                  <a16:creationId xmlns:a16="http://schemas.microsoft.com/office/drawing/2014/main" id="{B35CCF20-9BBE-25AA-E8B9-C684205FE8AE}"/>
                </a:ext>
              </a:extLst>
            </p:cNvPr>
            <p:cNvSpPr txBox="1"/>
            <p:nvPr/>
          </p:nvSpPr>
          <p:spPr>
            <a:xfrm>
              <a:off x="1642151" y="918138"/>
              <a:ext cx="719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solidFill>
                    <a:schemeClr val="accent1"/>
                  </a:solidFill>
                  <a:latin typeface="Tw Cen MT" panose="020B0602020104020603" pitchFamily="34" charset="0"/>
                </a:rPr>
                <a:t>ABD</a:t>
              </a:r>
            </a:p>
          </p:txBody>
        </p:sp>
        <p:sp>
          <p:nvSpPr>
            <p:cNvPr id="667" name="Metin kutusu 666">
              <a:extLst>
                <a:ext uri="{FF2B5EF4-FFF2-40B4-BE49-F238E27FC236}">
                  <a16:creationId xmlns:a16="http://schemas.microsoft.com/office/drawing/2014/main" id="{B92C6C87-90E7-398E-050C-E5F1F419A48F}"/>
                </a:ext>
              </a:extLst>
            </p:cNvPr>
            <p:cNvSpPr txBox="1"/>
            <p:nvPr/>
          </p:nvSpPr>
          <p:spPr>
            <a:xfrm>
              <a:off x="1614895" y="1209248"/>
              <a:ext cx="7568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>
                  <a:solidFill>
                    <a:schemeClr val="bg1"/>
                  </a:solidFill>
                </a:rPr>
                <a:t>1.586</a:t>
              </a:r>
            </a:p>
          </p:txBody>
        </p:sp>
      </p:grpSp>
      <p:grpSp>
        <p:nvGrpSpPr>
          <p:cNvPr id="711" name="Grup 710">
            <a:extLst>
              <a:ext uri="{FF2B5EF4-FFF2-40B4-BE49-F238E27FC236}">
                <a16:creationId xmlns:a16="http://schemas.microsoft.com/office/drawing/2014/main" id="{F4813E25-CEB8-B8D3-28FE-49798A4E70B1}"/>
              </a:ext>
            </a:extLst>
          </p:cNvPr>
          <p:cNvGrpSpPr/>
          <p:nvPr/>
        </p:nvGrpSpPr>
        <p:grpSpPr>
          <a:xfrm>
            <a:off x="4828469" y="1273453"/>
            <a:ext cx="1251182" cy="622668"/>
            <a:chOff x="4828469" y="1273453"/>
            <a:chExt cx="1251182" cy="622668"/>
          </a:xfrm>
        </p:grpSpPr>
        <p:sp>
          <p:nvSpPr>
            <p:cNvPr id="670" name="Metin kutusu 669">
              <a:extLst>
                <a:ext uri="{FF2B5EF4-FFF2-40B4-BE49-F238E27FC236}">
                  <a16:creationId xmlns:a16="http://schemas.microsoft.com/office/drawing/2014/main" id="{D4A5AC26-BCB0-69AF-76B4-5871962F77CC}"/>
                </a:ext>
              </a:extLst>
            </p:cNvPr>
            <p:cNvSpPr txBox="1"/>
            <p:nvPr/>
          </p:nvSpPr>
          <p:spPr>
            <a:xfrm>
              <a:off x="4828469" y="1273453"/>
              <a:ext cx="12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w Cen MT" panose="020B0602020104020603" pitchFamily="34" charset="0"/>
                </a:rPr>
                <a:t>ALMANYA</a:t>
              </a:r>
              <a:endParaRPr lang="tr-TR" dirty="0">
                <a:solidFill>
                  <a:schemeClr val="accent2">
                    <a:lumMod val="20000"/>
                    <a:lumOff val="80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671" name="Metin kutusu 670">
              <a:extLst>
                <a:ext uri="{FF2B5EF4-FFF2-40B4-BE49-F238E27FC236}">
                  <a16:creationId xmlns:a16="http://schemas.microsoft.com/office/drawing/2014/main" id="{9B405465-247A-913B-A9C6-30A9E4E75FB3}"/>
                </a:ext>
              </a:extLst>
            </p:cNvPr>
            <p:cNvSpPr txBox="1"/>
            <p:nvPr/>
          </p:nvSpPr>
          <p:spPr>
            <a:xfrm>
              <a:off x="5107569" y="1557567"/>
              <a:ext cx="7568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b="1" dirty="0">
                  <a:solidFill>
                    <a:schemeClr val="bg1"/>
                  </a:solidFill>
                </a:rPr>
                <a:t>1.831</a:t>
              </a:r>
            </a:p>
          </p:txBody>
        </p:sp>
      </p:grpSp>
      <p:grpSp>
        <p:nvGrpSpPr>
          <p:cNvPr id="709" name="Grup 708">
            <a:extLst>
              <a:ext uri="{FF2B5EF4-FFF2-40B4-BE49-F238E27FC236}">
                <a16:creationId xmlns:a16="http://schemas.microsoft.com/office/drawing/2014/main" id="{93CBFD58-BCC1-854F-ECEA-39E7F2BB6143}"/>
              </a:ext>
            </a:extLst>
          </p:cNvPr>
          <p:cNvGrpSpPr/>
          <p:nvPr/>
        </p:nvGrpSpPr>
        <p:grpSpPr>
          <a:xfrm>
            <a:off x="4749297" y="2080202"/>
            <a:ext cx="835993" cy="607222"/>
            <a:chOff x="4749297" y="2080202"/>
            <a:chExt cx="835993" cy="607222"/>
          </a:xfrm>
        </p:grpSpPr>
        <p:sp>
          <p:nvSpPr>
            <p:cNvPr id="677" name="Metin kutusu 676">
              <a:extLst>
                <a:ext uri="{FF2B5EF4-FFF2-40B4-BE49-F238E27FC236}">
                  <a16:creationId xmlns:a16="http://schemas.microsoft.com/office/drawing/2014/main" id="{9CA3B4E7-726A-A0D5-AD00-634D7F422E96}"/>
                </a:ext>
              </a:extLst>
            </p:cNvPr>
            <p:cNvSpPr txBox="1"/>
            <p:nvPr/>
          </p:nvSpPr>
          <p:spPr>
            <a:xfrm>
              <a:off x="4749297" y="2080202"/>
              <a:ext cx="835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Tw Cen MT" panose="020B0602020104020603" pitchFamily="34" charset="0"/>
                </a:rPr>
                <a:t>İTALYA</a:t>
              </a:r>
              <a:endParaRPr lang="tr-TR" dirty="0">
                <a:solidFill>
                  <a:schemeClr val="accent4">
                    <a:lumMod val="60000"/>
                    <a:lumOff val="40000"/>
                  </a:schemeClr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681" name="Metin kutusu 680">
              <a:extLst>
                <a:ext uri="{FF2B5EF4-FFF2-40B4-BE49-F238E27FC236}">
                  <a16:creationId xmlns:a16="http://schemas.microsoft.com/office/drawing/2014/main" id="{ECD5B037-28D3-99FC-E2FA-F65D151BCDFB}"/>
                </a:ext>
              </a:extLst>
            </p:cNvPr>
            <p:cNvSpPr txBox="1"/>
            <p:nvPr/>
          </p:nvSpPr>
          <p:spPr>
            <a:xfrm>
              <a:off x="4813269" y="2348870"/>
              <a:ext cx="7568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b="1" dirty="0">
                  <a:solidFill>
                    <a:schemeClr val="bg1"/>
                  </a:solidFill>
                </a:rPr>
                <a:t>613</a:t>
              </a:r>
            </a:p>
          </p:txBody>
        </p:sp>
      </p:grpSp>
      <p:grpSp>
        <p:nvGrpSpPr>
          <p:cNvPr id="714" name="Grup 713">
            <a:extLst>
              <a:ext uri="{FF2B5EF4-FFF2-40B4-BE49-F238E27FC236}">
                <a16:creationId xmlns:a16="http://schemas.microsoft.com/office/drawing/2014/main" id="{425E7BAC-D4BE-1E4E-B42D-70CFC9063E8F}"/>
              </a:ext>
            </a:extLst>
          </p:cNvPr>
          <p:cNvGrpSpPr/>
          <p:nvPr/>
        </p:nvGrpSpPr>
        <p:grpSpPr>
          <a:xfrm>
            <a:off x="6558625" y="1823452"/>
            <a:ext cx="1251182" cy="614063"/>
            <a:chOff x="6558625" y="1823452"/>
            <a:chExt cx="1251182" cy="614063"/>
          </a:xfrm>
        </p:grpSpPr>
        <p:sp>
          <p:nvSpPr>
            <p:cNvPr id="685" name="Metin kutusu 684">
              <a:extLst>
                <a:ext uri="{FF2B5EF4-FFF2-40B4-BE49-F238E27FC236}">
                  <a16:creationId xmlns:a16="http://schemas.microsoft.com/office/drawing/2014/main" id="{51665755-1739-1CC6-3C75-2BB7BDE04417}"/>
                </a:ext>
              </a:extLst>
            </p:cNvPr>
            <p:cNvSpPr txBox="1"/>
            <p:nvPr/>
          </p:nvSpPr>
          <p:spPr>
            <a:xfrm>
              <a:off x="6558625" y="1823452"/>
              <a:ext cx="12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dirty="0">
                  <a:solidFill>
                    <a:srgbClr val="FF0000"/>
                  </a:solidFill>
                  <a:latin typeface="Tw Cen MT" panose="020B0602020104020603" pitchFamily="34" charset="0"/>
                </a:rPr>
                <a:t>TÜRKİYE</a:t>
              </a:r>
              <a:endParaRPr lang="tr-TR" dirty="0">
                <a:solidFill>
                  <a:srgbClr val="FF0000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686" name="Metin kutusu 685">
              <a:extLst>
                <a:ext uri="{FF2B5EF4-FFF2-40B4-BE49-F238E27FC236}">
                  <a16:creationId xmlns:a16="http://schemas.microsoft.com/office/drawing/2014/main" id="{0A71939C-FDCA-E2F9-8DDF-D2A41AE25EB3}"/>
                </a:ext>
              </a:extLst>
            </p:cNvPr>
            <p:cNvSpPr txBox="1"/>
            <p:nvPr/>
          </p:nvSpPr>
          <p:spPr>
            <a:xfrm>
              <a:off x="6815184" y="2098961"/>
              <a:ext cx="7568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b="1" dirty="0">
                  <a:solidFill>
                    <a:schemeClr val="bg1"/>
                  </a:solidFill>
                </a:rPr>
                <a:t>8.439</a:t>
              </a:r>
            </a:p>
          </p:txBody>
        </p:sp>
      </p:grpSp>
      <p:grpSp>
        <p:nvGrpSpPr>
          <p:cNvPr id="713" name="Grup 712">
            <a:extLst>
              <a:ext uri="{FF2B5EF4-FFF2-40B4-BE49-F238E27FC236}">
                <a16:creationId xmlns:a16="http://schemas.microsoft.com/office/drawing/2014/main" id="{389C53F3-667A-DC48-2172-5D562AB6693B}"/>
              </a:ext>
            </a:extLst>
          </p:cNvPr>
          <p:cNvGrpSpPr/>
          <p:nvPr/>
        </p:nvGrpSpPr>
        <p:grpSpPr>
          <a:xfrm>
            <a:off x="6283683" y="588928"/>
            <a:ext cx="1251182" cy="615145"/>
            <a:chOff x="6283683" y="588928"/>
            <a:chExt cx="1251182" cy="615145"/>
          </a:xfrm>
        </p:grpSpPr>
        <p:sp>
          <p:nvSpPr>
            <p:cNvPr id="691" name="Metin kutusu 690">
              <a:extLst>
                <a:ext uri="{FF2B5EF4-FFF2-40B4-BE49-F238E27FC236}">
                  <a16:creationId xmlns:a16="http://schemas.microsoft.com/office/drawing/2014/main" id="{332D8B83-FEBF-369F-6429-EB7958180217}"/>
                </a:ext>
              </a:extLst>
            </p:cNvPr>
            <p:cNvSpPr txBox="1"/>
            <p:nvPr/>
          </p:nvSpPr>
          <p:spPr>
            <a:xfrm>
              <a:off x="6283683" y="588928"/>
              <a:ext cx="12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dirty="0">
                  <a:solidFill>
                    <a:schemeClr val="accent3"/>
                  </a:solidFill>
                  <a:latin typeface="Tw Cen MT" panose="020B0602020104020603" pitchFamily="34" charset="0"/>
                </a:rPr>
                <a:t>İSVİÇRE</a:t>
              </a:r>
              <a:endParaRPr lang="tr-TR" dirty="0">
                <a:solidFill>
                  <a:schemeClr val="accent3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692" name="Metin kutusu 691">
              <a:extLst>
                <a:ext uri="{FF2B5EF4-FFF2-40B4-BE49-F238E27FC236}">
                  <a16:creationId xmlns:a16="http://schemas.microsoft.com/office/drawing/2014/main" id="{F0A6D423-24C1-61A9-E94E-611DD8D4A21A}"/>
                </a:ext>
              </a:extLst>
            </p:cNvPr>
            <p:cNvSpPr txBox="1"/>
            <p:nvPr/>
          </p:nvSpPr>
          <p:spPr>
            <a:xfrm>
              <a:off x="6511026" y="865519"/>
              <a:ext cx="7568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b="1" dirty="0">
                  <a:solidFill>
                    <a:schemeClr val="bg1"/>
                  </a:solidFill>
                </a:rPr>
                <a:t>606</a:t>
              </a:r>
            </a:p>
          </p:txBody>
        </p:sp>
      </p:grpSp>
      <p:grpSp>
        <p:nvGrpSpPr>
          <p:cNvPr id="716" name="Grup 715">
            <a:extLst>
              <a:ext uri="{FF2B5EF4-FFF2-40B4-BE49-F238E27FC236}">
                <a16:creationId xmlns:a16="http://schemas.microsoft.com/office/drawing/2014/main" id="{9453BDA8-A5C0-1D12-A258-E8945E838E9D}"/>
              </a:ext>
            </a:extLst>
          </p:cNvPr>
          <p:cNvGrpSpPr/>
          <p:nvPr/>
        </p:nvGrpSpPr>
        <p:grpSpPr>
          <a:xfrm>
            <a:off x="9259974" y="1070194"/>
            <a:ext cx="1251182" cy="629091"/>
            <a:chOff x="9259974" y="1070194"/>
            <a:chExt cx="1251182" cy="629091"/>
          </a:xfrm>
        </p:grpSpPr>
        <p:sp>
          <p:nvSpPr>
            <p:cNvPr id="695" name="Metin kutusu 694">
              <a:extLst>
                <a:ext uri="{FF2B5EF4-FFF2-40B4-BE49-F238E27FC236}">
                  <a16:creationId xmlns:a16="http://schemas.microsoft.com/office/drawing/2014/main" id="{1C38BB6D-60E9-9641-7C1A-8A7CCE52BE36}"/>
                </a:ext>
              </a:extLst>
            </p:cNvPr>
            <p:cNvSpPr txBox="1"/>
            <p:nvPr/>
          </p:nvSpPr>
          <p:spPr>
            <a:xfrm>
              <a:off x="9259974" y="1070194"/>
              <a:ext cx="12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dirty="0">
                  <a:solidFill>
                    <a:srgbClr val="00B0F0"/>
                  </a:solidFill>
                  <a:latin typeface="Tw Cen MT" panose="020B0602020104020603" pitchFamily="34" charset="0"/>
                </a:rPr>
                <a:t>JAPONYA</a:t>
              </a:r>
              <a:endParaRPr lang="tr-TR" dirty="0">
                <a:solidFill>
                  <a:srgbClr val="00B0F0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698" name="Metin kutusu 697">
              <a:extLst>
                <a:ext uri="{FF2B5EF4-FFF2-40B4-BE49-F238E27FC236}">
                  <a16:creationId xmlns:a16="http://schemas.microsoft.com/office/drawing/2014/main" id="{CBA5F80E-657C-71E4-8EE4-EFC69D4FA4F0}"/>
                </a:ext>
              </a:extLst>
            </p:cNvPr>
            <p:cNvSpPr txBox="1"/>
            <p:nvPr/>
          </p:nvSpPr>
          <p:spPr>
            <a:xfrm>
              <a:off x="9495426" y="1360731"/>
              <a:ext cx="7568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1600" b="1" dirty="0">
                  <a:solidFill>
                    <a:schemeClr val="bg1"/>
                  </a:solidFill>
                </a:rPr>
                <a:t>575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964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Resim 19" descr="Bağlı cam kürelerden oluşan soyut arka plan">
            <a:extLst>
              <a:ext uri="{FF2B5EF4-FFF2-40B4-BE49-F238E27FC236}">
                <a16:creationId xmlns:a16="http://schemas.microsoft.com/office/drawing/2014/main" id="{2C064289-64A8-A7BB-894B-4674413B4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Rectangle: Rounded Corners 14">
            <a:extLst>
              <a:ext uri="{FF2B5EF4-FFF2-40B4-BE49-F238E27FC236}">
                <a16:creationId xmlns:a16="http://schemas.microsoft.com/office/drawing/2014/main" id="{6803F1AF-137C-8613-2EF7-9AB1FAFAB9B4}"/>
              </a:ext>
            </a:extLst>
          </p:cNvPr>
          <p:cNvSpPr/>
          <p:nvPr/>
        </p:nvSpPr>
        <p:spPr>
          <a:xfrm>
            <a:off x="6473598" y="740226"/>
            <a:ext cx="3164115" cy="5152572"/>
          </a:xfrm>
          <a:prstGeom prst="roundRect">
            <a:avLst>
              <a:gd name="adj" fmla="val 8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5">
            <a:extLst>
              <a:ext uri="{FF2B5EF4-FFF2-40B4-BE49-F238E27FC236}">
                <a16:creationId xmlns:a16="http://schemas.microsoft.com/office/drawing/2014/main" id="{2E53E38A-1717-75A0-17A2-9382CC958B51}"/>
              </a:ext>
            </a:extLst>
          </p:cNvPr>
          <p:cNvSpPr/>
          <p:nvPr/>
        </p:nvSpPr>
        <p:spPr>
          <a:xfrm>
            <a:off x="2667680" y="740226"/>
            <a:ext cx="3164115" cy="5152572"/>
          </a:xfrm>
          <a:prstGeom prst="roundRect">
            <a:avLst>
              <a:gd name="adj" fmla="val 8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8">
            <a:extLst>
              <a:ext uri="{FF2B5EF4-FFF2-40B4-BE49-F238E27FC236}">
                <a16:creationId xmlns:a16="http://schemas.microsoft.com/office/drawing/2014/main" id="{9D75F48D-E537-4DE4-403A-8F0609357222}"/>
              </a:ext>
            </a:extLst>
          </p:cNvPr>
          <p:cNvSpPr txBox="1"/>
          <p:nvPr/>
        </p:nvSpPr>
        <p:spPr>
          <a:xfrm>
            <a:off x="6801418" y="1571223"/>
            <a:ext cx="2249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w Cen MT" panose="020B0602020104020603" pitchFamily="34" charset="0"/>
              </a:rPr>
              <a:t>2022</a:t>
            </a:r>
          </a:p>
        </p:txBody>
      </p:sp>
      <p:grpSp>
        <p:nvGrpSpPr>
          <p:cNvPr id="30" name="Grup 29">
            <a:extLst>
              <a:ext uri="{FF2B5EF4-FFF2-40B4-BE49-F238E27FC236}">
                <a16:creationId xmlns:a16="http://schemas.microsoft.com/office/drawing/2014/main" id="{9BC55259-DE34-3E0F-0957-505C19EEDF80}"/>
              </a:ext>
            </a:extLst>
          </p:cNvPr>
          <p:cNvGrpSpPr/>
          <p:nvPr/>
        </p:nvGrpSpPr>
        <p:grpSpPr>
          <a:xfrm>
            <a:off x="6594589" y="5078985"/>
            <a:ext cx="2844800" cy="1259428"/>
            <a:chOff x="6633255" y="4628021"/>
            <a:chExt cx="2844800" cy="1259428"/>
          </a:xfrm>
        </p:grpSpPr>
        <p:pic>
          <p:nvPicPr>
            <p:cNvPr id="18" name="Graphic 21" descr="Bullseye with solid fill">
              <a:extLst>
                <a:ext uri="{FF2B5EF4-FFF2-40B4-BE49-F238E27FC236}">
                  <a16:creationId xmlns:a16="http://schemas.microsoft.com/office/drawing/2014/main" id="{D5108400-9A71-4FAD-5EB1-1ABF72975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827055" y="4628021"/>
              <a:ext cx="457200" cy="457200"/>
            </a:xfrm>
            <a:prstGeom prst="rect">
              <a:avLst/>
            </a:prstGeom>
          </p:spPr>
        </p:pic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id="{8D406D13-F7F1-58C1-0D00-1DDA79C5AF71}"/>
                </a:ext>
              </a:extLst>
            </p:cNvPr>
            <p:cNvSpPr txBox="1"/>
            <p:nvPr/>
          </p:nvSpPr>
          <p:spPr>
            <a:xfrm>
              <a:off x="6633255" y="5056452"/>
              <a:ext cx="284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>
                  <a:latin typeface="Tw Cen MT" panose="020B0602020104020603" pitchFamily="34" charset="0"/>
                </a:rPr>
                <a:t>BAŞVURU: 15.856</a:t>
              </a:r>
            </a:p>
            <a:p>
              <a:pPr algn="ctr"/>
              <a:r>
                <a:rPr lang="tr-TR" sz="2400" b="1" dirty="0">
                  <a:latin typeface="Tw Cen MT" panose="020B0602020104020603" pitchFamily="34" charset="0"/>
                </a:rPr>
                <a:t>TESCİL: 10.335</a:t>
              </a:r>
              <a:endParaRPr lang="en-US" sz="2400" b="1" dirty="0">
                <a:latin typeface="Tw Cen MT" panose="020B0602020104020603" pitchFamily="34" charset="0"/>
              </a:endParaRPr>
            </a:p>
          </p:txBody>
        </p:sp>
      </p:grpSp>
      <p:sp>
        <p:nvSpPr>
          <p:cNvPr id="9" name="TextBox 9">
            <a:extLst>
              <a:ext uri="{FF2B5EF4-FFF2-40B4-BE49-F238E27FC236}">
                <a16:creationId xmlns:a16="http://schemas.microsoft.com/office/drawing/2014/main" id="{4767B942-822F-9B07-5167-0B82B2D6DFD5}"/>
              </a:ext>
            </a:extLst>
          </p:cNvPr>
          <p:cNvSpPr txBox="1"/>
          <p:nvPr/>
        </p:nvSpPr>
        <p:spPr>
          <a:xfrm>
            <a:off x="3050437" y="1536010"/>
            <a:ext cx="2249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w Cen MT" panose="020B0602020104020603" pitchFamily="34" charset="0"/>
              </a:rPr>
              <a:t>2021</a:t>
            </a:r>
          </a:p>
        </p:txBody>
      </p:sp>
      <p:grpSp>
        <p:nvGrpSpPr>
          <p:cNvPr id="10" name="Group 34">
            <a:extLst>
              <a:ext uri="{FF2B5EF4-FFF2-40B4-BE49-F238E27FC236}">
                <a16:creationId xmlns:a16="http://schemas.microsoft.com/office/drawing/2014/main" id="{E5A06882-A9D5-0985-75DA-5C2A47E1DCA3}"/>
              </a:ext>
            </a:extLst>
          </p:cNvPr>
          <p:cNvGrpSpPr/>
          <p:nvPr/>
        </p:nvGrpSpPr>
        <p:grpSpPr>
          <a:xfrm>
            <a:off x="2788671" y="5078985"/>
            <a:ext cx="2844800" cy="1253067"/>
            <a:chOff x="809851" y="4628024"/>
            <a:chExt cx="2844800" cy="1253067"/>
          </a:xfrm>
        </p:grpSpPr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1A3CA2DC-3755-1B26-9F99-2BEC40518E82}"/>
                </a:ext>
              </a:extLst>
            </p:cNvPr>
            <p:cNvSpPr txBox="1"/>
            <p:nvPr/>
          </p:nvSpPr>
          <p:spPr>
            <a:xfrm>
              <a:off x="809851" y="5050094"/>
              <a:ext cx="284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>
                  <a:latin typeface="Tw Cen MT" panose="020B0602020104020603" pitchFamily="34" charset="0"/>
                </a:rPr>
                <a:t>BAŞVURU: 17.566</a:t>
              </a:r>
            </a:p>
            <a:p>
              <a:pPr algn="ctr"/>
              <a:r>
                <a:rPr lang="tr-TR" sz="2400" b="1" dirty="0">
                  <a:latin typeface="Tw Cen MT" panose="020B0602020104020603" pitchFamily="34" charset="0"/>
                </a:rPr>
                <a:t>TESCİL: 12.566</a:t>
              </a:r>
              <a:endParaRPr lang="en-US" sz="2400" b="1" dirty="0">
                <a:latin typeface="Tw Cen MT" panose="020B0602020104020603" pitchFamily="34" charset="0"/>
              </a:endParaRPr>
            </a:p>
          </p:txBody>
        </p:sp>
        <p:pic>
          <p:nvPicPr>
            <p:cNvPr id="12" name="Graphic 12" descr="Bar graph with upward trend with solid fill">
              <a:extLst>
                <a:ext uri="{FF2B5EF4-FFF2-40B4-BE49-F238E27FC236}">
                  <a16:creationId xmlns:a16="http://schemas.microsoft.com/office/drawing/2014/main" id="{00476A67-0683-564F-0798-D7BE4BC4F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003651" y="4628024"/>
              <a:ext cx="457200" cy="457200"/>
            </a:xfrm>
            <a:prstGeom prst="rect">
              <a:avLst/>
            </a:prstGeom>
          </p:spPr>
        </p:pic>
      </p:grpSp>
      <p:graphicFrame>
        <p:nvGraphicFramePr>
          <p:cNvPr id="22" name="Grafik 21">
            <a:extLst>
              <a:ext uri="{FF2B5EF4-FFF2-40B4-BE49-F238E27FC236}">
                <a16:creationId xmlns:a16="http://schemas.microsoft.com/office/drawing/2014/main" id="{B2EA16C7-87CD-96FB-835B-E5D560CCC0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8055902"/>
              </p:ext>
            </p:extLst>
          </p:nvPr>
        </p:nvGraphicFramePr>
        <p:xfrm>
          <a:off x="1775844" y="1943699"/>
          <a:ext cx="4675187" cy="3149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8" name="Grafik 27">
            <a:extLst>
              <a:ext uri="{FF2B5EF4-FFF2-40B4-BE49-F238E27FC236}">
                <a16:creationId xmlns:a16="http://schemas.microsoft.com/office/drawing/2014/main" id="{41C21B13-8C95-6FC6-12DE-F4B92F9958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4600068"/>
              </p:ext>
            </p:extLst>
          </p:nvPr>
        </p:nvGraphicFramePr>
        <p:xfrm>
          <a:off x="5537769" y="2032888"/>
          <a:ext cx="4675187" cy="3149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1" name="Metin kutusu 20">
            <a:extLst>
              <a:ext uri="{FF2B5EF4-FFF2-40B4-BE49-F238E27FC236}">
                <a16:creationId xmlns:a16="http://schemas.microsoft.com/office/drawing/2014/main" id="{BA2A91E5-9E1A-4D1E-2BE7-60658A3E8780}"/>
              </a:ext>
            </a:extLst>
          </p:cNvPr>
          <p:cNvSpPr txBox="1"/>
          <p:nvPr/>
        </p:nvSpPr>
        <p:spPr>
          <a:xfrm>
            <a:off x="1066800" y="341867"/>
            <a:ext cx="1005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Tw Cen MT" panose="020B0602020104020603" pitchFamily="34" charset="0"/>
              </a:rPr>
              <a:t>YERLİ VE YABANCI PATENT BAŞVURULARI VE TESCİLLERİNİN </a:t>
            </a:r>
          </a:p>
          <a:p>
            <a:pPr algn="ctr"/>
            <a:r>
              <a:rPr lang="tr-TR" sz="2400" b="1" dirty="0">
                <a:latin typeface="Tw Cen MT" panose="020B0602020104020603" pitchFamily="34" charset="0"/>
              </a:rPr>
              <a:t>YILLARA GÖRE DAĞILIMI</a:t>
            </a:r>
          </a:p>
        </p:txBody>
      </p:sp>
    </p:spTree>
    <p:extLst>
      <p:ext uri="{BB962C8B-B14F-4D97-AF65-F5344CB8AC3E}">
        <p14:creationId xmlns:p14="http://schemas.microsoft.com/office/powerpoint/2010/main" val="73704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15" grpId="0"/>
      <p:bldP spid="9" grpId="0"/>
      <p:bldGraphic spid="22" grpId="0">
        <p:bldAsOne/>
      </p:bldGraphic>
      <p:bldGraphic spid="28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Video 14" title="Matematik ve bilim formülleri">
            <a:hlinkClick r:id="" action="ppaction://media"/>
            <a:extLst>
              <a:ext uri="{FF2B5EF4-FFF2-40B4-BE49-F238E27FC236}">
                <a16:creationId xmlns:a16="http://schemas.microsoft.com/office/drawing/2014/main" id="{DC25844F-6F1D-2BA3-1643-FE9A6995B8C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D2D73B66-C048-A578-57DF-67328C51096C}"/>
              </a:ext>
            </a:extLst>
          </p:cNvPr>
          <p:cNvSpPr txBox="1"/>
          <p:nvPr/>
        </p:nvSpPr>
        <p:spPr>
          <a:xfrm>
            <a:off x="2010228" y="920621"/>
            <a:ext cx="97390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%12</a:t>
            </a:r>
          </a:p>
        </p:txBody>
      </p:sp>
    </p:spTree>
    <p:extLst>
      <p:ext uri="{BB962C8B-B14F-4D97-AF65-F5344CB8AC3E}">
        <p14:creationId xmlns:p14="http://schemas.microsoft.com/office/powerpoint/2010/main" val="325013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83533A3A-2EB5-5D9A-5B19-511016DC4A13}"/>
              </a:ext>
            </a:extLst>
          </p:cNvPr>
          <p:cNvSpPr/>
          <p:nvPr/>
        </p:nvSpPr>
        <p:spPr>
          <a:xfrm>
            <a:off x="522514" y="0"/>
            <a:ext cx="36000" cy="6858000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FE5BC97-92C1-89E0-3571-7B2C46507FD2}"/>
              </a:ext>
            </a:extLst>
          </p:cNvPr>
          <p:cNvSpPr txBox="1"/>
          <p:nvPr/>
        </p:nvSpPr>
        <p:spPr>
          <a:xfrm>
            <a:off x="772256" y="397577"/>
            <a:ext cx="76100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Araştırmamızda veya Ürünümüzde Eksiklik Var Mı?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B8E2373-3743-4460-4E4F-ADA41762EA3F}"/>
              </a:ext>
            </a:extLst>
          </p:cNvPr>
          <p:cNvSpPr txBox="1"/>
          <p:nvPr/>
        </p:nvSpPr>
        <p:spPr>
          <a:xfrm>
            <a:off x="772256" y="1474314"/>
            <a:ext cx="9715299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Tasarım Değişikliği Üretime Engel Mi?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14A569B4-9A33-4C4B-F67C-61C156336C4C}"/>
              </a:ext>
            </a:extLst>
          </p:cNvPr>
          <p:cNvSpPr txBox="1"/>
          <p:nvPr/>
        </p:nvSpPr>
        <p:spPr>
          <a:xfrm>
            <a:off x="772256" y="2551051"/>
            <a:ext cx="102876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Çalışma Alanımızla İlgili En Önemli Patentlere Hangi Firmalar Sahip?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BE30846-EC33-AFFB-3EB6-B109088B9F46}"/>
              </a:ext>
            </a:extLst>
          </p:cNvPr>
          <p:cNvSpPr txBox="1"/>
          <p:nvPr/>
        </p:nvSpPr>
        <p:spPr>
          <a:xfrm>
            <a:off x="772256" y="3627788"/>
            <a:ext cx="10774841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Hukuksal Süreçte Rakipler Kimler Olabilir?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68256B23-1899-A9CB-A3F6-C38A5D5275FF}"/>
              </a:ext>
            </a:extLst>
          </p:cNvPr>
          <p:cNvSpPr txBox="1"/>
          <p:nvPr/>
        </p:nvSpPr>
        <p:spPr>
          <a:xfrm>
            <a:off x="772256" y="4704525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/>
                <a:ea typeface="STHupo"/>
                <a:cs typeface="Poppins"/>
              </a:rPr>
              <a:t>Çalışmamızı veya Ürünümüzü Engelleyen Patentlerin Süreleri Nelerdir?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8892401-1510-E925-F678-3AE92984903A}"/>
              </a:ext>
            </a:extLst>
          </p:cNvPr>
          <p:cNvSpPr txBox="1"/>
          <p:nvPr/>
        </p:nvSpPr>
        <p:spPr>
          <a:xfrm>
            <a:off x="772255" y="5781262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/>
                <a:ea typeface="STHupo"/>
                <a:cs typeface="Poppins"/>
              </a:rPr>
              <a:t>Dava Vaka Analizleri İle Olası Senaryolara Hazırlıklı Mıyız?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5A292572-A092-2EE2-9E72-5D6F0C93D5C1}"/>
              </a:ext>
            </a:extLst>
          </p:cNvPr>
          <p:cNvSpPr/>
          <p:nvPr/>
        </p:nvSpPr>
        <p:spPr>
          <a:xfrm>
            <a:off x="524328" y="-848258"/>
            <a:ext cx="36000" cy="720000"/>
          </a:xfrm>
          <a:prstGeom prst="rect">
            <a:avLst/>
          </a:prstGeom>
          <a:solidFill>
            <a:srgbClr val="1AD4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8756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83533A3A-2EB5-5D9A-5B19-511016DC4A13}"/>
              </a:ext>
            </a:extLst>
          </p:cNvPr>
          <p:cNvSpPr/>
          <p:nvPr/>
        </p:nvSpPr>
        <p:spPr>
          <a:xfrm>
            <a:off x="522514" y="0"/>
            <a:ext cx="36000" cy="6858000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FE5BC97-92C1-89E0-3571-7B2C46507FD2}"/>
              </a:ext>
            </a:extLst>
          </p:cNvPr>
          <p:cNvSpPr txBox="1"/>
          <p:nvPr/>
        </p:nvSpPr>
        <p:spPr>
          <a:xfrm>
            <a:off x="772256" y="397577"/>
            <a:ext cx="76100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Araştırmamızda veya Ürünümüzde Eksiklik Var Mı?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B8E2373-3743-4460-4E4F-ADA41762EA3F}"/>
              </a:ext>
            </a:extLst>
          </p:cNvPr>
          <p:cNvSpPr txBox="1"/>
          <p:nvPr/>
        </p:nvSpPr>
        <p:spPr>
          <a:xfrm>
            <a:off x="772256" y="1474314"/>
            <a:ext cx="9715299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Tasarım Değişikliği Üretime Engel Mi?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14A569B4-9A33-4C4B-F67C-61C156336C4C}"/>
              </a:ext>
            </a:extLst>
          </p:cNvPr>
          <p:cNvSpPr txBox="1"/>
          <p:nvPr/>
        </p:nvSpPr>
        <p:spPr>
          <a:xfrm>
            <a:off x="772256" y="2551051"/>
            <a:ext cx="102876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Çalışma Alanımızla İlgili En Önemli Patentlere Hangi Firmalar Sahip?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BE30846-EC33-AFFB-3EB6-B109088B9F46}"/>
              </a:ext>
            </a:extLst>
          </p:cNvPr>
          <p:cNvSpPr txBox="1"/>
          <p:nvPr/>
        </p:nvSpPr>
        <p:spPr>
          <a:xfrm>
            <a:off x="772256" y="3627788"/>
            <a:ext cx="10774841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Hukuksal Süreçte Rakipler Kimler Olabilir?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68256B23-1899-A9CB-A3F6-C38A5D5275FF}"/>
              </a:ext>
            </a:extLst>
          </p:cNvPr>
          <p:cNvSpPr txBox="1"/>
          <p:nvPr/>
        </p:nvSpPr>
        <p:spPr>
          <a:xfrm>
            <a:off x="772256" y="4704525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/>
                <a:ea typeface="STHupo"/>
                <a:cs typeface="Poppins"/>
              </a:rPr>
              <a:t>Çalışmamızı veya Ürünümüzü Engelleyen Patentlerin Süreleri Nelerdir?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8892401-1510-E925-F678-3AE92984903A}"/>
              </a:ext>
            </a:extLst>
          </p:cNvPr>
          <p:cNvSpPr txBox="1"/>
          <p:nvPr/>
        </p:nvSpPr>
        <p:spPr>
          <a:xfrm>
            <a:off x="772255" y="5781262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/>
                <a:ea typeface="STHupo"/>
                <a:cs typeface="Poppins"/>
              </a:rPr>
              <a:t>Dava Vaka Analizleri İle Olası Senaryolara Hazırlıklı Mıyız?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5A292572-A092-2EE2-9E72-5D6F0C93D5C1}"/>
              </a:ext>
            </a:extLst>
          </p:cNvPr>
          <p:cNvSpPr/>
          <p:nvPr/>
        </p:nvSpPr>
        <p:spPr>
          <a:xfrm>
            <a:off x="525998" y="516084"/>
            <a:ext cx="45719" cy="1744515"/>
          </a:xfrm>
          <a:prstGeom prst="rect">
            <a:avLst/>
          </a:prstGeom>
          <a:solidFill>
            <a:srgbClr val="1AD4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89889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83533A3A-2EB5-5D9A-5B19-511016DC4A13}"/>
              </a:ext>
            </a:extLst>
          </p:cNvPr>
          <p:cNvSpPr/>
          <p:nvPr/>
        </p:nvSpPr>
        <p:spPr>
          <a:xfrm>
            <a:off x="522514" y="0"/>
            <a:ext cx="36000" cy="6858000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FE5BC97-92C1-89E0-3571-7B2C46507FD2}"/>
              </a:ext>
            </a:extLst>
          </p:cNvPr>
          <p:cNvSpPr txBox="1"/>
          <p:nvPr/>
        </p:nvSpPr>
        <p:spPr>
          <a:xfrm>
            <a:off x="772256" y="397577"/>
            <a:ext cx="76100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Araştırmamızda veya Ürünümüzde Eksiklik Var Mı?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B8E2373-3743-4460-4E4F-ADA41762EA3F}"/>
              </a:ext>
            </a:extLst>
          </p:cNvPr>
          <p:cNvSpPr txBox="1"/>
          <p:nvPr/>
        </p:nvSpPr>
        <p:spPr>
          <a:xfrm>
            <a:off x="772256" y="1474314"/>
            <a:ext cx="9715299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Tasarım Değişikliği Üretime Engel Mi?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14A569B4-9A33-4C4B-F67C-61C156336C4C}"/>
              </a:ext>
            </a:extLst>
          </p:cNvPr>
          <p:cNvSpPr txBox="1"/>
          <p:nvPr/>
        </p:nvSpPr>
        <p:spPr>
          <a:xfrm>
            <a:off x="772256" y="2551051"/>
            <a:ext cx="102876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Çalışma Alanımızla İlgili En Önemli Patentlere Hangi Firmalar Sahip?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BE30846-EC33-AFFB-3EB6-B109088B9F46}"/>
              </a:ext>
            </a:extLst>
          </p:cNvPr>
          <p:cNvSpPr txBox="1"/>
          <p:nvPr/>
        </p:nvSpPr>
        <p:spPr>
          <a:xfrm>
            <a:off x="772256" y="3627788"/>
            <a:ext cx="10774841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Hukuksal Süreçte Rakipler Kimler Olabilir?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68256B23-1899-A9CB-A3F6-C38A5D5275FF}"/>
              </a:ext>
            </a:extLst>
          </p:cNvPr>
          <p:cNvSpPr txBox="1"/>
          <p:nvPr/>
        </p:nvSpPr>
        <p:spPr>
          <a:xfrm>
            <a:off x="772256" y="4704525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/>
                <a:ea typeface="STHupo"/>
                <a:cs typeface="Poppins"/>
              </a:rPr>
              <a:t>Çalışmamızı veya Ürünümüzü Engelleyen Patentlerin Süreleri Nelerdir?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8892401-1510-E925-F678-3AE92984903A}"/>
              </a:ext>
            </a:extLst>
          </p:cNvPr>
          <p:cNvSpPr txBox="1"/>
          <p:nvPr/>
        </p:nvSpPr>
        <p:spPr>
          <a:xfrm>
            <a:off x="772255" y="5781262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/>
                <a:ea typeface="STHupo"/>
                <a:cs typeface="Poppins"/>
              </a:rPr>
              <a:t>Dava Vaka Analizleri İle Olası Senaryolara Hazırlıklı Mıyız?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5A292572-A092-2EE2-9E72-5D6F0C93D5C1}"/>
              </a:ext>
            </a:extLst>
          </p:cNvPr>
          <p:cNvSpPr/>
          <p:nvPr/>
        </p:nvSpPr>
        <p:spPr>
          <a:xfrm>
            <a:off x="522513" y="2709000"/>
            <a:ext cx="45719" cy="1774100"/>
          </a:xfrm>
          <a:prstGeom prst="rect">
            <a:avLst/>
          </a:prstGeom>
          <a:solidFill>
            <a:srgbClr val="1AD4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32613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83533A3A-2EB5-5D9A-5B19-511016DC4A13}"/>
              </a:ext>
            </a:extLst>
          </p:cNvPr>
          <p:cNvSpPr/>
          <p:nvPr/>
        </p:nvSpPr>
        <p:spPr>
          <a:xfrm>
            <a:off x="522514" y="0"/>
            <a:ext cx="36000" cy="6858000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FE5BC97-92C1-89E0-3571-7B2C46507FD2}"/>
              </a:ext>
            </a:extLst>
          </p:cNvPr>
          <p:cNvSpPr txBox="1"/>
          <p:nvPr/>
        </p:nvSpPr>
        <p:spPr>
          <a:xfrm>
            <a:off x="772256" y="397577"/>
            <a:ext cx="76100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Araştırmamızda veya Ürünümüzde Eksiklik Var Mı?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B8E2373-3743-4460-4E4F-ADA41762EA3F}"/>
              </a:ext>
            </a:extLst>
          </p:cNvPr>
          <p:cNvSpPr txBox="1"/>
          <p:nvPr/>
        </p:nvSpPr>
        <p:spPr>
          <a:xfrm>
            <a:off x="772256" y="1474314"/>
            <a:ext cx="9715299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Tasarım Değişikliği Üretime Engel Mi?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14A569B4-9A33-4C4B-F67C-61C156336C4C}"/>
              </a:ext>
            </a:extLst>
          </p:cNvPr>
          <p:cNvSpPr txBox="1"/>
          <p:nvPr/>
        </p:nvSpPr>
        <p:spPr>
          <a:xfrm>
            <a:off x="772256" y="2551051"/>
            <a:ext cx="102876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Çalışma Alanımızla İlgili En Önemli Patentlere Hangi Firmalar Sahip?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BE30846-EC33-AFFB-3EB6-B109088B9F46}"/>
              </a:ext>
            </a:extLst>
          </p:cNvPr>
          <p:cNvSpPr txBox="1"/>
          <p:nvPr/>
        </p:nvSpPr>
        <p:spPr>
          <a:xfrm>
            <a:off x="772256" y="3627788"/>
            <a:ext cx="10774841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rgbClr val="4B4A4B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Hukuksal Süreçte Rakipler Kimler Olabilir?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68256B23-1899-A9CB-A3F6-C38A5D5275FF}"/>
              </a:ext>
            </a:extLst>
          </p:cNvPr>
          <p:cNvSpPr txBox="1"/>
          <p:nvPr/>
        </p:nvSpPr>
        <p:spPr>
          <a:xfrm>
            <a:off x="772256" y="4704525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/>
                <a:ea typeface="STHupo"/>
                <a:cs typeface="Poppins"/>
              </a:rPr>
              <a:t>Çalışmamızı veya Ürünümüzü Engelleyen Patentlerin Süreleri Nelerdir?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8892401-1510-E925-F678-3AE92984903A}"/>
              </a:ext>
            </a:extLst>
          </p:cNvPr>
          <p:cNvSpPr txBox="1"/>
          <p:nvPr/>
        </p:nvSpPr>
        <p:spPr>
          <a:xfrm>
            <a:off x="772255" y="5781262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/>
                <a:ea typeface="STHupo"/>
                <a:cs typeface="Poppins"/>
              </a:rPr>
              <a:t>Dava Vaka Analizleri İle Olası Senaryolara Hazırlıklı Mıyız?</a:t>
            </a:r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5A292572-A092-2EE2-9E72-5D6F0C93D5C1}"/>
              </a:ext>
            </a:extLst>
          </p:cNvPr>
          <p:cNvSpPr/>
          <p:nvPr/>
        </p:nvSpPr>
        <p:spPr>
          <a:xfrm>
            <a:off x="522513" y="4841340"/>
            <a:ext cx="45719" cy="1619081"/>
          </a:xfrm>
          <a:prstGeom prst="rect">
            <a:avLst/>
          </a:prstGeom>
          <a:solidFill>
            <a:srgbClr val="1AD4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977287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83533A3A-2EB5-5D9A-5B19-511016DC4A13}"/>
              </a:ext>
            </a:extLst>
          </p:cNvPr>
          <p:cNvSpPr/>
          <p:nvPr/>
        </p:nvSpPr>
        <p:spPr>
          <a:xfrm>
            <a:off x="522514" y="0"/>
            <a:ext cx="36000" cy="6858000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FE5BC97-92C1-89E0-3571-7B2C46507FD2}"/>
              </a:ext>
            </a:extLst>
          </p:cNvPr>
          <p:cNvSpPr txBox="1"/>
          <p:nvPr/>
        </p:nvSpPr>
        <p:spPr>
          <a:xfrm>
            <a:off x="772256" y="397577"/>
            <a:ext cx="76100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Araştırmamızda veya Ürünümüzde Eksiklik Var Mı?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B8E2373-3743-4460-4E4F-ADA41762EA3F}"/>
              </a:ext>
            </a:extLst>
          </p:cNvPr>
          <p:cNvSpPr txBox="1"/>
          <p:nvPr/>
        </p:nvSpPr>
        <p:spPr>
          <a:xfrm>
            <a:off x="772256" y="1474314"/>
            <a:ext cx="9715299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Tasarım Değişikliği Üretime Engel Mi?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14A569B4-9A33-4C4B-F67C-61C156336C4C}"/>
              </a:ext>
            </a:extLst>
          </p:cNvPr>
          <p:cNvSpPr txBox="1"/>
          <p:nvPr/>
        </p:nvSpPr>
        <p:spPr>
          <a:xfrm>
            <a:off x="772256" y="2551051"/>
            <a:ext cx="10287630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Çalışma Alanımızla İlgili En Önemli Patentlere Hangi Firmalar Sahip?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BE30846-EC33-AFFB-3EB6-B109088B9F46}"/>
              </a:ext>
            </a:extLst>
          </p:cNvPr>
          <p:cNvSpPr txBox="1"/>
          <p:nvPr/>
        </p:nvSpPr>
        <p:spPr>
          <a:xfrm>
            <a:off x="772256" y="3627788"/>
            <a:ext cx="10774841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 pitchFamily="2" charset="0"/>
                <a:ea typeface="STHupo" panose="020B0503020204020204" pitchFamily="2" charset="-122"/>
                <a:cs typeface="Poppins" pitchFamily="2" charset="0"/>
              </a:rPr>
              <a:t>Hukuksal Süreçte Rakipler Kimler Olabilir?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68256B23-1899-A9CB-A3F6-C38A5D5275FF}"/>
              </a:ext>
            </a:extLst>
          </p:cNvPr>
          <p:cNvSpPr txBox="1"/>
          <p:nvPr/>
        </p:nvSpPr>
        <p:spPr>
          <a:xfrm>
            <a:off x="772256" y="4704525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/>
                <a:ea typeface="STHupo"/>
                <a:cs typeface="Poppins"/>
              </a:rPr>
              <a:t>Çalışmamızı veya Ürünümüzü Engelleyen Patentlerin Süreleri Nelerdir?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A8892401-1510-E925-F678-3AE92984903A}"/>
              </a:ext>
            </a:extLst>
          </p:cNvPr>
          <p:cNvSpPr txBox="1"/>
          <p:nvPr/>
        </p:nvSpPr>
        <p:spPr>
          <a:xfrm>
            <a:off x="772255" y="5781262"/>
            <a:ext cx="11297355" cy="67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SzPct val="150000"/>
              <a:defRPr/>
            </a:pPr>
            <a:r>
              <a:rPr lang="tr-TR" sz="2200" dirty="0">
                <a:solidFill>
                  <a:schemeClr val="bg1"/>
                </a:solidFill>
                <a:latin typeface="Poppins"/>
                <a:ea typeface="STHupo"/>
                <a:cs typeface="Poppins"/>
              </a:rPr>
              <a:t>Dava Vaka Analizleri İle Olası Senaryolara Hazırlıklı Mıyız?</a:t>
            </a:r>
          </a:p>
        </p:txBody>
      </p:sp>
      <p:sp>
        <p:nvSpPr>
          <p:cNvPr id="2" name="Dikdörtgen 1">
            <a:extLst>
              <a:ext uri="{FF2B5EF4-FFF2-40B4-BE49-F238E27FC236}">
                <a16:creationId xmlns:a16="http://schemas.microsoft.com/office/drawing/2014/main" id="{5960E3EA-D948-C50B-1D12-845EF4DAEA24}"/>
              </a:ext>
            </a:extLst>
          </p:cNvPr>
          <p:cNvSpPr/>
          <p:nvPr/>
        </p:nvSpPr>
        <p:spPr>
          <a:xfrm>
            <a:off x="522514" y="549000"/>
            <a:ext cx="50388" cy="5911422"/>
          </a:xfrm>
          <a:prstGeom prst="rect">
            <a:avLst/>
          </a:prstGeom>
          <a:solidFill>
            <a:srgbClr val="1AD4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72260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2">
            <a:extLst>
              <a:ext uri="{FF2B5EF4-FFF2-40B4-BE49-F238E27FC236}">
                <a16:creationId xmlns:a16="http://schemas.microsoft.com/office/drawing/2014/main" id="{C37212F3-9D66-0F1E-B9CE-C5599A777FDC}"/>
              </a:ext>
            </a:extLst>
          </p:cNvPr>
          <p:cNvGrpSpPr/>
          <p:nvPr/>
        </p:nvGrpSpPr>
        <p:grpSpPr>
          <a:xfrm>
            <a:off x="1308100" y="714373"/>
            <a:ext cx="2281981" cy="1385208"/>
            <a:chOff x="812800" y="714373"/>
            <a:chExt cx="2281981" cy="1385208"/>
          </a:xfrm>
        </p:grpSpPr>
        <p:sp>
          <p:nvSpPr>
            <p:cNvPr id="9" name="TextBox 78">
              <a:extLst>
                <a:ext uri="{FF2B5EF4-FFF2-40B4-BE49-F238E27FC236}">
                  <a16:creationId xmlns:a16="http://schemas.microsoft.com/office/drawing/2014/main" id="{EABC493B-BDB2-A48B-5CED-E94773126B87}"/>
                </a:ext>
              </a:extLst>
            </p:cNvPr>
            <p:cNvSpPr txBox="1"/>
            <p:nvPr/>
          </p:nvSpPr>
          <p:spPr>
            <a:xfrm>
              <a:off x="894013" y="1029397"/>
              <a:ext cx="2163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dirty="0">
                  <a:solidFill>
                    <a:schemeClr val="bg1">
                      <a:lumMod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INNOVATION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10" name="TextBox 82">
              <a:extLst>
                <a:ext uri="{FF2B5EF4-FFF2-40B4-BE49-F238E27FC236}">
                  <a16:creationId xmlns:a16="http://schemas.microsoft.com/office/drawing/2014/main" id="{14EA16C8-2F32-F676-AD63-C3AD291A0027}"/>
                </a:ext>
              </a:extLst>
            </p:cNvPr>
            <p:cNvSpPr txBox="1"/>
            <p:nvPr/>
          </p:nvSpPr>
          <p:spPr>
            <a:xfrm>
              <a:off x="1292377" y="1465173"/>
              <a:ext cx="14499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tr-TR" sz="2000" dirty="0">
                  <a:solidFill>
                    <a:schemeClr val="bg1">
                      <a:lumMod val="50000"/>
                    </a:schemeClr>
                  </a:solidFill>
                </a:rPr>
                <a:t>YENİLEŞİM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Rectangle: Rounded Corners 48">
              <a:extLst>
                <a:ext uri="{FF2B5EF4-FFF2-40B4-BE49-F238E27FC236}">
                  <a16:creationId xmlns:a16="http://schemas.microsoft.com/office/drawing/2014/main" id="{D3AD4326-694C-2DD7-9B79-74AD10998B82}"/>
                </a:ext>
              </a:extLst>
            </p:cNvPr>
            <p:cNvSpPr/>
            <p:nvPr/>
          </p:nvSpPr>
          <p:spPr>
            <a:xfrm>
              <a:off x="812800" y="714373"/>
              <a:ext cx="2281981" cy="1385208"/>
            </a:xfrm>
            <a:prstGeom prst="roundRect">
              <a:avLst/>
            </a:prstGeom>
            <a:noFill/>
            <a:ln>
              <a:solidFill>
                <a:srgbClr val="4ED4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70">
            <a:extLst>
              <a:ext uri="{FF2B5EF4-FFF2-40B4-BE49-F238E27FC236}">
                <a16:creationId xmlns:a16="http://schemas.microsoft.com/office/drawing/2014/main" id="{6DD9BEA1-F96F-954B-CC45-708F6CAAF2AB}"/>
              </a:ext>
            </a:extLst>
          </p:cNvPr>
          <p:cNvGrpSpPr/>
          <p:nvPr/>
        </p:nvGrpSpPr>
        <p:grpSpPr>
          <a:xfrm>
            <a:off x="823093" y="3393167"/>
            <a:ext cx="2281981" cy="1385208"/>
            <a:chOff x="327793" y="3393167"/>
            <a:chExt cx="2281981" cy="1385208"/>
          </a:xfrm>
        </p:grpSpPr>
        <p:sp>
          <p:nvSpPr>
            <p:cNvPr id="13" name="TextBox 79">
              <a:extLst>
                <a:ext uri="{FF2B5EF4-FFF2-40B4-BE49-F238E27FC236}">
                  <a16:creationId xmlns:a16="http://schemas.microsoft.com/office/drawing/2014/main" id="{2BE79A47-33F9-48E8-F109-90C2821A7970}"/>
                </a:ext>
              </a:extLst>
            </p:cNvPr>
            <p:cNvSpPr txBox="1"/>
            <p:nvPr/>
          </p:nvSpPr>
          <p:spPr>
            <a:xfrm>
              <a:off x="697444" y="3596821"/>
              <a:ext cx="14499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dirty="0">
                  <a:solidFill>
                    <a:schemeClr val="bg1">
                      <a:lumMod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NOVARE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14" name="TextBox 83">
              <a:extLst>
                <a:ext uri="{FF2B5EF4-FFF2-40B4-BE49-F238E27FC236}">
                  <a16:creationId xmlns:a16="http://schemas.microsoft.com/office/drawing/2014/main" id="{ECB6374D-7112-3BC5-16B5-FEF98DEF3FFC}"/>
                </a:ext>
              </a:extLst>
            </p:cNvPr>
            <p:cNvSpPr txBox="1"/>
            <p:nvPr/>
          </p:nvSpPr>
          <p:spPr>
            <a:xfrm>
              <a:off x="760404" y="4119089"/>
              <a:ext cx="14325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tr-TR" sz="2000" dirty="0">
                  <a:solidFill>
                    <a:schemeClr val="bg1">
                      <a:lumMod val="50000"/>
                    </a:schemeClr>
                  </a:solidFill>
                </a:rPr>
                <a:t>YENİLEMEK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Rectangle: Rounded Corners 50">
              <a:extLst>
                <a:ext uri="{FF2B5EF4-FFF2-40B4-BE49-F238E27FC236}">
                  <a16:creationId xmlns:a16="http://schemas.microsoft.com/office/drawing/2014/main" id="{2C7C06A6-02BD-97FF-E9FF-022A67957112}"/>
                </a:ext>
              </a:extLst>
            </p:cNvPr>
            <p:cNvSpPr/>
            <p:nvPr/>
          </p:nvSpPr>
          <p:spPr>
            <a:xfrm>
              <a:off x="327793" y="3393167"/>
              <a:ext cx="2281981" cy="1385208"/>
            </a:xfrm>
            <a:prstGeom prst="roundRect">
              <a:avLst/>
            </a:prstGeom>
            <a:noFill/>
            <a:ln>
              <a:solidFill>
                <a:srgbClr val="92D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76">
            <a:extLst>
              <a:ext uri="{FF2B5EF4-FFF2-40B4-BE49-F238E27FC236}">
                <a16:creationId xmlns:a16="http://schemas.microsoft.com/office/drawing/2014/main" id="{6846B796-2E8B-E918-6FAD-2946A2BA8DE8}"/>
              </a:ext>
            </a:extLst>
          </p:cNvPr>
          <p:cNvGrpSpPr/>
          <p:nvPr/>
        </p:nvGrpSpPr>
        <p:grpSpPr>
          <a:xfrm>
            <a:off x="8888199" y="3719739"/>
            <a:ext cx="2281981" cy="1385208"/>
            <a:chOff x="8392899" y="3719739"/>
            <a:chExt cx="2281981" cy="1385208"/>
          </a:xfrm>
        </p:grpSpPr>
        <p:sp>
          <p:nvSpPr>
            <p:cNvPr id="17" name="TextBox 80">
              <a:extLst>
                <a:ext uri="{FF2B5EF4-FFF2-40B4-BE49-F238E27FC236}">
                  <a16:creationId xmlns:a16="http://schemas.microsoft.com/office/drawing/2014/main" id="{0126F68A-A6E2-C96D-4559-6F94C4158B86}"/>
                </a:ext>
              </a:extLst>
            </p:cNvPr>
            <p:cNvSpPr txBox="1"/>
            <p:nvPr/>
          </p:nvSpPr>
          <p:spPr>
            <a:xfrm>
              <a:off x="8839200" y="3993705"/>
              <a:ext cx="14499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dirty="0">
                  <a:solidFill>
                    <a:schemeClr val="bg1">
                      <a:lumMod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NOVUS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18" name="TextBox 84">
              <a:extLst>
                <a:ext uri="{FF2B5EF4-FFF2-40B4-BE49-F238E27FC236}">
                  <a16:creationId xmlns:a16="http://schemas.microsoft.com/office/drawing/2014/main" id="{E733A083-F7B1-A57D-9FF0-AE926C3322AD}"/>
                </a:ext>
              </a:extLst>
            </p:cNvPr>
            <p:cNvSpPr txBox="1"/>
            <p:nvPr/>
          </p:nvSpPr>
          <p:spPr>
            <a:xfrm>
              <a:off x="9071497" y="4521608"/>
              <a:ext cx="9853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000" dirty="0">
                  <a:solidFill>
                    <a:schemeClr val="bg1">
                      <a:lumMod val="50000"/>
                    </a:schemeClr>
                  </a:solidFill>
                </a:rPr>
                <a:t>YENİ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Rectangle: Rounded Corners 54">
              <a:extLst>
                <a:ext uri="{FF2B5EF4-FFF2-40B4-BE49-F238E27FC236}">
                  <a16:creationId xmlns:a16="http://schemas.microsoft.com/office/drawing/2014/main" id="{D62171D5-A08E-508C-D5A6-AA80D5F24ADB}"/>
                </a:ext>
              </a:extLst>
            </p:cNvPr>
            <p:cNvSpPr/>
            <p:nvPr/>
          </p:nvSpPr>
          <p:spPr>
            <a:xfrm>
              <a:off x="8392899" y="3719739"/>
              <a:ext cx="2281981" cy="1385208"/>
            </a:xfrm>
            <a:prstGeom prst="roundRect">
              <a:avLst/>
            </a:prstGeom>
            <a:noFill/>
            <a:ln>
              <a:solidFill>
                <a:srgbClr val="7030A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74">
            <a:extLst>
              <a:ext uri="{FF2B5EF4-FFF2-40B4-BE49-F238E27FC236}">
                <a16:creationId xmlns:a16="http://schemas.microsoft.com/office/drawing/2014/main" id="{18677777-B085-37C5-B071-C0E0CEBDC623}"/>
              </a:ext>
            </a:extLst>
          </p:cNvPr>
          <p:cNvGrpSpPr/>
          <p:nvPr/>
        </p:nvGrpSpPr>
        <p:grpSpPr>
          <a:xfrm>
            <a:off x="9071768" y="1593170"/>
            <a:ext cx="2281981" cy="1385208"/>
            <a:chOff x="8576468" y="1593170"/>
            <a:chExt cx="2281981" cy="1385208"/>
          </a:xfrm>
        </p:grpSpPr>
        <p:sp>
          <p:nvSpPr>
            <p:cNvPr id="21" name="TextBox 81">
              <a:extLst>
                <a:ext uri="{FF2B5EF4-FFF2-40B4-BE49-F238E27FC236}">
                  <a16:creationId xmlns:a16="http://schemas.microsoft.com/office/drawing/2014/main" id="{6FB8FD96-589B-9138-4292-615C75AD854B}"/>
                </a:ext>
              </a:extLst>
            </p:cNvPr>
            <p:cNvSpPr txBox="1"/>
            <p:nvPr/>
          </p:nvSpPr>
          <p:spPr>
            <a:xfrm>
              <a:off x="8780243" y="1706421"/>
              <a:ext cx="19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dirty="0">
                  <a:solidFill>
                    <a:schemeClr val="bg1">
                      <a:lumMod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INNOVARE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22" name="TextBox 85">
              <a:extLst>
                <a:ext uri="{FF2B5EF4-FFF2-40B4-BE49-F238E27FC236}">
                  <a16:creationId xmlns:a16="http://schemas.microsoft.com/office/drawing/2014/main" id="{4030A824-F0BA-8456-06FD-61BA0F514B5A}"/>
                </a:ext>
              </a:extLst>
            </p:cNvPr>
            <p:cNvSpPr txBox="1"/>
            <p:nvPr/>
          </p:nvSpPr>
          <p:spPr>
            <a:xfrm>
              <a:off x="8886493" y="2089900"/>
              <a:ext cx="17738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000" dirty="0">
                  <a:solidFill>
                    <a:schemeClr val="bg1">
                      <a:lumMod val="50000"/>
                    </a:schemeClr>
                  </a:solidFill>
                </a:rPr>
                <a:t>YENİLEMEK</a:t>
              </a:r>
            </a:p>
            <a:p>
              <a:pPr algn="ctr"/>
              <a:r>
                <a:rPr lang="tr-TR" sz="2000" dirty="0">
                  <a:solidFill>
                    <a:schemeClr val="bg1">
                      <a:lumMod val="50000"/>
                    </a:schemeClr>
                  </a:solidFill>
                </a:rPr>
                <a:t>YENİLEŞMEK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Rectangle: Rounded Corners 56">
              <a:extLst>
                <a:ext uri="{FF2B5EF4-FFF2-40B4-BE49-F238E27FC236}">
                  <a16:creationId xmlns:a16="http://schemas.microsoft.com/office/drawing/2014/main" id="{3A1B63C4-2861-5D19-AF8E-5D1EC9B18B98}"/>
                </a:ext>
              </a:extLst>
            </p:cNvPr>
            <p:cNvSpPr/>
            <p:nvPr/>
          </p:nvSpPr>
          <p:spPr>
            <a:xfrm>
              <a:off x="8576468" y="1593170"/>
              <a:ext cx="2281981" cy="1385208"/>
            </a:xfrm>
            <a:prstGeom prst="roundRect">
              <a:avLst/>
            </a:prstGeom>
            <a:noFill/>
            <a:ln>
              <a:solidFill>
                <a:srgbClr val="4ED4C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Freeform: Shape 19">
            <a:extLst>
              <a:ext uri="{FF2B5EF4-FFF2-40B4-BE49-F238E27FC236}">
                <a16:creationId xmlns:a16="http://schemas.microsoft.com/office/drawing/2014/main" id="{3BB44BA7-098B-6734-4EB4-BA115D04E2CC}"/>
              </a:ext>
            </a:extLst>
          </p:cNvPr>
          <p:cNvSpPr/>
          <p:nvPr/>
        </p:nvSpPr>
        <p:spPr>
          <a:xfrm>
            <a:off x="3369129" y="2002971"/>
            <a:ext cx="725714" cy="478972"/>
          </a:xfrm>
          <a:custGeom>
            <a:avLst/>
            <a:gdLst>
              <a:gd name="connsiteX0" fmla="*/ 0 w 725714"/>
              <a:gd name="connsiteY0" fmla="*/ 478972 h 478972"/>
              <a:gd name="connsiteX1" fmla="*/ 725714 w 725714"/>
              <a:gd name="connsiteY1" fmla="*/ 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5714" h="478972">
                <a:moveTo>
                  <a:pt x="0" y="478972"/>
                </a:moveTo>
                <a:lnTo>
                  <a:pt x="725714" y="0"/>
                </a:lnTo>
              </a:path>
            </a:pathLst>
          </a:custGeom>
          <a:noFill/>
          <a:ln>
            <a:solidFill>
              <a:srgbClr val="4ED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0">
            <a:extLst>
              <a:ext uri="{FF2B5EF4-FFF2-40B4-BE49-F238E27FC236}">
                <a16:creationId xmlns:a16="http://schemas.microsoft.com/office/drawing/2014/main" id="{2D6AAC40-1667-9744-6C82-05E6FEB540AB}"/>
              </a:ext>
            </a:extLst>
          </p:cNvPr>
          <p:cNvSpPr/>
          <p:nvPr/>
        </p:nvSpPr>
        <p:spPr>
          <a:xfrm>
            <a:off x="3644900" y="841829"/>
            <a:ext cx="653143" cy="537028"/>
          </a:xfrm>
          <a:custGeom>
            <a:avLst/>
            <a:gdLst>
              <a:gd name="connsiteX0" fmla="*/ 0 w 653143"/>
              <a:gd name="connsiteY0" fmla="*/ 0 h 537028"/>
              <a:gd name="connsiteX1" fmla="*/ 653143 w 653143"/>
              <a:gd name="connsiteY1" fmla="*/ 537028 h 53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3143" h="537028">
                <a:moveTo>
                  <a:pt x="0" y="0"/>
                </a:moveTo>
                <a:lnTo>
                  <a:pt x="653143" y="537028"/>
                </a:lnTo>
              </a:path>
            </a:pathLst>
          </a:custGeom>
          <a:noFill/>
          <a:ln>
            <a:solidFill>
              <a:srgbClr val="4ED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1">
            <a:extLst>
              <a:ext uri="{FF2B5EF4-FFF2-40B4-BE49-F238E27FC236}">
                <a16:creationId xmlns:a16="http://schemas.microsoft.com/office/drawing/2014/main" id="{9DE4F6FC-1539-CD8A-C733-B6105D2D44BC}"/>
              </a:ext>
            </a:extLst>
          </p:cNvPr>
          <p:cNvSpPr/>
          <p:nvPr/>
        </p:nvSpPr>
        <p:spPr>
          <a:xfrm>
            <a:off x="4922157" y="870857"/>
            <a:ext cx="420914" cy="478972"/>
          </a:xfrm>
          <a:custGeom>
            <a:avLst/>
            <a:gdLst>
              <a:gd name="connsiteX0" fmla="*/ 0 w 420914"/>
              <a:gd name="connsiteY0" fmla="*/ 478972 h 478972"/>
              <a:gd name="connsiteX1" fmla="*/ 420914 w 420914"/>
              <a:gd name="connsiteY1" fmla="*/ 0 h 47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0914" h="478972">
                <a:moveTo>
                  <a:pt x="0" y="478972"/>
                </a:moveTo>
                <a:lnTo>
                  <a:pt x="420914" y="0"/>
                </a:lnTo>
              </a:path>
            </a:pathLst>
          </a:custGeom>
          <a:noFill/>
          <a:ln>
            <a:solidFill>
              <a:srgbClr val="4ED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2">
            <a:extLst>
              <a:ext uri="{FF2B5EF4-FFF2-40B4-BE49-F238E27FC236}">
                <a16:creationId xmlns:a16="http://schemas.microsoft.com/office/drawing/2014/main" id="{B71BCA08-4F14-DBD5-CC95-2C3B91E38FC9}"/>
              </a:ext>
            </a:extLst>
          </p:cNvPr>
          <p:cNvSpPr/>
          <p:nvPr/>
        </p:nvSpPr>
        <p:spPr>
          <a:xfrm>
            <a:off x="5168900" y="1770743"/>
            <a:ext cx="740229" cy="87086"/>
          </a:xfrm>
          <a:custGeom>
            <a:avLst/>
            <a:gdLst>
              <a:gd name="connsiteX0" fmla="*/ 0 w 740229"/>
              <a:gd name="connsiteY0" fmla="*/ 0 h 87086"/>
              <a:gd name="connsiteX1" fmla="*/ 740229 w 740229"/>
              <a:gd name="connsiteY1" fmla="*/ 87086 h 8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0229" h="87086">
                <a:moveTo>
                  <a:pt x="0" y="0"/>
                </a:moveTo>
                <a:lnTo>
                  <a:pt x="740229" y="87086"/>
                </a:lnTo>
              </a:path>
            </a:pathLst>
          </a:custGeom>
          <a:noFill/>
          <a:ln>
            <a:solidFill>
              <a:srgbClr val="4ED4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229FDAC-E76C-0FD4-7540-3E780F98668F}"/>
              </a:ext>
            </a:extLst>
          </p:cNvPr>
          <p:cNvSpPr/>
          <p:nvPr/>
        </p:nvSpPr>
        <p:spPr>
          <a:xfrm>
            <a:off x="6959600" y="1164771"/>
            <a:ext cx="413657" cy="413657"/>
          </a:xfrm>
          <a:prstGeom prst="ellipse">
            <a:avLst/>
          </a:prstGeom>
          <a:solidFill>
            <a:srgbClr val="2BCCF7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 h="241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7221DA-1E8F-3E44-7FD8-5524AE0DA982}"/>
              </a:ext>
            </a:extLst>
          </p:cNvPr>
          <p:cNvSpPr/>
          <p:nvPr/>
        </p:nvSpPr>
        <p:spPr>
          <a:xfrm>
            <a:off x="7938412" y="2873829"/>
            <a:ext cx="333827" cy="333827"/>
          </a:xfrm>
          <a:prstGeom prst="ellipse">
            <a:avLst/>
          </a:prstGeom>
          <a:solidFill>
            <a:srgbClr val="2BCC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3D36D8B-5856-9D81-DAFB-5942C4260DB7}"/>
              </a:ext>
            </a:extLst>
          </p:cNvPr>
          <p:cNvSpPr/>
          <p:nvPr/>
        </p:nvSpPr>
        <p:spPr>
          <a:xfrm>
            <a:off x="9275543" y="1442359"/>
            <a:ext cx="333827" cy="333827"/>
          </a:xfrm>
          <a:prstGeom prst="ellipse">
            <a:avLst/>
          </a:prstGeom>
          <a:solidFill>
            <a:srgbClr val="2BCC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857588-1DF4-4455-9703-DCDAFD80356A}"/>
              </a:ext>
            </a:extLst>
          </p:cNvPr>
          <p:cNvSpPr/>
          <p:nvPr/>
        </p:nvSpPr>
        <p:spPr>
          <a:xfrm>
            <a:off x="3958754" y="4356100"/>
            <a:ext cx="347436" cy="347436"/>
          </a:xfrm>
          <a:prstGeom prst="ellipse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 h="241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DB04C88-2DF9-13D3-C786-8501E5A06047}"/>
              </a:ext>
            </a:extLst>
          </p:cNvPr>
          <p:cNvSpPr/>
          <p:nvPr/>
        </p:nvSpPr>
        <p:spPr>
          <a:xfrm>
            <a:off x="3897068" y="2807607"/>
            <a:ext cx="470808" cy="470808"/>
          </a:xfrm>
          <a:prstGeom prst="ellipse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 h="241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7CD1673-CA20-8ACE-3587-A97271D782D3}"/>
              </a:ext>
            </a:extLst>
          </p:cNvPr>
          <p:cNvSpPr/>
          <p:nvPr/>
        </p:nvSpPr>
        <p:spPr>
          <a:xfrm>
            <a:off x="5060486" y="4473546"/>
            <a:ext cx="302107" cy="30210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8BC9B0A-5CF7-D5E7-FCFB-E6D89D61216E}"/>
              </a:ext>
            </a:extLst>
          </p:cNvPr>
          <p:cNvSpPr/>
          <p:nvPr/>
        </p:nvSpPr>
        <p:spPr>
          <a:xfrm>
            <a:off x="8438256" y="4611009"/>
            <a:ext cx="347436" cy="347436"/>
          </a:xfrm>
          <a:prstGeom prst="ellipse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 h="241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16730B9-8B00-5DD8-7867-0D2F32371C0B}"/>
              </a:ext>
            </a:extLst>
          </p:cNvPr>
          <p:cNvSpPr/>
          <p:nvPr/>
        </p:nvSpPr>
        <p:spPr>
          <a:xfrm>
            <a:off x="9027454" y="3764642"/>
            <a:ext cx="347436" cy="34743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F25E6C5-2254-5483-5FFB-CE540B87455E}"/>
              </a:ext>
            </a:extLst>
          </p:cNvPr>
          <p:cNvSpPr/>
          <p:nvPr/>
        </p:nvSpPr>
        <p:spPr>
          <a:xfrm>
            <a:off x="6915409" y="3195413"/>
            <a:ext cx="347436" cy="34743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ADEA1E-EF30-E20D-30E5-9F4F0B951EAA}"/>
              </a:ext>
            </a:extLst>
          </p:cNvPr>
          <p:cNvSpPr/>
          <p:nvPr/>
        </p:nvSpPr>
        <p:spPr>
          <a:xfrm>
            <a:off x="8481795" y="3220355"/>
            <a:ext cx="347436" cy="347436"/>
          </a:xfrm>
          <a:prstGeom prst="ellipse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 h="241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D8CBA1A-D067-100E-F979-2674BFD1AB61}"/>
              </a:ext>
            </a:extLst>
          </p:cNvPr>
          <p:cNvSpPr/>
          <p:nvPr/>
        </p:nvSpPr>
        <p:spPr>
          <a:xfrm>
            <a:off x="4312557" y="3149600"/>
            <a:ext cx="275772" cy="203200"/>
          </a:xfrm>
          <a:custGeom>
            <a:avLst/>
            <a:gdLst>
              <a:gd name="connsiteX0" fmla="*/ 275772 w 275772"/>
              <a:gd name="connsiteY0" fmla="*/ 203200 h 203200"/>
              <a:gd name="connsiteX1" fmla="*/ 0 w 275772"/>
              <a:gd name="connsiteY1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5772" h="203200">
                <a:moveTo>
                  <a:pt x="275772" y="2032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7267309-8AB7-A531-BA7D-DDF914E86DC1}"/>
              </a:ext>
            </a:extLst>
          </p:cNvPr>
          <p:cNvSpPr/>
          <p:nvPr/>
        </p:nvSpPr>
        <p:spPr>
          <a:xfrm>
            <a:off x="3499757" y="3701143"/>
            <a:ext cx="1059543" cy="232228"/>
          </a:xfrm>
          <a:custGeom>
            <a:avLst/>
            <a:gdLst>
              <a:gd name="connsiteX0" fmla="*/ 0 w 1059543"/>
              <a:gd name="connsiteY0" fmla="*/ 232228 h 232228"/>
              <a:gd name="connsiteX1" fmla="*/ 1059543 w 1059543"/>
              <a:gd name="connsiteY1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59543" h="232228">
                <a:moveTo>
                  <a:pt x="0" y="232228"/>
                </a:moveTo>
                <a:lnTo>
                  <a:pt x="1059543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E60C10A-F9AF-1B9E-1FE7-9229E3FF81ED}"/>
              </a:ext>
            </a:extLst>
          </p:cNvPr>
          <p:cNvSpPr/>
          <p:nvPr/>
        </p:nvSpPr>
        <p:spPr>
          <a:xfrm>
            <a:off x="4225471" y="3875314"/>
            <a:ext cx="420915" cy="537029"/>
          </a:xfrm>
          <a:custGeom>
            <a:avLst/>
            <a:gdLst>
              <a:gd name="connsiteX0" fmla="*/ 0 w 420915"/>
              <a:gd name="connsiteY0" fmla="*/ 537029 h 537029"/>
              <a:gd name="connsiteX1" fmla="*/ 420915 w 420915"/>
              <a:gd name="connsiteY1" fmla="*/ 0 h 53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0915" h="537029">
                <a:moveTo>
                  <a:pt x="0" y="537029"/>
                </a:moveTo>
                <a:lnTo>
                  <a:pt x="420915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44333D1-9903-8500-906C-0BB0BD944B34}"/>
              </a:ext>
            </a:extLst>
          </p:cNvPr>
          <p:cNvSpPr/>
          <p:nvPr/>
        </p:nvSpPr>
        <p:spPr>
          <a:xfrm flipH="1">
            <a:off x="5055099" y="3976006"/>
            <a:ext cx="111367" cy="506613"/>
          </a:xfrm>
          <a:custGeom>
            <a:avLst/>
            <a:gdLst>
              <a:gd name="connsiteX0" fmla="*/ 0 w 159657"/>
              <a:gd name="connsiteY0" fmla="*/ 682172 h 682172"/>
              <a:gd name="connsiteX1" fmla="*/ 159657 w 159657"/>
              <a:gd name="connsiteY1" fmla="*/ 0 h 68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9657" h="682172">
                <a:moveTo>
                  <a:pt x="0" y="682172"/>
                </a:moveTo>
                <a:lnTo>
                  <a:pt x="159657" y="0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6345FE0-D9D8-9691-852C-908AE249CD89}"/>
              </a:ext>
            </a:extLst>
          </p:cNvPr>
          <p:cNvSpPr/>
          <p:nvPr/>
        </p:nvSpPr>
        <p:spPr>
          <a:xfrm>
            <a:off x="8115300" y="3497943"/>
            <a:ext cx="377371" cy="188686"/>
          </a:xfrm>
          <a:custGeom>
            <a:avLst/>
            <a:gdLst>
              <a:gd name="connsiteX0" fmla="*/ 377371 w 377371"/>
              <a:gd name="connsiteY0" fmla="*/ 0 h 188686"/>
              <a:gd name="connsiteX1" fmla="*/ 0 w 377371"/>
              <a:gd name="connsiteY1" fmla="*/ 188686 h 18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7371" h="188686">
                <a:moveTo>
                  <a:pt x="377371" y="0"/>
                </a:moveTo>
                <a:lnTo>
                  <a:pt x="0" y="188686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FC6CC8D-5315-73E1-E480-5A4D0A1940AE}"/>
              </a:ext>
            </a:extLst>
          </p:cNvPr>
          <p:cNvSpPr/>
          <p:nvPr/>
        </p:nvSpPr>
        <p:spPr>
          <a:xfrm>
            <a:off x="8173357" y="3918857"/>
            <a:ext cx="856343" cy="29029"/>
          </a:xfrm>
          <a:custGeom>
            <a:avLst/>
            <a:gdLst>
              <a:gd name="connsiteX0" fmla="*/ 0 w 856343"/>
              <a:gd name="connsiteY0" fmla="*/ 29029 h 29029"/>
              <a:gd name="connsiteX1" fmla="*/ 856343 w 856343"/>
              <a:gd name="connsiteY1" fmla="*/ 0 h 29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6343" h="29029">
                <a:moveTo>
                  <a:pt x="0" y="29029"/>
                </a:moveTo>
                <a:lnTo>
                  <a:pt x="856343" y="0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67D349A-9D41-07DC-2A14-15EBF04D0D01}"/>
              </a:ext>
            </a:extLst>
          </p:cNvPr>
          <p:cNvSpPr/>
          <p:nvPr/>
        </p:nvSpPr>
        <p:spPr>
          <a:xfrm>
            <a:off x="8013700" y="4194629"/>
            <a:ext cx="449943" cy="464457"/>
          </a:xfrm>
          <a:custGeom>
            <a:avLst/>
            <a:gdLst>
              <a:gd name="connsiteX0" fmla="*/ 449943 w 449943"/>
              <a:gd name="connsiteY0" fmla="*/ 464457 h 464457"/>
              <a:gd name="connsiteX1" fmla="*/ 0 w 449943"/>
              <a:gd name="connsiteY1" fmla="*/ 0 h 46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9943" h="464457">
                <a:moveTo>
                  <a:pt x="449943" y="464457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35D93A1-6257-2D33-D87D-78B7EC8B57C8}"/>
              </a:ext>
            </a:extLst>
          </p:cNvPr>
          <p:cNvSpPr/>
          <p:nvPr/>
        </p:nvSpPr>
        <p:spPr>
          <a:xfrm>
            <a:off x="7200900" y="3425371"/>
            <a:ext cx="246743" cy="203202"/>
          </a:xfrm>
          <a:custGeom>
            <a:avLst/>
            <a:gdLst>
              <a:gd name="connsiteX0" fmla="*/ 0 w 319314"/>
              <a:gd name="connsiteY0" fmla="*/ 0 h 188686"/>
              <a:gd name="connsiteX1" fmla="*/ 319314 w 319314"/>
              <a:gd name="connsiteY1" fmla="*/ 188686 h 18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9314" h="188686">
                <a:moveTo>
                  <a:pt x="0" y="0"/>
                </a:moveTo>
                <a:lnTo>
                  <a:pt x="319314" y="188686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AC03152-1368-C90A-487C-EAC016B6465F}"/>
              </a:ext>
            </a:extLst>
          </p:cNvPr>
          <p:cNvSpPr/>
          <p:nvPr/>
        </p:nvSpPr>
        <p:spPr>
          <a:xfrm>
            <a:off x="7200900" y="1553029"/>
            <a:ext cx="101600" cy="508000"/>
          </a:xfrm>
          <a:custGeom>
            <a:avLst/>
            <a:gdLst>
              <a:gd name="connsiteX0" fmla="*/ 0 w 101600"/>
              <a:gd name="connsiteY0" fmla="*/ 0 h 508000"/>
              <a:gd name="connsiteX1" fmla="*/ 101600 w 101600"/>
              <a:gd name="connsiteY1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600" h="508000">
                <a:moveTo>
                  <a:pt x="0" y="0"/>
                </a:moveTo>
                <a:lnTo>
                  <a:pt x="101600" y="508000"/>
                </a:lnTo>
              </a:path>
            </a:pathLst>
          </a:custGeom>
          <a:noFill/>
          <a:ln>
            <a:solidFill>
              <a:srgbClr val="2BCC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4340372-77B5-185E-DA63-0167FF1641CD}"/>
              </a:ext>
            </a:extLst>
          </p:cNvPr>
          <p:cNvSpPr/>
          <p:nvPr/>
        </p:nvSpPr>
        <p:spPr>
          <a:xfrm>
            <a:off x="7694386" y="1538514"/>
            <a:ext cx="609600" cy="595086"/>
          </a:xfrm>
          <a:custGeom>
            <a:avLst/>
            <a:gdLst>
              <a:gd name="connsiteX0" fmla="*/ 609600 w 609600"/>
              <a:gd name="connsiteY0" fmla="*/ 0 h 595086"/>
              <a:gd name="connsiteX1" fmla="*/ 0 w 609600"/>
              <a:gd name="connsiteY1" fmla="*/ 595086 h 59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9600" h="595086">
                <a:moveTo>
                  <a:pt x="609600" y="0"/>
                </a:moveTo>
                <a:lnTo>
                  <a:pt x="0" y="595086"/>
                </a:lnTo>
              </a:path>
            </a:pathLst>
          </a:custGeom>
          <a:noFill/>
          <a:ln>
            <a:solidFill>
              <a:srgbClr val="2BCC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6755B25-8194-C9B8-EFFF-D163FA82ECDF}"/>
              </a:ext>
            </a:extLst>
          </p:cNvPr>
          <p:cNvSpPr/>
          <p:nvPr/>
        </p:nvSpPr>
        <p:spPr>
          <a:xfrm>
            <a:off x="8652329" y="1349829"/>
            <a:ext cx="682171" cy="145142"/>
          </a:xfrm>
          <a:custGeom>
            <a:avLst/>
            <a:gdLst>
              <a:gd name="connsiteX0" fmla="*/ 0 w 682171"/>
              <a:gd name="connsiteY0" fmla="*/ 0 h 145142"/>
              <a:gd name="connsiteX1" fmla="*/ 682171 w 682171"/>
              <a:gd name="connsiteY1" fmla="*/ 145142 h 1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2171" h="145142">
                <a:moveTo>
                  <a:pt x="0" y="0"/>
                </a:moveTo>
                <a:lnTo>
                  <a:pt x="682171" y="145142"/>
                </a:lnTo>
              </a:path>
            </a:pathLst>
          </a:custGeom>
          <a:noFill/>
          <a:ln>
            <a:solidFill>
              <a:srgbClr val="2BCC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9">
            <a:extLst>
              <a:ext uri="{FF2B5EF4-FFF2-40B4-BE49-F238E27FC236}">
                <a16:creationId xmlns:a16="http://schemas.microsoft.com/office/drawing/2014/main" id="{50C3A37D-E987-919D-D1EA-D007E9800039}"/>
              </a:ext>
            </a:extLst>
          </p:cNvPr>
          <p:cNvSpPr/>
          <p:nvPr/>
        </p:nvSpPr>
        <p:spPr>
          <a:xfrm>
            <a:off x="7868557" y="2409371"/>
            <a:ext cx="609600" cy="14515"/>
          </a:xfrm>
          <a:custGeom>
            <a:avLst/>
            <a:gdLst>
              <a:gd name="connsiteX0" fmla="*/ 609600 w 609600"/>
              <a:gd name="connsiteY0" fmla="*/ 14515 h 14515"/>
              <a:gd name="connsiteX1" fmla="*/ 0 w 609600"/>
              <a:gd name="connsiteY1" fmla="*/ 0 h 14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9600" h="14515">
                <a:moveTo>
                  <a:pt x="609600" y="14515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2BCC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51">
            <a:extLst>
              <a:ext uri="{FF2B5EF4-FFF2-40B4-BE49-F238E27FC236}">
                <a16:creationId xmlns:a16="http://schemas.microsoft.com/office/drawing/2014/main" id="{D1B37DFA-FD2B-1688-7D13-7CF3176DF0DD}"/>
              </a:ext>
            </a:extLst>
          </p:cNvPr>
          <p:cNvSpPr/>
          <p:nvPr/>
        </p:nvSpPr>
        <p:spPr>
          <a:xfrm>
            <a:off x="7752443" y="2699657"/>
            <a:ext cx="275771" cy="217714"/>
          </a:xfrm>
          <a:custGeom>
            <a:avLst/>
            <a:gdLst>
              <a:gd name="connsiteX0" fmla="*/ 0 w 275771"/>
              <a:gd name="connsiteY0" fmla="*/ 0 h 217714"/>
              <a:gd name="connsiteX1" fmla="*/ 275771 w 275771"/>
              <a:gd name="connsiteY1" fmla="*/ 217714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5771" h="217714">
                <a:moveTo>
                  <a:pt x="0" y="0"/>
                </a:moveTo>
                <a:lnTo>
                  <a:pt x="275771" y="217714"/>
                </a:lnTo>
              </a:path>
            </a:pathLst>
          </a:custGeom>
          <a:noFill/>
          <a:ln>
            <a:solidFill>
              <a:srgbClr val="2BCC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11">
            <a:extLst>
              <a:ext uri="{FF2B5EF4-FFF2-40B4-BE49-F238E27FC236}">
                <a16:creationId xmlns:a16="http://schemas.microsoft.com/office/drawing/2014/main" id="{7E6E9A0A-2EEA-1623-3C2D-DD7643F03679}"/>
              </a:ext>
            </a:extLst>
          </p:cNvPr>
          <p:cNvSpPr/>
          <p:nvPr/>
        </p:nvSpPr>
        <p:spPr>
          <a:xfrm>
            <a:off x="5125357" y="2032000"/>
            <a:ext cx="1074057" cy="4107543"/>
          </a:xfrm>
          <a:custGeom>
            <a:avLst/>
            <a:gdLst>
              <a:gd name="connsiteX0" fmla="*/ 0 w 1059543"/>
              <a:gd name="connsiteY0" fmla="*/ 0 h 3439886"/>
              <a:gd name="connsiteX1" fmla="*/ 1059543 w 1059543"/>
              <a:gd name="connsiteY1" fmla="*/ 595086 h 3439886"/>
              <a:gd name="connsiteX2" fmla="*/ 1059543 w 1059543"/>
              <a:gd name="connsiteY2" fmla="*/ 3439886 h 3439886"/>
              <a:gd name="connsiteX0" fmla="*/ 0 w 1074057"/>
              <a:gd name="connsiteY0" fmla="*/ 0 h 4107543"/>
              <a:gd name="connsiteX1" fmla="*/ 1059543 w 1074057"/>
              <a:gd name="connsiteY1" fmla="*/ 595086 h 4107543"/>
              <a:gd name="connsiteX2" fmla="*/ 1074057 w 1074057"/>
              <a:gd name="connsiteY2" fmla="*/ 4107543 h 41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4057" h="4107543">
                <a:moveTo>
                  <a:pt x="0" y="0"/>
                </a:moveTo>
                <a:lnTo>
                  <a:pt x="1059543" y="595086"/>
                </a:lnTo>
                <a:cubicBezTo>
                  <a:pt x="1059543" y="1543353"/>
                  <a:pt x="1074057" y="3159276"/>
                  <a:pt x="1074057" y="4107543"/>
                </a:cubicBezTo>
              </a:path>
            </a:pathLst>
          </a:custGeom>
          <a:noFill/>
          <a:ln w="28575">
            <a:solidFill>
              <a:srgbClr val="2BCCF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12">
            <a:extLst>
              <a:ext uri="{FF2B5EF4-FFF2-40B4-BE49-F238E27FC236}">
                <a16:creationId xmlns:a16="http://schemas.microsoft.com/office/drawing/2014/main" id="{70B0D810-792C-534C-2AB2-BD9CCD463E49}"/>
              </a:ext>
            </a:extLst>
          </p:cNvPr>
          <p:cNvSpPr/>
          <p:nvPr/>
        </p:nvSpPr>
        <p:spPr>
          <a:xfrm>
            <a:off x="6330043" y="2685143"/>
            <a:ext cx="711200" cy="3367314"/>
          </a:xfrm>
          <a:custGeom>
            <a:avLst/>
            <a:gdLst>
              <a:gd name="connsiteX0" fmla="*/ 711200 w 711200"/>
              <a:gd name="connsiteY0" fmla="*/ 0 h 2801257"/>
              <a:gd name="connsiteX1" fmla="*/ 0 w 711200"/>
              <a:gd name="connsiteY1" fmla="*/ 580571 h 2801257"/>
              <a:gd name="connsiteX2" fmla="*/ 0 w 711200"/>
              <a:gd name="connsiteY2" fmla="*/ 2801257 h 2801257"/>
              <a:gd name="connsiteX0" fmla="*/ 711200 w 711200"/>
              <a:gd name="connsiteY0" fmla="*/ 0 h 3512457"/>
              <a:gd name="connsiteX1" fmla="*/ 0 w 711200"/>
              <a:gd name="connsiteY1" fmla="*/ 580571 h 3512457"/>
              <a:gd name="connsiteX2" fmla="*/ 0 w 711200"/>
              <a:gd name="connsiteY2" fmla="*/ 3512457 h 3512457"/>
              <a:gd name="connsiteX0" fmla="*/ 711200 w 711200"/>
              <a:gd name="connsiteY0" fmla="*/ 0 h 3367314"/>
              <a:gd name="connsiteX1" fmla="*/ 0 w 711200"/>
              <a:gd name="connsiteY1" fmla="*/ 580571 h 3367314"/>
              <a:gd name="connsiteX2" fmla="*/ 29028 w 711200"/>
              <a:gd name="connsiteY2" fmla="*/ 3367314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200" h="3367314">
                <a:moveTo>
                  <a:pt x="711200" y="0"/>
                </a:moveTo>
                <a:lnTo>
                  <a:pt x="0" y="580571"/>
                </a:lnTo>
                <a:lnTo>
                  <a:pt x="29028" y="3367314"/>
                </a:lnTo>
              </a:path>
            </a:pathLst>
          </a:custGeom>
          <a:noFill/>
          <a:ln w="28575">
            <a:solidFill>
              <a:srgbClr val="4ED4C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13">
            <a:extLst>
              <a:ext uri="{FF2B5EF4-FFF2-40B4-BE49-F238E27FC236}">
                <a16:creationId xmlns:a16="http://schemas.microsoft.com/office/drawing/2014/main" id="{159B257C-220C-7DB3-13CD-24F982F8F117}"/>
              </a:ext>
            </a:extLst>
          </p:cNvPr>
          <p:cNvSpPr/>
          <p:nvPr/>
        </p:nvSpPr>
        <p:spPr>
          <a:xfrm>
            <a:off x="6547757" y="3991429"/>
            <a:ext cx="899886" cy="2090057"/>
          </a:xfrm>
          <a:custGeom>
            <a:avLst/>
            <a:gdLst>
              <a:gd name="connsiteX0" fmla="*/ 885372 w 885372"/>
              <a:gd name="connsiteY0" fmla="*/ 0 h 1494971"/>
              <a:gd name="connsiteX1" fmla="*/ 0 w 885372"/>
              <a:gd name="connsiteY1" fmla="*/ 333828 h 1494971"/>
              <a:gd name="connsiteX2" fmla="*/ 0 w 885372"/>
              <a:gd name="connsiteY2" fmla="*/ 1494971 h 1494971"/>
              <a:gd name="connsiteX0" fmla="*/ 899886 w 899886"/>
              <a:gd name="connsiteY0" fmla="*/ 0 h 1988457"/>
              <a:gd name="connsiteX1" fmla="*/ 14514 w 899886"/>
              <a:gd name="connsiteY1" fmla="*/ 333828 h 1988457"/>
              <a:gd name="connsiteX2" fmla="*/ 0 w 899886"/>
              <a:gd name="connsiteY2" fmla="*/ 1988457 h 1988457"/>
              <a:gd name="connsiteX0" fmla="*/ 899886 w 899886"/>
              <a:gd name="connsiteY0" fmla="*/ 0 h 2090057"/>
              <a:gd name="connsiteX1" fmla="*/ 14514 w 899886"/>
              <a:gd name="connsiteY1" fmla="*/ 333828 h 2090057"/>
              <a:gd name="connsiteX2" fmla="*/ 0 w 899886"/>
              <a:gd name="connsiteY2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9886" h="2090057">
                <a:moveTo>
                  <a:pt x="899886" y="0"/>
                </a:moveTo>
                <a:lnTo>
                  <a:pt x="14514" y="333828"/>
                </a:lnTo>
                <a:cubicBezTo>
                  <a:pt x="14514" y="720876"/>
                  <a:pt x="0" y="1703009"/>
                  <a:pt x="0" y="2090057"/>
                </a:cubicBezTo>
              </a:path>
            </a:pathLst>
          </a:custGeom>
          <a:noFill/>
          <a:ln w="28575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Freeform: Shape 14">
            <a:extLst>
              <a:ext uri="{FF2B5EF4-FFF2-40B4-BE49-F238E27FC236}">
                <a16:creationId xmlns:a16="http://schemas.microsoft.com/office/drawing/2014/main" id="{AED790E7-FC9A-AE10-1048-ED179DFADD5B}"/>
              </a:ext>
            </a:extLst>
          </p:cNvPr>
          <p:cNvSpPr/>
          <p:nvPr/>
        </p:nvSpPr>
        <p:spPr>
          <a:xfrm>
            <a:off x="5299529" y="3657601"/>
            <a:ext cx="696685" cy="2481942"/>
          </a:xfrm>
          <a:custGeom>
            <a:avLst/>
            <a:gdLst>
              <a:gd name="connsiteX0" fmla="*/ 0 w 696685"/>
              <a:gd name="connsiteY0" fmla="*/ 0 h 1828800"/>
              <a:gd name="connsiteX1" fmla="*/ 696685 w 696685"/>
              <a:gd name="connsiteY1" fmla="*/ 435429 h 1828800"/>
              <a:gd name="connsiteX2" fmla="*/ 696685 w 696685"/>
              <a:gd name="connsiteY2" fmla="*/ 1828800 h 1828800"/>
              <a:gd name="connsiteX0" fmla="*/ 0 w 696685"/>
              <a:gd name="connsiteY0" fmla="*/ 0 h 2409371"/>
              <a:gd name="connsiteX1" fmla="*/ 696685 w 696685"/>
              <a:gd name="connsiteY1" fmla="*/ 435429 h 2409371"/>
              <a:gd name="connsiteX2" fmla="*/ 682171 w 696685"/>
              <a:gd name="connsiteY2" fmla="*/ 2409371 h 2409371"/>
              <a:gd name="connsiteX0" fmla="*/ 0 w 696685"/>
              <a:gd name="connsiteY0" fmla="*/ 0 h 2481942"/>
              <a:gd name="connsiteX1" fmla="*/ 696685 w 696685"/>
              <a:gd name="connsiteY1" fmla="*/ 435429 h 2481942"/>
              <a:gd name="connsiteX2" fmla="*/ 682171 w 696685"/>
              <a:gd name="connsiteY2" fmla="*/ 2481942 h 248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85" h="2481942">
                <a:moveTo>
                  <a:pt x="0" y="0"/>
                </a:moveTo>
                <a:lnTo>
                  <a:pt x="696685" y="435429"/>
                </a:lnTo>
                <a:cubicBezTo>
                  <a:pt x="696685" y="899886"/>
                  <a:pt x="682171" y="2017485"/>
                  <a:pt x="682171" y="2481942"/>
                </a:cubicBezTo>
              </a:path>
            </a:pathLst>
          </a:cu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4">
            <a:extLst>
              <a:ext uri="{FF2B5EF4-FFF2-40B4-BE49-F238E27FC236}">
                <a16:creationId xmlns:a16="http://schemas.microsoft.com/office/drawing/2014/main" id="{A5242A10-BD4E-89BA-BF95-5FE8A0871AD1}"/>
              </a:ext>
            </a:extLst>
          </p:cNvPr>
          <p:cNvGrpSpPr/>
          <p:nvPr/>
        </p:nvGrpSpPr>
        <p:grpSpPr>
          <a:xfrm>
            <a:off x="4073071" y="1251857"/>
            <a:ext cx="1117600" cy="1117600"/>
            <a:chOff x="3577771" y="1251857"/>
            <a:chExt cx="1117600" cy="11176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A27A217-695C-CF87-14C9-A8CBB0F12E8A}"/>
                </a:ext>
              </a:extLst>
            </p:cNvPr>
            <p:cNvSpPr/>
            <p:nvPr/>
          </p:nvSpPr>
          <p:spPr>
            <a:xfrm>
              <a:off x="3577771" y="1251857"/>
              <a:ext cx="1117600" cy="1117600"/>
            </a:xfrm>
            <a:prstGeom prst="ellipse">
              <a:avLst/>
            </a:prstGeom>
            <a:solidFill>
              <a:srgbClr val="4ED4C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425450" h="514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Graphic 55" descr="Bullseye">
              <a:extLst>
                <a:ext uri="{FF2B5EF4-FFF2-40B4-BE49-F238E27FC236}">
                  <a16:creationId xmlns:a16="http://schemas.microsoft.com/office/drawing/2014/main" id="{33D77F8C-0A61-6B1C-001B-592AE1B6F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785255" y="1421806"/>
              <a:ext cx="697874" cy="697874"/>
            </a:xfrm>
            <a:prstGeom prst="rect">
              <a:avLst/>
            </a:prstGeom>
          </p:spPr>
        </p:pic>
      </p:grpSp>
      <p:grpSp>
        <p:nvGrpSpPr>
          <p:cNvPr id="58" name="Group 34">
            <a:extLst>
              <a:ext uri="{FF2B5EF4-FFF2-40B4-BE49-F238E27FC236}">
                <a16:creationId xmlns:a16="http://schemas.microsoft.com/office/drawing/2014/main" id="{F5019705-F7D1-E2C5-9566-80BB508CEF05}"/>
              </a:ext>
            </a:extLst>
          </p:cNvPr>
          <p:cNvGrpSpPr/>
          <p:nvPr/>
        </p:nvGrpSpPr>
        <p:grpSpPr>
          <a:xfrm>
            <a:off x="7394121" y="3517900"/>
            <a:ext cx="778330" cy="778330"/>
            <a:chOff x="6898821" y="3517900"/>
            <a:chExt cx="778330" cy="77833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32D28E7-15B9-D749-4C9C-146B36B3E6DA}"/>
                </a:ext>
              </a:extLst>
            </p:cNvPr>
            <p:cNvSpPr/>
            <p:nvPr/>
          </p:nvSpPr>
          <p:spPr>
            <a:xfrm>
              <a:off x="6898821" y="3517900"/>
              <a:ext cx="778330" cy="778330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55600" h="482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Graphic 57" descr="Presentation with bar chart">
              <a:extLst>
                <a:ext uri="{FF2B5EF4-FFF2-40B4-BE49-F238E27FC236}">
                  <a16:creationId xmlns:a16="http://schemas.microsoft.com/office/drawing/2014/main" id="{432E2E47-C60B-79C5-0144-BF1CD2AA4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40332" y="3668486"/>
              <a:ext cx="521610" cy="521610"/>
            </a:xfrm>
            <a:prstGeom prst="rect">
              <a:avLst/>
            </a:prstGeom>
          </p:spPr>
        </p:pic>
      </p:grpSp>
      <p:grpSp>
        <p:nvGrpSpPr>
          <p:cNvPr id="61" name="Group 3">
            <a:extLst>
              <a:ext uri="{FF2B5EF4-FFF2-40B4-BE49-F238E27FC236}">
                <a16:creationId xmlns:a16="http://schemas.microsoft.com/office/drawing/2014/main" id="{84CC427B-F37B-1BA9-78F9-49E39FF7DB5B}"/>
              </a:ext>
            </a:extLst>
          </p:cNvPr>
          <p:cNvGrpSpPr/>
          <p:nvPr/>
        </p:nvGrpSpPr>
        <p:grpSpPr>
          <a:xfrm>
            <a:off x="4522104" y="3207656"/>
            <a:ext cx="778330" cy="778330"/>
            <a:chOff x="4026804" y="3207656"/>
            <a:chExt cx="778330" cy="77833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1203581-919D-3E2E-CE47-9D3E966AD695}"/>
                </a:ext>
              </a:extLst>
            </p:cNvPr>
            <p:cNvSpPr/>
            <p:nvPr/>
          </p:nvSpPr>
          <p:spPr>
            <a:xfrm>
              <a:off x="4026804" y="3207656"/>
              <a:ext cx="778330" cy="77833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55600" h="482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3" name="Graphic 59" descr="Business Growth">
              <a:extLst>
                <a:ext uri="{FF2B5EF4-FFF2-40B4-BE49-F238E27FC236}">
                  <a16:creationId xmlns:a16="http://schemas.microsoft.com/office/drawing/2014/main" id="{FB36E7B6-BFDE-597B-32EF-2ED29AF10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132608" y="3311061"/>
              <a:ext cx="572502" cy="572502"/>
            </a:xfrm>
            <a:prstGeom prst="rect">
              <a:avLst/>
            </a:prstGeom>
          </p:spPr>
        </p:pic>
      </p:grpSp>
      <p:grpSp>
        <p:nvGrpSpPr>
          <p:cNvPr id="64" name="Group 6">
            <a:extLst>
              <a:ext uri="{FF2B5EF4-FFF2-40B4-BE49-F238E27FC236}">
                <a16:creationId xmlns:a16="http://schemas.microsoft.com/office/drawing/2014/main" id="{3CBB0D93-9F77-6018-225D-49404237C9CF}"/>
              </a:ext>
            </a:extLst>
          </p:cNvPr>
          <p:cNvGrpSpPr/>
          <p:nvPr/>
        </p:nvGrpSpPr>
        <p:grpSpPr>
          <a:xfrm>
            <a:off x="6997702" y="2032000"/>
            <a:ext cx="863602" cy="863602"/>
            <a:chOff x="6502402" y="2032000"/>
            <a:chExt cx="863602" cy="86360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749A3C79-0E1C-D609-964D-25F95F453929}"/>
                </a:ext>
              </a:extLst>
            </p:cNvPr>
            <p:cNvSpPr/>
            <p:nvPr/>
          </p:nvSpPr>
          <p:spPr>
            <a:xfrm>
              <a:off x="6502402" y="2032000"/>
              <a:ext cx="863602" cy="863602"/>
            </a:xfrm>
            <a:prstGeom prst="ellipse">
              <a:avLst/>
            </a:prstGeom>
            <a:solidFill>
              <a:srgbClr val="2BCCF7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55600" h="482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Graphic 61" descr="Lightbulb">
              <a:extLst>
                <a:ext uri="{FF2B5EF4-FFF2-40B4-BE49-F238E27FC236}">
                  <a16:creationId xmlns:a16="http://schemas.microsoft.com/office/drawing/2014/main" id="{9737B21E-A35F-F5FD-8680-28894D81D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571809" y="2108201"/>
              <a:ext cx="691458" cy="691458"/>
            </a:xfrm>
            <a:prstGeom prst="rect">
              <a:avLst/>
            </a:prstGeom>
          </p:spPr>
        </p:pic>
      </p:grpSp>
      <p:grpSp>
        <p:nvGrpSpPr>
          <p:cNvPr id="67" name="Group 68">
            <a:extLst>
              <a:ext uri="{FF2B5EF4-FFF2-40B4-BE49-F238E27FC236}">
                <a16:creationId xmlns:a16="http://schemas.microsoft.com/office/drawing/2014/main" id="{ED77964D-0A44-61E8-7054-79C0E3E9464D}"/>
              </a:ext>
            </a:extLst>
          </p:cNvPr>
          <p:cNvGrpSpPr/>
          <p:nvPr/>
        </p:nvGrpSpPr>
        <p:grpSpPr>
          <a:xfrm>
            <a:off x="8232964" y="1133022"/>
            <a:ext cx="453572" cy="456519"/>
            <a:chOff x="7737664" y="1133022"/>
            <a:chExt cx="453572" cy="456519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7A7F8DF-DE6C-B59C-7A68-7869EC0519F0}"/>
                </a:ext>
              </a:extLst>
            </p:cNvPr>
            <p:cNvSpPr/>
            <p:nvPr/>
          </p:nvSpPr>
          <p:spPr>
            <a:xfrm>
              <a:off x="7737664" y="1135969"/>
              <a:ext cx="453572" cy="453572"/>
            </a:xfrm>
            <a:prstGeom prst="ellipse">
              <a:avLst/>
            </a:prstGeom>
            <a:solidFill>
              <a:srgbClr val="2BCC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9" name="Graphic 63" descr="Stopwatch">
              <a:extLst>
                <a:ext uri="{FF2B5EF4-FFF2-40B4-BE49-F238E27FC236}">
                  <a16:creationId xmlns:a16="http://schemas.microsoft.com/office/drawing/2014/main" id="{EBF41D5C-64F2-889E-A0E4-890BA5CD9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740775" y="1133022"/>
              <a:ext cx="433613" cy="433613"/>
            </a:xfrm>
            <a:prstGeom prst="rect">
              <a:avLst/>
            </a:prstGeom>
          </p:spPr>
        </p:pic>
      </p:grpSp>
      <p:grpSp>
        <p:nvGrpSpPr>
          <p:cNvPr id="70" name="Group 60">
            <a:extLst>
              <a:ext uri="{FF2B5EF4-FFF2-40B4-BE49-F238E27FC236}">
                <a16:creationId xmlns:a16="http://schemas.microsoft.com/office/drawing/2014/main" id="{96B61256-9A99-966C-DC05-BB07248C3C41}"/>
              </a:ext>
            </a:extLst>
          </p:cNvPr>
          <p:cNvGrpSpPr/>
          <p:nvPr/>
        </p:nvGrpSpPr>
        <p:grpSpPr>
          <a:xfrm>
            <a:off x="3237666" y="449942"/>
            <a:ext cx="478972" cy="478972"/>
            <a:chOff x="2742366" y="449942"/>
            <a:chExt cx="478972" cy="478972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8E8CDFA-605F-692F-8120-12672B39A472}"/>
                </a:ext>
              </a:extLst>
            </p:cNvPr>
            <p:cNvSpPr/>
            <p:nvPr/>
          </p:nvSpPr>
          <p:spPr>
            <a:xfrm>
              <a:off x="2742366" y="449942"/>
              <a:ext cx="478972" cy="478972"/>
            </a:xfrm>
            <a:prstGeom prst="ellipse">
              <a:avLst/>
            </a:prstGeom>
            <a:solidFill>
              <a:srgbClr val="4ED4C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03200" h="241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2" name="Graphic 65" descr="Trophy">
              <a:extLst>
                <a:ext uri="{FF2B5EF4-FFF2-40B4-BE49-F238E27FC236}">
                  <a16:creationId xmlns:a16="http://schemas.microsoft.com/office/drawing/2014/main" id="{9B316C55-5B7E-1F89-314A-41BBB4485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842849" y="550425"/>
              <a:ext cx="278005" cy="278005"/>
            </a:xfrm>
            <a:prstGeom prst="rect">
              <a:avLst/>
            </a:prstGeom>
          </p:spPr>
        </p:pic>
      </p:grpSp>
      <p:grpSp>
        <p:nvGrpSpPr>
          <p:cNvPr id="73" name="Grup 72">
            <a:extLst>
              <a:ext uri="{FF2B5EF4-FFF2-40B4-BE49-F238E27FC236}">
                <a16:creationId xmlns:a16="http://schemas.microsoft.com/office/drawing/2014/main" id="{8681F91B-5D33-54C5-E822-D98455E88958}"/>
              </a:ext>
            </a:extLst>
          </p:cNvPr>
          <p:cNvGrpSpPr/>
          <p:nvPr/>
        </p:nvGrpSpPr>
        <p:grpSpPr>
          <a:xfrm>
            <a:off x="2932338" y="2369457"/>
            <a:ext cx="478972" cy="478972"/>
            <a:chOff x="2437038" y="2369457"/>
            <a:chExt cx="478972" cy="478972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1C926EB-4D75-3256-6C28-8679C2838CEC}"/>
                </a:ext>
              </a:extLst>
            </p:cNvPr>
            <p:cNvSpPr/>
            <p:nvPr/>
          </p:nvSpPr>
          <p:spPr>
            <a:xfrm>
              <a:off x="2437038" y="2369457"/>
              <a:ext cx="478972" cy="478972"/>
            </a:xfrm>
            <a:prstGeom prst="ellipse">
              <a:avLst/>
            </a:prstGeom>
            <a:solidFill>
              <a:srgbClr val="4ED4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" name="Graphic 69" descr="Clapping hands">
              <a:extLst>
                <a:ext uri="{FF2B5EF4-FFF2-40B4-BE49-F238E27FC236}">
                  <a16:creationId xmlns:a16="http://schemas.microsoft.com/office/drawing/2014/main" id="{19330FEC-66A5-B5FC-04FA-0BB72EED1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448377" y="2385117"/>
              <a:ext cx="438605" cy="438605"/>
            </a:xfrm>
            <a:prstGeom prst="rect">
              <a:avLst/>
            </a:prstGeom>
          </p:spPr>
        </p:pic>
      </p:grpSp>
      <p:grpSp>
        <p:nvGrpSpPr>
          <p:cNvPr id="76" name="Group 62">
            <a:extLst>
              <a:ext uri="{FF2B5EF4-FFF2-40B4-BE49-F238E27FC236}">
                <a16:creationId xmlns:a16="http://schemas.microsoft.com/office/drawing/2014/main" id="{BD3C77EB-E229-F18C-DF08-C24B0A906045}"/>
              </a:ext>
            </a:extLst>
          </p:cNvPr>
          <p:cNvGrpSpPr/>
          <p:nvPr/>
        </p:nvGrpSpPr>
        <p:grpSpPr>
          <a:xfrm>
            <a:off x="5247365" y="436336"/>
            <a:ext cx="478972" cy="478972"/>
            <a:chOff x="4752065" y="436336"/>
            <a:chExt cx="478972" cy="478972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3A15671-C69F-DAFC-9B6B-2245A5733ADC}"/>
                </a:ext>
              </a:extLst>
            </p:cNvPr>
            <p:cNvSpPr/>
            <p:nvPr/>
          </p:nvSpPr>
          <p:spPr>
            <a:xfrm>
              <a:off x="4752065" y="436336"/>
              <a:ext cx="478972" cy="478972"/>
            </a:xfrm>
            <a:prstGeom prst="ellipse">
              <a:avLst/>
            </a:prstGeom>
            <a:solidFill>
              <a:srgbClr val="4ED4C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03200" h="241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8" name="Graphic 71" descr="Diamond">
              <a:extLst>
                <a:ext uri="{FF2B5EF4-FFF2-40B4-BE49-F238E27FC236}">
                  <a16:creationId xmlns:a16="http://schemas.microsoft.com/office/drawing/2014/main" id="{30EA4666-1CE9-683F-9868-F61A56F1C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804229" y="505772"/>
              <a:ext cx="381827" cy="381827"/>
            </a:xfrm>
            <a:prstGeom prst="rect">
              <a:avLst/>
            </a:prstGeom>
          </p:spPr>
        </p:pic>
      </p:grpSp>
      <p:grpSp>
        <p:nvGrpSpPr>
          <p:cNvPr id="79" name="Group 58">
            <a:extLst>
              <a:ext uri="{FF2B5EF4-FFF2-40B4-BE49-F238E27FC236}">
                <a16:creationId xmlns:a16="http://schemas.microsoft.com/office/drawing/2014/main" id="{3C447FC9-F005-3DEE-7ADA-7FB7D86B3427}"/>
              </a:ext>
            </a:extLst>
          </p:cNvPr>
          <p:cNvGrpSpPr/>
          <p:nvPr/>
        </p:nvGrpSpPr>
        <p:grpSpPr>
          <a:xfrm>
            <a:off x="3082902" y="3764642"/>
            <a:ext cx="438605" cy="438605"/>
            <a:chOff x="2587602" y="3764642"/>
            <a:chExt cx="438605" cy="438605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19CC8580-F6D7-6849-C27D-EC282318FF8A}"/>
                </a:ext>
              </a:extLst>
            </p:cNvPr>
            <p:cNvSpPr/>
            <p:nvPr/>
          </p:nvSpPr>
          <p:spPr>
            <a:xfrm>
              <a:off x="2587602" y="3764642"/>
              <a:ext cx="438605" cy="438605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1" name="Graphic 73" descr="Money">
              <a:extLst>
                <a:ext uri="{FF2B5EF4-FFF2-40B4-BE49-F238E27FC236}">
                  <a16:creationId xmlns:a16="http://schemas.microsoft.com/office/drawing/2014/main" id="{8699AE30-D666-01C3-711C-62AE21546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651576" y="3824710"/>
              <a:ext cx="321584" cy="321584"/>
            </a:xfrm>
            <a:prstGeom prst="rect">
              <a:avLst/>
            </a:prstGeom>
          </p:spPr>
        </p:pic>
      </p:grpSp>
      <p:grpSp>
        <p:nvGrpSpPr>
          <p:cNvPr id="82" name="Group 64">
            <a:extLst>
              <a:ext uri="{FF2B5EF4-FFF2-40B4-BE49-F238E27FC236}">
                <a16:creationId xmlns:a16="http://schemas.microsoft.com/office/drawing/2014/main" id="{CD6AF36B-D0A9-3A96-8638-7BE399C44765}"/>
              </a:ext>
            </a:extLst>
          </p:cNvPr>
          <p:cNvGrpSpPr/>
          <p:nvPr/>
        </p:nvGrpSpPr>
        <p:grpSpPr>
          <a:xfrm>
            <a:off x="5898239" y="1638300"/>
            <a:ext cx="478972" cy="478972"/>
            <a:chOff x="5402939" y="1638300"/>
            <a:chExt cx="478972" cy="478972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D28A8E5F-A1FD-6284-4F22-EF849E60B78F}"/>
                </a:ext>
              </a:extLst>
            </p:cNvPr>
            <p:cNvSpPr/>
            <p:nvPr/>
          </p:nvSpPr>
          <p:spPr>
            <a:xfrm>
              <a:off x="5402939" y="1638300"/>
              <a:ext cx="478972" cy="478972"/>
            </a:xfrm>
            <a:prstGeom prst="ellipse">
              <a:avLst/>
            </a:prstGeom>
            <a:solidFill>
              <a:srgbClr val="4ED4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4" name="Graphic 75" descr="Shopping bag">
              <a:extLst>
                <a:ext uri="{FF2B5EF4-FFF2-40B4-BE49-F238E27FC236}">
                  <a16:creationId xmlns:a16="http://schemas.microsoft.com/office/drawing/2014/main" id="{9201735C-A5CC-D2DB-66A2-E0A76ED27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5443309" y="1651908"/>
              <a:ext cx="409121" cy="409121"/>
            </a:xfrm>
            <a:prstGeom prst="rect">
              <a:avLst/>
            </a:prstGeom>
          </p:spPr>
        </p:pic>
      </p:grpSp>
      <p:grpSp>
        <p:nvGrpSpPr>
          <p:cNvPr id="85" name="Group 66">
            <a:extLst>
              <a:ext uri="{FF2B5EF4-FFF2-40B4-BE49-F238E27FC236}">
                <a16:creationId xmlns:a16="http://schemas.microsoft.com/office/drawing/2014/main" id="{ACEF3498-9B2D-A57E-3628-F2638138EF5B}"/>
              </a:ext>
            </a:extLst>
          </p:cNvPr>
          <p:cNvGrpSpPr/>
          <p:nvPr/>
        </p:nvGrpSpPr>
        <p:grpSpPr>
          <a:xfrm>
            <a:off x="8481795" y="2212067"/>
            <a:ext cx="453572" cy="458562"/>
            <a:chOff x="7986495" y="2212067"/>
            <a:chExt cx="453572" cy="458562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370C4C55-D42F-A6F8-EC36-951BBD30AC7E}"/>
                </a:ext>
              </a:extLst>
            </p:cNvPr>
            <p:cNvSpPr/>
            <p:nvPr/>
          </p:nvSpPr>
          <p:spPr>
            <a:xfrm>
              <a:off x="7986495" y="2217057"/>
              <a:ext cx="453572" cy="453572"/>
            </a:xfrm>
            <a:prstGeom prst="ellipse">
              <a:avLst/>
            </a:prstGeom>
            <a:solidFill>
              <a:srgbClr val="2BCCF7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03200" h="241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7" name="Graphic 67" descr="Star">
              <a:extLst>
                <a:ext uri="{FF2B5EF4-FFF2-40B4-BE49-F238E27FC236}">
                  <a16:creationId xmlns:a16="http://schemas.microsoft.com/office/drawing/2014/main" id="{AC64958C-9D1A-7CD5-7106-9B68615AD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014005" y="2212067"/>
              <a:ext cx="409121" cy="409121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82550" h="139700"/>
            </a:sp3d>
          </p:spPr>
        </p:pic>
      </p:grpSp>
      <p:pic>
        <p:nvPicPr>
          <p:cNvPr id="3" name="Grafik 2" descr="Düşünce düz dolguyla">
            <a:extLst>
              <a:ext uri="{FF2B5EF4-FFF2-40B4-BE49-F238E27FC236}">
                <a16:creationId xmlns:a16="http://schemas.microsoft.com/office/drawing/2014/main" id="{1A9E8D93-D070-858C-0241-C444906EAF8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945414" y="6081486"/>
            <a:ext cx="7112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3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5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5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5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25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250"/>
                            </p:stCondLst>
                            <p:childTnLst>
                              <p:par>
                                <p:cTn id="1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750"/>
                            </p:stCondLst>
                            <p:childTnLst>
                              <p:par>
                                <p:cTn id="1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25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50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750"/>
                            </p:stCondLst>
                            <p:childTnLst>
                              <p:par>
                                <p:cTn id="1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000"/>
                            </p:stCondLst>
                            <p:childTnLst>
                              <p:par>
                                <p:cTn id="1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8250"/>
                            </p:stCondLst>
                            <p:childTnLst>
                              <p:par>
                                <p:cTn id="1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85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8750"/>
                            </p:stCondLst>
                            <p:childTnLst>
                              <p:par>
                                <p:cTn id="1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9000"/>
                            </p:stCondLst>
                            <p:childTnLst>
                              <p:par>
                                <p:cTn id="18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9250"/>
                            </p:stCondLst>
                            <p:childTnLst>
                              <p:par>
                                <p:cTn id="1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9500"/>
                            </p:stCondLst>
                            <p:childTnLst>
                              <p:par>
                                <p:cTn id="1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9750"/>
                            </p:stCondLst>
                            <p:childTnLst>
                              <p:par>
                                <p:cTn id="2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2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750"/>
                            </p:stCondLst>
                            <p:childTnLst>
                              <p:par>
                                <p:cTn id="2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1250"/>
                            </p:stCondLst>
                            <p:childTnLst>
                              <p:par>
                                <p:cTn id="2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1750"/>
                            </p:stCondLst>
                            <p:childTnLst>
                              <p:par>
                                <p:cTn id="24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86;p1">
            <a:extLst>
              <a:ext uri="{FF2B5EF4-FFF2-40B4-BE49-F238E27FC236}">
                <a16:creationId xmlns:a16="http://schemas.microsoft.com/office/drawing/2014/main" id="{9C613D17-50D8-1A87-BBAB-0FE01D8C01B0}"/>
              </a:ext>
            </a:extLst>
          </p:cNvPr>
          <p:cNvCxnSpPr>
            <a:endCxn id="13" idx="3"/>
          </p:cNvCxnSpPr>
          <p:nvPr/>
        </p:nvCxnSpPr>
        <p:spPr>
          <a:xfrm rot="10800000">
            <a:off x="3643086" y="3429000"/>
            <a:ext cx="120750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oval" w="med" len="med"/>
            <a:tailEnd type="oval" w="med" len="med"/>
          </a:ln>
        </p:spPr>
      </p:cxnSp>
      <p:cxnSp>
        <p:nvCxnSpPr>
          <p:cNvPr id="6" name="Google Shape;92;p1">
            <a:extLst>
              <a:ext uri="{FF2B5EF4-FFF2-40B4-BE49-F238E27FC236}">
                <a16:creationId xmlns:a16="http://schemas.microsoft.com/office/drawing/2014/main" id="{6F75E4A3-B231-BA69-788C-58631036BF75}"/>
              </a:ext>
            </a:extLst>
          </p:cNvPr>
          <p:cNvCxnSpPr>
            <a:stCxn id="25" idx="1"/>
          </p:cNvCxnSpPr>
          <p:nvPr/>
        </p:nvCxnSpPr>
        <p:spPr>
          <a:xfrm flipH="1" flipV="1">
            <a:off x="7341413" y="3429000"/>
            <a:ext cx="1207500" cy="14844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oval" w="med" len="med"/>
            <a:tailEnd type="oval" w="med" len="med"/>
          </a:ln>
        </p:spPr>
      </p:cxnSp>
      <p:grpSp>
        <p:nvGrpSpPr>
          <p:cNvPr id="48" name="Grup 47">
            <a:extLst>
              <a:ext uri="{FF2B5EF4-FFF2-40B4-BE49-F238E27FC236}">
                <a16:creationId xmlns:a16="http://schemas.microsoft.com/office/drawing/2014/main" id="{0E598A1C-E7B0-B08B-D226-0FD9427409C9}"/>
              </a:ext>
            </a:extLst>
          </p:cNvPr>
          <p:cNvGrpSpPr/>
          <p:nvPr/>
        </p:nvGrpSpPr>
        <p:grpSpPr>
          <a:xfrm>
            <a:off x="145142" y="2906483"/>
            <a:ext cx="3497944" cy="1074059"/>
            <a:chOff x="145142" y="2906483"/>
            <a:chExt cx="3497944" cy="1074059"/>
          </a:xfrm>
        </p:grpSpPr>
        <p:grpSp>
          <p:nvGrpSpPr>
            <p:cNvPr id="12" name="Google Shape;103;p1">
              <a:extLst>
                <a:ext uri="{FF2B5EF4-FFF2-40B4-BE49-F238E27FC236}">
                  <a16:creationId xmlns:a16="http://schemas.microsoft.com/office/drawing/2014/main" id="{560548DC-A217-E781-335C-3B1EF677FCA5}"/>
                </a:ext>
              </a:extLst>
            </p:cNvPr>
            <p:cNvGrpSpPr/>
            <p:nvPr/>
          </p:nvGrpSpPr>
          <p:grpSpPr>
            <a:xfrm>
              <a:off x="145142" y="2906484"/>
              <a:ext cx="3497944" cy="1074058"/>
              <a:chOff x="145142" y="2906484"/>
              <a:chExt cx="3497944" cy="1074058"/>
            </a:xfrm>
          </p:grpSpPr>
          <p:sp>
            <p:nvSpPr>
              <p:cNvPr id="13" name="Google Shape;87;p1">
                <a:extLst>
                  <a:ext uri="{FF2B5EF4-FFF2-40B4-BE49-F238E27FC236}">
                    <a16:creationId xmlns:a16="http://schemas.microsoft.com/office/drawing/2014/main" id="{6CBDAC68-DF9E-9284-B937-804482E46F1C}"/>
                  </a:ext>
                </a:extLst>
              </p:cNvPr>
              <p:cNvSpPr/>
              <p:nvPr/>
            </p:nvSpPr>
            <p:spPr>
              <a:xfrm>
                <a:off x="667657" y="2906485"/>
                <a:ext cx="2975429" cy="1045029"/>
              </a:xfrm>
              <a:prstGeom prst="rect">
                <a:avLst/>
              </a:prstGeom>
              <a:solidFill>
                <a:srgbClr val="F3652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r"/>
                <a:r>
                  <a:rPr lang="tr-TR" sz="2000" b="1" i="0" u="none" strike="noStrike" cap="none" dirty="0">
                    <a:solidFill>
                      <a:schemeClr val="lt1"/>
                    </a:solidFill>
                    <a:latin typeface="Times New Roman"/>
                    <a:ea typeface="Calibri"/>
                    <a:cs typeface="Calibri"/>
                    <a:sym typeface="Calibri"/>
                  </a:rPr>
                  <a:t>AKADEMİK </a:t>
                </a:r>
              </a:p>
              <a:p>
                <a:pPr algn="r"/>
                <a:r>
                  <a:rPr lang="tr-TR" sz="2000" b="1" i="0" u="none" strike="noStrike" cap="none" dirty="0">
                    <a:solidFill>
                      <a:schemeClr val="lt1"/>
                    </a:solidFill>
                    <a:latin typeface="Times New Roman"/>
                    <a:ea typeface="Calibri"/>
                    <a:cs typeface="Calibri"/>
                    <a:sym typeface="Calibri"/>
                  </a:rPr>
                  <a:t>YAYIN</a:t>
                </a:r>
                <a:endParaRPr sz="2000" b="1" i="0" u="none" strike="noStrike" cap="none" dirty="0">
                  <a:solidFill>
                    <a:schemeClr val="lt1"/>
                  </a:solidFill>
                  <a:latin typeface="Times New Roman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" name="Google Shape;104;p1">
                <a:extLst>
                  <a:ext uri="{FF2B5EF4-FFF2-40B4-BE49-F238E27FC236}">
                    <a16:creationId xmlns:a16="http://schemas.microsoft.com/office/drawing/2014/main" id="{7E76C53B-22DA-9214-9CE2-8661CCB25462}"/>
                  </a:ext>
                </a:extLst>
              </p:cNvPr>
              <p:cNvSpPr/>
              <p:nvPr/>
            </p:nvSpPr>
            <p:spPr>
              <a:xfrm>
                <a:off x="232227" y="2935513"/>
                <a:ext cx="1045029" cy="1045029"/>
              </a:xfrm>
              <a:prstGeom prst="ellipse">
                <a:avLst/>
              </a:prstGeom>
              <a:solidFill>
                <a:schemeClr val="dk1">
                  <a:alpha val="4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05;p1">
                <a:extLst>
                  <a:ext uri="{FF2B5EF4-FFF2-40B4-BE49-F238E27FC236}">
                    <a16:creationId xmlns:a16="http://schemas.microsoft.com/office/drawing/2014/main" id="{235C225C-C4A7-D17A-88C4-47DE2C6C14CE}"/>
                  </a:ext>
                </a:extLst>
              </p:cNvPr>
              <p:cNvSpPr/>
              <p:nvPr/>
            </p:nvSpPr>
            <p:spPr>
              <a:xfrm>
                <a:off x="145142" y="2906484"/>
                <a:ext cx="1045029" cy="1045029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5" name="Grafik 44" descr="Profesör Male düz dolguyla">
              <a:extLst>
                <a:ext uri="{FF2B5EF4-FFF2-40B4-BE49-F238E27FC236}">
                  <a16:creationId xmlns:a16="http://schemas.microsoft.com/office/drawing/2014/main" id="{E535D0E4-E5DD-D237-0406-769BE0D5D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19928" y="2906483"/>
              <a:ext cx="914400" cy="914400"/>
            </a:xfrm>
            <a:prstGeom prst="rect">
              <a:avLst/>
            </a:prstGeom>
          </p:spPr>
        </p:pic>
      </p:grpSp>
      <p:grpSp>
        <p:nvGrpSpPr>
          <p:cNvPr id="49" name="Grup 48">
            <a:extLst>
              <a:ext uri="{FF2B5EF4-FFF2-40B4-BE49-F238E27FC236}">
                <a16:creationId xmlns:a16="http://schemas.microsoft.com/office/drawing/2014/main" id="{A1527A36-EE58-5655-4DFA-A89C9677412E}"/>
              </a:ext>
            </a:extLst>
          </p:cNvPr>
          <p:cNvGrpSpPr/>
          <p:nvPr/>
        </p:nvGrpSpPr>
        <p:grpSpPr>
          <a:xfrm>
            <a:off x="8548913" y="2906484"/>
            <a:ext cx="3579383" cy="1074718"/>
            <a:chOff x="8548913" y="2906484"/>
            <a:chExt cx="3579383" cy="1074718"/>
          </a:xfrm>
        </p:grpSpPr>
        <p:grpSp>
          <p:nvGrpSpPr>
            <p:cNvPr id="24" name="Google Shape;124;p1">
              <a:extLst>
                <a:ext uri="{FF2B5EF4-FFF2-40B4-BE49-F238E27FC236}">
                  <a16:creationId xmlns:a16="http://schemas.microsoft.com/office/drawing/2014/main" id="{68BC4D19-683C-80D9-5C55-22C418488853}"/>
                </a:ext>
              </a:extLst>
            </p:cNvPr>
            <p:cNvGrpSpPr/>
            <p:nvPr/>
          </p:nvGrpSpPr>
          <p:grpSpPr>
            <a:xfrm>
              <a:off x="8548913" y="2906484"/>
              <a:ext cx="3579383" cy="1074718"/>
              <a:chOff x="8548913" y="2906484"/>
              <a:chExt cx="3579383" cy="1074718"/>
            </a:xfrm>
          </p:grpSpPr>
          <p:sp>
            <p:nvSpPr>
              <p:cNvPr id="25" name="Google Shape;93;p1">
                <a:extLst>
                  <a:ext uri="{FF2B5EF4-FFF2-40B4-BE49-F238E27FC236}">
                    <a16:creationId xmlns:a16="http://schemas.microsoft.com/office/drawing/2014/main" id="{DADF9FF6-6B2E-9C55-FAD7-27AAA436D2F1}"/>
                  </a:ext>
                </a:extLst>
              </p:cNvPr>
              <p:cNvSpPr/>
              <p:nvPr/>
            </p:nvSpPr>
            <p:spPr>
              <a:xfrm>
                <a:off x="8548913" y="2906485"/>
                <a:ext cx="2971800" cy="1074717"/>
              </a:xfrm>
              <a:prstGeom prst="rect">
                <a:avLst/>
              </a:prstGeom>
              <a:solidFill>
                <a:srgbClr val="0DA5D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r>
                  <a:rPr lang="tr-TR" sz="1800" b="1" dirty="0">
                    <a:solidFill>
                      <a:schemeClr val="lt1"/>
                    </a:solidFill>
                    <a:latin typeface="Times New Roman"/>
                    <a:ea typeface="Calibri"/>
                    <a:cs typeface="Calibri"/>
                  </a:rPr>
                  <a:t>PATENT </a:t>
                </a:r>
              </a:p>
              <a:p>
                <a:r>
                  <a:rPr lang="tr-TR" sz="1800" b="1" dirty="0">
                    <a:solidFill>
                      <a:schemeClr val="lt1"/>
                    </a:solidFill>
                    <a:latin typeface="Times New Roman"/>
                    <a:ea typeface="Calibri"/>
                    <a:cs typeface="Calibri"/>
                  </a:rPr>
                  <a:t>ANALİZLERİ</a:t>
                </a:r>
                <a:endParaRPr lang="en-US" sz="1800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6" name="Google Shape;125;p1">
                <a:extLst>
                  <a:ext uri="{FF2B5EF4-FFF2-40B4-BE49-F238E27FC236}">
                    <a16:creationId xmlns:a16="http://schemas.microsoft.com/office/drawing/2014/main" id="{7BFB2E7F-87E0-8596-0E17-CEA1C45DC070}"/>
                  </a:ext>
                </a:extLst>
              </p:cNvPr>
              <p:cNvSpPr/>
              <p:nvPr/>
            </p:nvSpPr>
            <p:spPr>
              <a:xfrm>
                <a:off x="10981663" y="2935513"/>
                <a:ext cx="1045029" cy="1045029"/>
              </a:xfrm>
              <a:prstGeom prst="ellipse">
                <a:avLst/>
              </a:prstGeom>
              <a:solidFill>
                <a:schemeClr val="dk1">
                  <a:alpha val="4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Google Shape;126;p1">
                <a:extLst>
                  <a:ext uri="{FF2B5EF4-FFF2-40B4-BE49-F238E27FC236}">
                    <a16:creationId xmlns:a16="http://schemas.microsoft.com/office/drawing/2014/main" id="{B418EE42-6281-BF49-F6E1-DCBA225BE155}"/>
                  </a:ext>
                </a:extLst>
              </p:cNvPr>
              <p:cNvSpPr/>
              <p:nvPr/>
            </p:nvSpPr>
            <p:spPr>
              <a:xfrm>
                <a:off x="11083267" y="2906484"/>
                <a:ext cx="1045029" cy="1045029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  <a:effectLst>
                <a:reflection stA="45000" endPos="65000" dist="63500" dir="5400000" sy="-100000" algn="bl" rotWithShape="0"/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7" name="Grafik 46" descr="Rulo şeklinde diploma düz dolguyla">
              <a:extLst>
                <a:ext uri="{FF2B5EF4-FFF2-40B4-BE49-F238E27FC236}">
                  <a16:creationId xmlns:a16="http://schemas.microsoft.com/office/drawing/2014/main" id="{92499DBA-0827-A205-6D87-C3CAFEA17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132458" y="3037113"/>
              <a:ext cx="914400" cy="914400"/>
            </a:xfrm>
            <a:prstGeom prst="rect">
              <a:avLst/>
            </a:prstGeom>
          </p:spPr>
        </p:pic>
      </p:grpSp>
      <p:grpSp>
        <p:nvGrpSpPr>
          <p:cNvPr id="5" name="Grup 4">
            <a:extLst>
              <a:ext uri="{FF2B5EF4-FFF2-40B4-BE49-F238E27FC236}">
                <a16:creationId xmlns:a16="http://schemas.microsoft.com/office/drawing/2014/main" id="{56DD9C35-BECD-3BEF-0EAE-AFD0076E7155}"/>
              </a:ext>
            </a:extLst>
          </p:cNvPr>
          <p:cNvGrpSpPr/>
          <p:nvPr/>
        </p:nvGrpSpPr>
        <p:grpSpPr>
          <a:xfrm>
            <a:off x="4830432" y="1208314"/>
            <a:ext cx="2612574" cy="4517570"/>
            <a:chOff x="4830432" y="1208314"/>
            <a:chExt cx="2612574" cy="4517570"/>
          </a:xfrm>
        </p:grpSpPr>
        <p:grpSp>
          <p:nvGrpSpPr>
            <p:cNvPr id="32" name="Google Shape;138;p1">
              <a:extLst>
                <a:ext uri="{FF2B5EF4-FFF2-40B4-BE49-F238E27FC236}">
                  <a16:creationId xmlns:a16="http://schemas.microsoft.com/office/drawing/2014/main" id="{7041D89C-6EB2-6BD0-84E8-D3EC5DE4D756}"/>
                </a:ext>
              </a:extLst>
            </p:cNvPr>
            <p:cNvGrpSpPr/>
            <p:nvPr/>
          </p:nvGrpSpPr>
          <p:grpSpPr>
            <a:xfrm>
              <a:off x="4830432" y="1208314"/>
              <a:ext cx="2612574" cy="4517570"/>
              <a:chOff x="4830432" y="1208314"/>
              <a:chExt cx="2612574" cy="4517570"/>
            </a:xfrm>
          </p:grpSpPr>
          <p:sp>
            <p:nvSpPr>
              <p:cNvPr id="33" name="Google Shape;139;p1">
                <a:extLst>
                  <a:ext uri="{FF2B5EF4-FFF2-40B4-BE49-F238E27FC236}">
                    <a16:creationId xmlns:a16="http://schemas.microsoft.com/office/drawing/2014/main" id="{1B844923-1A13-B09E-123C-F2BE337715A6}"/>
                  </a:ext>
                </a:extLst>
              </p:cNvPr>
              <p:cNvSpPr/>
              <p:nvPr/>
            </p:nvSpPr>
            <p:spPr>
              <a:xfrm>
                <a:off x="4952197" y="1284513"/>
                <a:ext cx="2490809" cy="4441371"/>
              </a:xfrm>
              <a:prstGeom prst="roundRect">
                <a:avLst>
                  <a:gd name="adj" fmla="val 7344"/>
                </a:avLst>
              </a:prstGeom>
              <a:solidFill>
                <a:schemeClr val="dk1">
                  <a:alpha val="4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" name="Google Shape;140;p1">
                <a:extLst>
                  <a:ext uri="{FF2B5EF4-FFF2-40B4-BE49-F238E27FC236}">
                    <a16:creationId xmlns:a16="http://schemas.microsoft.com/office/drawing/2014/main" id="{5E33B2C3-C943-590B-6B3F-DB4B669F4B56}"/>
                  </a:ext>
                </a:extLst>
              </p:cNvPr>
              <p:cNvSpPr/>
              <p:nvPr/>
            </p:nvSpPr>
            <p:spPr>
              <a:xfrm>
                <a:off x="4850593" y="1208314"/>
                <a:ext cx="2356971" cy="1597603"/>
              </a:xfrm>
              <a:custGeom>
                <a:avLst/>
                <a:gdLst/>
                <a:ahLst/>
                <a:cxnLst/>
                <a:rect l="l" t="t" r="r" b="b"/>
                <a:pathLst>
                  <a:path w="2356971" h="1597603" extrusionOk="0">
                    <a:moveTo>
                      <a:pt x="182925" y="0"/>
                    </a:moveTo>
                    <a:lnTo>
                      <a:pt x="2307884" y="0"/>
                    </a:lnTo>
                    <a:cubicBezTo>
                      <a:pt x="2320513" y="0"/>
                      <a:pt x="2332842" y="1280"/>
                      <a:pt x="2344750" y="3716"/>
                    </a:cubicBezTo>
                    <a:lnTo>
                      <a:pt x="2356971" y="7510"/>
                    </a:lnTo>
                    <a:lnTo>
                      <a:pt x="580361" y="1500182"/>
                    </a:lnTo>
                    <a:cubicBezTo>
                      <a:pt x="426576" y="1629390"/>
                      <a:pt x="206618" y="1628107"/>
                      <a:pt x="55106" y="1508025"/>
                    </a:cubicBezTo>
                    <a:lnTo>
                      <a:pt x="0" y="1454423"/>
                    </a:lnTo>
                    <a:lnTo>
                      <a:pt x="0" y="182925"/>
                    </a:lnTo>
                    <a:cubicBezTo>
                      <a:pt x="0" y="81898"/>
                      <a:pt x="81898" y="0"/>
                      <a:pt x="182925" y="0"/>
                    </a:cubicBezTo>
                    <a:close/>
                  </a:path>
                </a:pathLst>
              </a:custGeom>
              <a:solidFill>
                <a:srgbClr val="FBD03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" name="Google Shape;141;p1">
                <a:extLst>
                  <a:ext uri="{FF2B5EF4-FFF2-40B4-BE49-F238E27FC236}">
                    <a16:creationId xmlns:a16="http://schemas.microsoft.com/office/drawing/2014/main" id="{C3FD5081-65E6-3E8A-C6F1-4F7D8A8C727F}"/>
                  </a:ext>
                </a:extLst>
              </p:cNvPr>
              <p:cNvSpPr/>
              <p:nvPr/>
            </p:nvSpPr>
            <p:spPr>
              <a:xfrm>
                <a:off x="4901132" y="3985446"/>
                <a:ext cx="2440270" cy="1664239"/>
              </a:xfrm>
              <a:custGeom>
                <a:avLst/>
                <a:gdLst/>
                <a:ahLst/>
                <a:cxnLst/>
                <a:rect l="l" t="t" r="r" b="b"/>
                <a:pathLst>
                  <a:path w="2440270" h="1664239" extrusionOk="0">
                    <a:moveTo>
                      <a:pt x="2099062" y="1569"/>
                    </a:moveTo>
                    <a:cubicBezTo>
                      <a:pt x="2205036" y="10773"/>
                      <a:pt x="2307498" y="60405"/>
                      <a:pt x="2381331" y="148282"/>
                    </a:cubicBezTo>
                    <a:lnTo>
                      <a:pt x="2440270" y="218433"/>
                    </a:lnTo>
                    <a:lnTo>
                      <a:pt x="2440270" y="1481314"/>
                    </a:lnTo>
                    <a:cubicBezTo>
                      <a:pt x="2440270" y="1582341"/>
                      <a:pt x="2358372" y="1664239"/>
                      <a:pt x="2257345" y="1664239"/>
                    </a:cubicBezTo>
                    <a:lnTo>
                      <a:pt x="132386" y="1664239"/>
                    </a:lnTo>
                    <a:cubicBezTo>
                      <a:pt x="81873" y="1664239"/>
                      <a:pt x="36141" y="1643765"/>
                      <a:pt x="3038" y="1610662"/>
                    </a:cubicBezTo>
                    <a:lnTo>
                      <a:pt x="0" y="1606156"/>
                    </a:lnTo>
                    <a:lnTo>
                      <a:pt x="1795726" y="97422"/>
                    </a:lnTo>
                    <a:cubicBezTo>
                      <a:pt x="1883604" y="23589"/>
                      <a:pt x="1993088" y="-7635"/>
                      <a:pt x="2099062" y="1569"/>
                    </a:cubicBezTo>
                    <a:close/>
                  </a:path>
                </a:pathLst>
              </a:custGeom>
              <a:solidFill>
                <a:srgbClr val="4DC4C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6" name="Google Shape;142;p1">
                <a:extLst>
                  <a:ext uri="{FF2B5EF4-FFF2-40B4-BE49-F238E27FC236}">
                    <a16:creationId xmlns:a16="http://schemas.microsoft.com/office/drawing/2014/main" id="{307782D1-58A5-4BDF-4A90-35681516316A}"/>
                  </a:ext>
                </a:extLst>
              </p:cNvPr>
              <p:cNvSpPr/>
              <p:nvPr/>
            </p:nvSpPr>
            <p:spPr>
              <a:xfrm>
                <a:off x="4850593" y="1215824"/>
                <a:ext cx="2490809" cy="4375778"/>
              </a:xfrm>
              <a:custGeom>
                <a:avLst/>
                <a:gdLst/>
                <a:ahLst/>
                <a:cxnLst/>
                <a:rect l="l" t="t" r="r" b="b"/>
                <a:pathLst>
                  <a:path w="2490809" h="4375778" extrusionOk="0">
                    <a:moveTo>
                      <a:pt x="2356971" y="0"/>
                    </a:moveTo>
                    <a:lnTo>
                      <a:pt x="2379087" y="6865"/>
                    </a:lnTo>
                    <a:cubicBezTo>
                      <a:pt x="2444742" y="34635"/>
                      <a:pt x="2490809" y="99645"/>
                      <a:pt x="2490809" y="175415"/>
                    </a:cubicBezTo>
                    <a:lnTo>
                      <a:pt x="2490809" y="2988055"/>
                    </a:lnTo>
                    <a:lnTo>
                      <a:pt x="2431870" y="2917904"/>
                    </a:lnTo>
                    <a:cubicBezTo>
                      <a:pt x="2284204" y="2742149"/>
                      <a:pt x="2022020" y="2719378"/>
                      <a:pt x="1846265" y="2867044"/>
                    </a:cubicBezTo>
                    <a:lnTo>
                      <a:pt x="50539" y="4375778"/>
                    </a:lnTo>
                    <a:lnTo>
                      <a:pt x="14375" y="4322139"/>
                    </a:lnTo>
                    <a:cubicBezTo>
                      <a:pt x="5119" y="4300254"/>
                      <a:pt x="0" y="4276193"/>
                      <a:pt x="0" y="4250936"/>
                    </a:cubicBezTo>
                    <a:lnTo>
                      <a:pt x="0" y="1446913"/>
                    </a:lnTo>
                    <a:lnTo>
                      <a:pt x="55106" y="1500515"/>
                    </a:lnTo>
                    <a:cubicBezTo>
                      <a:pt x="206618" y="1620597"/>
                      <a:pt x="426576" y="1621880"/>
                      <a:pt x="580361" y="1492672"/>
                    </a:cubicBezTo>
                    <a:lnTo>
                      <a:pt x="235697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" name="Google Shape;143;p1">
                <a:extLst>
                  <a:ext uri="{FF2B5EF4-FFF2-40B4-BE49-F238E27FC236}">
                    <a16:creationId xmlns:a16="http://schemas.microsoft.com/office/drawing/2014/main" id="{44AA0A74-DE17-27B0-618D-8A34BCDB4E6A}"/>
                  </a:ext>
                </a:extLst>
              </p:cNvPr>
              <p:cNvSpPr txBox="1"/>
              <p:nvPr/>
            </p:nvSpPr>
            <p:spPr>
              <a:xfrm>
                <a:off x="4830432" y="2678725"/>
                <a:ext cx="2562871" cy="16311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algn="ctr"/>
                <a:r>
                  <a:rPr lang="tr-TR" sz="2000" b="1" dirty="0">
                    <a:solidFill>
                      <a:srgbClr val="002060"/>
                    </a:solidFill>
                    <a:latin typeface="Times New Roman"/>
                    <a:cs typeface="Poppins"/>
                  </a:rPr>
                  <a:t>DERWENT</a:t>
                </a:r>
              </a:p>
              <a:p>
                <a:pPr algn="ctr"/>
                <a:r>
                  <a:rPr lang="tr-TR" sz="2000" b="1" dirty="0">
                    <a:solidFill>
                      <a:srgbClr val="002060"/>
                    </a:solidFill>
                    <a:latin typeface="Times New Roman"/>
                    <a:cs typeface="Poppins"/>
                  </a:rPr>
                  <a:t>İLE</a:t>
                </a:r>
                <a:r>
                  <a:rPr lang="tr-TR" sz="2000" b="1" dirty="0">
                    <a:effectLst/>
                    <a:latin typeface="Tw Cen MT" panose="020B0602020104020603" pitchFamily="34" charset="0"/>
                  </a:rPr>
                  <a:t> </a:t>
                </a:r>
                <a:r>
                  <a:rPr lang="tr-TR" sz="2000" b="1" dirty="0">
                    <a:solidFill>
                      <a:srgbClr val="002060"/>
                    </a:solidFill>
                    <a:latin typeface="Times New Roman"/>
                    <a:cs typeface="Poppins"/>
                  </a:rPr>
                  <a:t>GÖRÜLMEYENİ GÖRMEYE ÇALIŞMAK</a:t>
                </a:r>
                <a:endParaRPr lang="en-US" sz="2000" b="1" dirty="0">
                  <a:solidFill>
                    <a:srgbClr val="002060"/>
                  </a:solidFill>
                  <a:latin typeface="Times New Roman"/>
                  <a:cs typeface="Poppins"/>
                </a:endParaRPr>
              </a:p>
            </p:txBody>
          </p:sp>
        </p:grpSp>
        <p:pic>
          <p:nvPicPr>
            <p:cNvPr id="2" name="Resim 1" descr="metin, grafik, poster, grafik tasarım içeren bir resim&#10;&#10;Açıklama otomatik olarak oluşturuldu">
              <a:extLst>
                <a:ext uri="{FF2B5EF4-FFF2-40B4-BE49-F238E27FC236}">
                  <a16:creationId xmlns:a16="http://schemas.microsoft.com/office/drawing/2014/main" id="{BAE2EC65-64DF-FB73-EA60-404FFF67F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8675" y="1262741"/>
              <a:ext cx="1446384" cy="12864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983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Video 13" title="Kimyasal compounds">
            <a:hlinkClick r:id="" action="ppaction://media"/>
            <a:extLst>
              <a:ext uri="{FF2B5EF4-FFF2-40B4-BE49-F238E27FC236}">
                <a16:creationId xmlns:a16="http://schemas.microsoft.com/office/drawing/2014/main" id="{6A628B85-857F-D94B-A28E-98BB0023A6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Metin kutusu 11">
            <a:extLst>
              <a:ext uri="{FF2B5EF4-FFF2-40B4-BE49-F238E27FC236}">
                <a16:creationId xmlns:a16="http://schemas.microsoft.com/office/drawing/2014/main" id="{AD187D68-33AD-F75B-8B1F-A66ECF4665A0}"/>
              </a:ext>
            </a:extLst>
          </p:cNvPr>
          <p:cNvSpPr txBox="1"/>
          <p:nvPr/>
        </p:nvSpPr>
        <p:spPr>
          <a:xfrm>
            <a:off x="1378857" y="711200"/>
            <a:ext cx="54600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000" b="1" dirty="0">
                <a:solidFill>
                  <a:schemeClr val="bg1"/>
                </a:solidFill>
                <a:latin typeface="Tw Cen MT" panose="020B0602020104020603" pitchFamily="34" charset="0"/>
              </a:rPr>
              <a:t>PATENT ANALİZLERİ</a:t>
            </a:r>
          </a:p>
        </p:txBody>
      </p:sp>
      <p:pic>
        <p:nvPicPr>
          <p:cNvPr id="2" name="Resim 1" descr="metin, grafik, poster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F3F1E22D-E657-A324-FA71-EB71A81C6A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768" y="5616017"/>
            <a:ext cx="1138339" cy="101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6790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 descr="dizüstü, bilgisayar, iç mek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1E3E9CE4-C167-2CA4-6DC6-0313782D7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1370" t="542" r="23957" b="2073"/>
          <a:stretch/>
        </p:blipFill>
        <p:spPr>
          <a:xfrm rot="9004654">
            <a:off x="11792531" y="764841"/>
            <a:ext cx="1234239" cy="3145257"/>
          </a:xfrm>
          <a:custGeom>
            <a:avLst/>
            <a:gdLst>
              <a:gd name="connsiteX0" fmla="*/ 523631 w 1234239"/>
              <a:gd name="connsiteY0" fmla="*/ 0 h 3145257"/>
              <a:gd name="connsiteX1" fmla="*/ 1043896 w 1234239"/>
              <a:gd name="connsiteY1" fmla="*/ 441631 h 3145257"/>
              <a:gd name="connsiteX2" fmla="*/ 1234239 w 1234239"/>
              <a:gd name="connsiteY2" fmla="*/ 2630355 h 3145257"/>
              <a:gd name="connsiteX3" fmla="*/ 797160 w 1234239"/>
              <a:gd name="connsiteY3" fmla="*/ 3145257 h 3145257"/>
              <a:gd name="connsiteX4" fmla="*/ 523631 w 1234239"/>
              <a:gd name="connsiteY4" fmla="*/ 0 h 314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4239" h="3145257">
                <a:moveTo>
                  <a:pt x="523631" y="0"/>
                </a:moveTo>
                <a:lnTo>
                  <a:pt x="1043896" y="441631"/>
                </a:lnTo>
                <a:cubicBezTo>
                  <a:pt x="491546" y="1092328"/>
                  <a:pt x="576765" y="2072252"/>
                  <a:pt x="1234239" y="2630355"/>
                </a:cubicBezTo>
                <a:lnTo>
                  <a:pt x="797160" y="3145257"/>
                </a:lnTo>
                <a:cubicBezTo>
                  <a:pt x="-147648" y="2343248"/>
                  <a:pt x="-270111" y="935069"/>
                  <a:pt x="523631" y="0"/>
                </a:cubicBezTo>
                <a:close/>
              </a:path>
            </a:pathLst>
          </a:custGeom>
        </p:spPr>
      </p:pic>
      <p:pic>
        <p:nvPicPr>
          <p:cNvPr id="64" name="Resim 63" descr="İtibar Yönetimi Nedir, Şirketiniz İçin Bilmeniz Gereken 5 Kilit Nokta -  Ticimax">
            <a:extLst>
              <a:ext uri="{FF2B5EF4-FFF2-40B4-BE49-F238E27FC236}">
                <a16:creationId xmlns:a16="http://schemas.microsoft.com/office/drawing/2014/main" id="{8FFB67CA-F863-8C12-901C-5E11C2C97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1" t="43" r="16876" b="8700"/>
          <a:stretch/>
        </p:blipFill>
        <p:spPr bwMode="auto">
          <a:xfrm rot="3604654">
            <a:off x="9492311" y="317147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Resim 60" descr="kişi, şahıs, giyim, adam, insan, duvar içeren bir resim&#10;&#10;Açıklama otomatik olarak oluşturuldu">
            <a:extLst>
              <a:ext uri="{FF2B5EF4-FFF2-40B4-BE49-F238E27FC236}">
                <a16:creationId xmlns:a16="http://schemas.microsoft.com/office/drawing/2014/main" id="{B417F8D5-B3CA-C56D-CCFB-AB4577A8F4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17186" t="3863" r="52156" b="6188"/>
          <a:stretch/>
        </p:blipFill>
        <p:spPr>
          <a:xfrm rot="19804654">
            <a:off x="8841371" y="2991700"/>
            <a:ext cx="1234437" cy="2905170"/>
          </a:xfrm>
          <a:custGeom>
            <a:avLst/>
            <a:gdLst>
              <a:gd name="connsiteX0" fmla="*/ 378390 w 1234437"/>
              <a:gd name="connsiteY0" fmla="*/ 0 h 2905170"/>
              <a:gd name="connsiteX1" fmla="*/ 750066 w 1234437"/>
              <a:gd name="connsiteY1" fmla="*/ 0 h 2905170"/>
              <a:gd name="connsiteX2" fmla="*/ 1048573 w 1234437"/>
              <a:gd name="connsiteY2" fmla="*/ 253390 h 2905170"/>
              <a:gd name="connsiteX3" fmla="*/ 1122362 w 1234437"/>
              <a:gd name="connsiteY3" fmla="*/ 2332709 h 2905170"/>
              <a:gd name="connsiteX4" fmla="*/ 1234437 w 1234437"/>
              <a:gd name="connsiteY4" fmla="*/ 2437910 h 2905170"/>
              <a:gd name="connsiteX5" fmla="*/ 837799 w 1234437"/>
              <a:gd name="connsiteY5" fmla="*/ 2905170 h 2905170"/>
              <a:gd name="connsiteX6" fmla="*/ 746155 w 1234437"/>
              <a:gd name="connsiteY6" fmla="*/ 2905170 h 2905170"/>
              <a:gd name="connsiteX7" fmla="*/ 629668 w 1234437"/>
              <a:gd name="connsiteY7" fmla="*/ 2795829 h 2905170"/>
              <a:gd name="connsiteX8" fmla="*/ 268741 w 1234437"/>
              <a:gd name="connsiteY8" fmla="*/ 178509 h 29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4437" h="2905170">
                <a:moveTo>
                  <a:pt x="378390" y="0"/>
                </a:moveTo>
                <a:lnTo>
                  <a:pt x="750066" y="0"/>
                </a:lnTo>
                <a:lnTo>
                  <a:pt x="1048573" y="253390"/>
                </a:lnTo>
                <a:cubicBezTo>
                  <a:pt x="530745" y="863418"/>
                  <a:pt x="573281" y="1762806"/>
                  <a:pt x="1122362" y="2332709"/>
                </a:cubicBezTo>
                <a:lnTo>
                  <a:pt x="1234437" y="2437910"/>
                </a:lnTo>
                <a:lnTo>
                  <a:pt x="837799" y="2905170"/>
                </a:lnTo>
                <a:lnTo>
                  <a:pt x="746155" y="2905170"/>
                </a:lnTo>
                <a:lnTo>
                  <a:pt x="629668" y="2795829"/>
                </a:lnTo>
                <a:cubicBezTo>
                  <a:pt x="-54171" y="2086058"/>
                  <a:pt x="-191261" y="1020651"/>
                  <a:pt x="268741" y="178509"/>
                </a:cubicBezTo>
                <a:close/>
              </a:path>
            </a:pathLst>
          </a:custGeom>
        </p:spPr>
      </p:pic>
      <p:pic>
        <p:nvPicPr>
          <p:cNvPr id="59" name="Resim 58" descr="ofis malzemesi, makine, iç mekan, bilimsel alet içeren bir resim&#10;&#10;Açıklama otomatik olarak oluşturuldu">
            <a:extLst>
              <a:ext uri="{FF2B5EF4-FFF2-40B4-BE49-F238E27FC236}">
                <a16:creationId xmlns:a16="http://schemas.microsoft.com/office/drawing/2014/main" id="{5416B3C1-EF9E-FFBF-DCCC-F0C90BD816B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29957" t="6167" r="13341" b="-894"/>
          <a:stretch/>
        </p:blipFill>
        <p:spPr>
          <a:xfrm rot="14404654">
            <a:off x="11374947" y="3034213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</p:spPr>
      </p:pic>
      <p:pic>
        <p:nvPicPr>
          <p:cNvPr id="57" name="Resim 56" descr="ekran görüntüsü, çizgi film, sanat içeren bir resim&#10;&#10;Açıklama otomatik olarak oluşturuldu">
            <a:extLst>
              <a:ext uri="{FF2B5EF4-FFF2-40B4-BE49-F238E27FC236}">
                <a16:creationId xmlns:a16="http://schemas.microsoft.com/office/drawing/2014/main" id="{76FE3DEB-5E61-9DA1-9161-1E14D02314A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 l="56806" r="9778" b="2"/>
          <a:stretch/>
        </p:blipFill>
        <p:spPr>
          <a:xfrm rot="13818506">
            <a:off x="-707924" y="474545"/>
            <a:ext cx="1215218" cy="3149215"/>
          </a:xfrm>
          <a:custGeom>
            <a:avLst/>
            <a:gdLst>
              <a:gd name="connsiteX0" fmla="*/ 668623 w 1215218"/>
              <a:gd name="connsiteY0" fmla="*/ 0 h 3149215"/>
              <a:gd name="connsiteX1" fmla="*/ 445225 w 1215218"/>
              <a:gd name="connsiteY1" fmla="*/ 3149215 h 3149215"/>
              <a:gd name="connsiteX2" fmla="*/ 0 w 1215218"/>
              <a:gd name="connsiteY2" fmla="*/ 2641340 h 3149215"/>
              <a:gd name="connsiteX3" fmla="*/ 155458 w 1215218"/>
              <a:gd name="connsiteY3" fmla="*/ 449862 h 314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218" h="3149215">
                <a:moveTo>
                  <a:pt x="668623" y="0"/>
                </a:moveTo>
                <a:cubicBezTo>
                  <a:pt x="1477158" y="922308"/>
                  <a:pt x="1377139" y="2332259"/>
                  <a:pt x="445225" y="3149215"/>
                </a:cubicBezTo>
                <a:lnTo>
                  <a:pt x="0" y="2641340"/>
                </a:lnTo>
                <a:cubicBezTo>
                  <a:pt x="648501" y="2072836"/>
                  <a:pt x="718102" y="1091678"/>
                  <a:pt x="155458" y="449862"/>
                </a:cubicBezTo>
                <a:close/>
              </a:path>
            </a:pathLst>
          </a:custGeom>
        </p:spPr>
      </p:pic>
      <p:pic>
        <p:nvPicPr>
          <p:cNvPr id="55" name="Resim 54" descr="kitap, ofis malzemesi, durağan yaşam fotoğrafçılığı, iç mekan içeren bir resim&#10;&#10;Açıklama otomatik olarak oluşturuldu">
            <a:extLst>
              <a:ext uri="{FF2B5EF4-FFF2-40B4-BE49-F238E27FC236}">
                <a16:creationId xmlns:a16="http://schemas.microsoft.com/office/drawing/2014/main" id="{5287A3AF-1684-6031-923D-FF30DBD163D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rcRect l="34222" t="2642" r="26542" b="8827"/>
          <a:stretch/>
        </p:blipFill>
        <p:spPr>
          <a:xfrm rot="19218506">
            <a:off x="1877698" y="747110"/>
            <a:ext cx="1201571" cy="2789948"/>
          </a:xfrm>
          <a:custGeom>
            <a:avLst/>
            <a:gdLst>
              <a:gd name="connsiteX0" fmla="*/ 551590 w 1201571"/>
              <a:gd name="connsiteY0" fmla="*/ 0 h 2789948"/>
              <a:gd name="connsiteX1" fmla="*/ 702431 w 1201571"/>
              <a:gd name="connsiteY1" fmla="*/ 0 h 2789948"/>
              <a:gd name="connsiteX2" fmla="*/ 783240 w 1201571"/>
              <a:gd name="connsiteY2" fmla="*/ 102036 h 2789948"/>
              <a:gd name="connsiteX3" fmla="*/ 756370 w 1201571"/>
              <a:gd name="connsiteY3" fmla="*/ 2743988 h 2789948"/>
              <a:gd name="connsiteX4" fmla="*/ 717813 w 1201571"/>
              <a:gd name="connsiteY4" fmla="*/ 2789948 h 2789948"/>
              <a:gd name="connsiteX5" fmla="*/ 201453 w 1201571"/>
              <a:gd name="connsiteY5" fmla="*/ 2789948 h 2789948"/>
              <a:gd name="connsiteX6" fmla="*/ 0 w 1201571"/>
              <a:gd name="connsiteY6" fmla="*/ 2560149 h 2789948"/>
              <a:gd name="connsiteX7" fmla="*/ 132745 w 1201571"/>
              <a:gd name="connsiteY7" fmla="*/ 367178 h 278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571" h="2789948">
                <a:moveTo>
                  <a:pt x="551590" y="0"/>
                </a:moveTo>
                <a:lnTo>
                  <a:pt x="702431" y="0"/>
                </a:lnTo>
                <a:lnTo>
                  <a:pt x="783240" y="102036"/>
                </a:lnTo>
                <a:cubicBezTo>
                  <a:pt x="1355578" y="904432"/>
                  <a:pt x="1334919" y="1978424"/>
                  <a:pt x="756370" y="2743988"/>
                </a:cubicBezTo>
                <a:lnTo>
                  <a:pt x="717813" y="2789948"/>
                </a:lnTo>
                <a:lnTo>
                  <a:pt x="201453" y="2789948"/>
                </a:lnTo>
                <a:lnTo>
                  <a:pt x="0" y="2560149"/>
                </a:lnTo>
                <a:cubicBezTo>
                  <a:pt x="641817" y="1997505"/>
                  <a:pt x="701248" y="1015679"/>
                  <a:pt x="132745" y="367178"/>
                </a:cubicBezTo>
                <a:close/>
              </a:path>
            </a:pathLst>
          </a:custGeom>
        </p:spPr>
      </p:pic>
      <p:pic>
        <p:nvPicPr>
          <p:cNvPr id="53" name="Resim 52" descr="giyim, kişi, şahıs, siyah beyaz, duvar içeren bir resim&#10;&#10;Açıklama otomatik olarak oluşturuldu">
            <a:extLst>
              <a:ext uri="{FF2B5EF4-FFF2-40B4-BE49-F238E27FC236}">
                <a16:creationId xmlns:a16="http://schemas.microsoft.com/office/drawing/2014/main" id="{44BC192A-196A-D94B-1C5F-01E8C255339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 l="21866" t="3979" r="23979" b="-1222"/>
          <a:stretch/>
        </p:blipFill>
        <p:spPr>
          <a:xfrm rot="3018506">
            <a:off x="1241189" y="3233855"/>
            <a:ext cx="1215219" cy="3062410"/>
          </a:xfrm>
          <a:custGeom>
            <a:avLst/>
            <a:gdLst>
              <a:gd name="connsiteX0" fmla="*/ 569603 w 1215219"/>
              <a:gd name="connsiteY0" fmla="*/ 0 h 3062410"/>
              <a:gd name="connsiteX1" fmla="*/ 737223 w 1215219"/>
              <a:gd name="connsiteY1" fmla="*/ 0 h 3062410"/>
              <a:gd name="connsiteX2" fmla="*/ 809595 w 1215219"/>
              <a:gd name="connsiteY2" fmla="*/ 91578 h 3062410"/>
              <a:gd name="connsiteX3" fmla="*/ 445225 w 1215219"/>
              <a:gd name="connsiteY3" fmla="*/ 3062410 h 3062410"/>
              <a:gd name="connsiteX4" fmla="*/ 0 w 1215219"/>
              <a:gd name="connsiteY4" fmla="*/ 2554535 h 3062410"/>
              <a:gd name="connsiteX5" fmla="*/ 155458 w 1215219"/>
              <a:gd name="connsiteY5" fmla="*/ 363057 h 306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5219" h="3062410">
                <a:moveTo>
                  <a:pt x="569603" y="0"/>
                </a:moveTo>
                <a:lnTo>
                  <a:pt x="737223" y="0"/>
                </a:lnTo>
                <a:lnTo>
                  <a:pt x="809595" y="91578"/>
                </a:lnTo>
                <a:cubicBezTo>
                  <a:pt x="1461406" y="1009430"/>
                  <a:pt x="1318895" y="2296513"/>
                  <a:pt x="445225" y="3062410"/>
                </a:cubicBezTo>
                <a:lnTo>
                  <a:pt x="0" y="2554535"/>
                </a:lnTo>
                <a:cubicBezTo>
                  <a:pt x="648501" y="1986031"/>
                  <a:pt x="718102" y="1004873"/>
                  <a:pt x="155458" y="363057"/>
                </a:cubicBezTo>
                <a:close/>
              </a:path>
            </a:pathLst>
          </a:custGeom>
        </p:spPr>
      </p:pic>
      <p:pic>
        <p:nvPicPr>
          <p:cNvPr id="51" name="Resim 50" descr="kişi, şahıs, giyim, iç mekan, duvar içeren bir resim&#10;&#10;Açıklama otomatik olarak oluşturuldu">
            <a:extLst>
              <a:ext uri="{FF2B5EF4-FFF2-40B4-BE49-F238E27FC236}">
                <a16:creationId xmlns:a16="http://schemas.microsoft.com/office/drawing/2014/main" id="{E8288694-2970-1D12-32E3-E28791F38DC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rcRect l="9123" t="2770" r="56581" b="4870"/>
          <a:stretch/>
        </p:blipFill>
        <p:spPr>
          <a:xfrm rot="8832548">
            <a:off x="-1084788" y="2782741"/>
            <a:ext cx="1202631" cy="3151451"/>
          </a:xfrm>
          <a:custGeom>
            <a:avLst/>
            <a:gdLst>
              <a:gd name="connsiteX0" fmla="*/ 450907 w 1202631"/>
              <a:gd name="connsiteY0" fmla="*/ 0 h 3151451"/>
              <a:gd name="connsiteX1" fmla="*/ 640165 w 1202631"/>
              <a:gd name="connsiteY1" fmla="*/ 3151451 h 3151451"/>
              <a:gd name="connsiteX2" fmla="*/ 127336 w 1202631"/>
              <a:gd name="connsiteY2" fmla="*/ 2691960 h 3151451"/>
              <a:gd name="connsiteX3" fmla="*/ 109220 w 1202631"/>
              <a:gd name="connsiteY3" fmla="*/ 611411 h 3151451"/>
              <a:gd name="connsiteX4" fmla="*/ 0 w 1202631"/>
              <a:gd name="connsiteY4" fmla="*/ 503248 h 3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631" h="3151451">
                <a:moveTo>
                  <a:pt x="450907" y="0"/>
                </a:moveTo>
                <a:cubicBezTo>
                  <a:pt x="1373914" y="827006"/>
                  <a:pt x="1458647" y="2237958"/>
                  <a:pt x="640165" y="3151451"/>
                </a:cubicBezTo>
                <a:lnTo>
                  <a:pt x="127336" y="2691960"/>
                </a:lnTo>
                <a:cubicBezTo>
                  <a:pt x="661304" y="2096009"/>
                  <a:pt x="642853" y="1195804"/>
                  <a:pt x="109220" y="611411"/>
                </a:cubicBezTo>
                <a:lnTo>
                  <a:pt x="0" y="503248"/>
                </a:lnTo>
                <a:close/>
              </a:path>
            </a:pathLst>
          </a:custGeom>
        </p:spPr>
      </p:pic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D2C2DC12-97B3-5349-6911-433F8265A3BE}"/>
              </a:ext>
            </a:extLst>
          </p:cNvPr>
          <p:cNvCxnSpPr>
            <a:cxnSpLocks/>
          </p:cNvCxnSpPr>
          <p:nvPr/>
        </p:nvCxnSpPr>
        <p:spPr>
          <a:xfrm>
            <a:off x="3281021" y="1790588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F881D00A-36A2-B739-541F-2C70517D8B44}"/>
              </a:ext>
            </a:extLst>
          </p:cNvPr>
          <p:cNvCxnSpPr>
            <a:cxnSpLocks/>
          </p:cNvCxnSpPr>
          <p:nvPr/>
        </p:nvCxnSpPr>
        <p:spPr>
          <a:xfrm>
            <a:off x="3572213" y="2938215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745313C0-C16C-E204-3799-6D67345DD7EE}"/>
              </a:ext>
            </a:extLst>
          </p:cNvPr>
          <p:cNvCxnSpPr>
            <a:cxnSpLocks/>
          </p:cNvCxnSpPr>
          <p:nvPr/>
        </p:nvCxnSpPr>
        <p:spPr>
          <a:xfrm>
            <a:off x="4623708" y="4204627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155D0297-0181-B8EF-0E86-9D4C49CE1308}"/>
              </a:ext>
            </a:extLst>
          </p:cNvPr>
          <p:cNvCxnSpPr>
            <a:cxnSpLocks/>
          </p:cNvCxnSpPr>
          <p:nvPr/>
        </p:nvCxnSpPr>
        <p:spPr>
          <a:xfrm>
            <a:off x="4853110" y="5455503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>
            <a:extLst>
              <a:ext uri="{FF2B5EF4-FFF2-40B4-BE49-F238E27FC236}">
                <a16:creationId xmlns:a16="http://schemas.microsoft.com/office/drawing/2014/main" id="{E939C19F-A6FA-BE92-0A04-EF5DB81284BF}"/>
              </a:ext>
            </a:extLst>
          </p:cNvPr>
          <p:cNvSpPr txBox="1"/>
          <p:nvPr/>
        </p:nvSpPr>
        <p:spPr>
          <a:xfrm>
            <a:off x="3359982" y="2081312"/>
            <a:ext cx="3794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Hukuksal Analiz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002D02F1-6C34-3DCE-20AF-88CBDF66BD45}"/>
              </a:ext>
            </a:extLst>
          </p:cNvPr>
          <p:cNvSpPr txBox="1"/>
          <p:nvPr/>
        </p:nvSpPr>
        <p:spPr>
          <a:xfrm>
            <a:off x="4655964" y="4511232"/>
            <a:ext cx="3794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Rakip Analizi</a:t>
            </a:r>
          </a:p>
        </p:txBody>
      </p:sp>
      <p:pic>
        <p:nvPicPr>
          <p:cNvPr id="15" name="Grafik 14" descr="Sözleşme düz dolguyla">
            <a:extLst>
              <a:ext uri="{FF2B5EF4-FFF2-40B4-BE49-F238E27FC236}">
                <a16:creationId xmlns:a16="http://schemas.microsoft.com/office/drawing/2014/main" id="{E266D144-CE32-E385-9258-12950BD9A78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633312" y="2971800"/>
            <a:ext cx="914400" cy="914400"/>
          </a:xfrm>
          <a:prstGeom prst="rect">
            <a:avLst/>
          </a:prstGeom>
        </p:spPr>
      </p:pic>
      <p:pic>
        <p:nvPicPr>
          <p:cNvPr id="17" name="Grafik 16" descr="Adalet terazisi düz dolguyla">
            <a:extLst>
              <a:ext uri="{FF2B5EF4-FFF2-40B4-BE49-F238E27FC236}">
                <a16:creationId xmlns:a16="http://schemas.microsoft.com/office/drawing/2014/main" id="{4B1DC836-97A4-EB0A-4FD4-01C879FEF769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096907" y="898678"/>
            <a:ext cx="914400" cy="914400"/>
          </a:xfrm>
          <a:prstGeom prst="rect">
            <a:avLst/>
          </a:prstGeom>
        </p:spPr>
      </p:pic>
      <p:pic>
        <p:nvPicPr>
          <p:cNvPr id="19" name="Grafik 18" descr="İstatistikler düz dolguyla">
            <a:extLst>
              <a:ext uri="{FF2B5EF4-FFF2-40B4-BE49-F238E27FC236}">
                <a16:creationId xmlns:a16="http://schemas.microsoft.com/office/drawing/2014/main" id="{050E967E-1F51-9844-DE80-891C902D116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555757" y="3354462"/>
            <a:ext cx="914400" cy="914400"/>
          </a:xfrm>
          <a:prstGeom prst="rect">
            <a:avLst/>
          </a:prstGeom>
        </p:spPr>
      </p:pic>
      <p:pic>
        <p:nvPicPr>
          <p:cNvPr id="21" name="Grafik 20" descr="Sunu pasta grafiği  düz dolguyla">
            <a:extLst>
              <a:ext uri="{FF2B5EF4-FFF2-40B4-BE49-F238E27FC236}">
                <a16:creationId xmlns:a16="http://schemas.microsoft.com/office/drawing/2014/main" id="{41E3BB99-FF3F-75E9-974A-B400D144B12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904961" y="547103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105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 descr="dizüstü, bilgisayar, iç mek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1E3E9CE4-C167-2CA4-6DC6-0313782D7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1370" t="542" r="23957" b="2073"/>
          <a:stretch/>
        </p:blipFill>
        <p:spPr>
          <a:xfrm rot="3604654">
            <a:off x="9535092" y="290294"/>
            <a:ext cx="1234239" cy="3145257"/>
          </a:xfrm>
          <a:custGeom>
            <a:avLst/>
            <a:gdLst>
              <a:gd name="connsiteX0" fmla="*/ 523631 w 1234239"/>
              <a:gd name="connsiteY0" fmla="*/ 0 h 3145257"/>
              <a:gd name="connsiteX1" fmla="*/ 1043896 w 1234239"/>
              <a:gd name="connsiteY1" fmla="*/ 441631 h 3145257"/>
              <a:gd name="connsiteX2" fmla="*/ 1234239 w 1234239"/>
              <a:gd name="connsiteY2" fmla="*/ 2630355 h 3145257"/>
              <a:gd name="connsiteX3" fmla="*/ 797160 w 1234239"/>
              <a:gd name="connsiteY3" fmla="*/ 3145257 h 3145257"/>
              <a:gd name="connsiteX4" fmla="*/ 523631 w 1234239"/>
              <a:gd name="connsiteY4" fmla="*/ 0 h 314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4239" h="3145257">
                <a:moveTo>
                  <a:pt x="523631" y="0"/>
                </a:moveTo>
                <a:lnTo>
                  <a:pt x="1043896" y="441631"/>
                </a:lnTo>
                <a:cubicBezTo>
                  <a:pt x="491546" y="1092328"/>
                  <a:pt x="576765" y="2072252"/>
                  <a:pt x="1234239" y="2630355"/>
                </a:cubicBezTo>
                <a:lnTo>
                  <a:pt x="797160" y="3145257"/>
                </a:lnTo>
                <a:cubicBezTo>
                  <a:pt x="-147648" y="2343248"/>
                  <a:pt x="-270111" y="935069"/>
                  <a:pt x="523631" y="0"/>
                </a:cubicBezTo>
                <a:close/>
              </a:path>
            </a:pathLst>
          </a:custGeom>
        </p:spPr>
      </p:pic>
      <p:pic>
        <p:nvPicPr>
          <p:cNvPr id="64" name="Resim 63" descr="İtibar Yönetimi Nedir, Şirketiniz İçin Bilmeniz Gereken 5 Kilit Nokta -  Ticimax">
            <a:extLst>
              <a:ext uri="{FF2B5EF4-FFF2-40B4-BE49-F238E27FC236}">
                <a16:creationId xmlns:a16="http://schemas.microsoft.com/office/drawing/2014/main" id="{8FFB67CA-F863-8C12-901C-5E11C2C97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1" t="43" r="16876" b="8700"/>
          <a:stretch/>
        </p:blipFill>
        <p:spPr bwMode="auto">
          <a:xfrm rot="19804654">
            <a:off x="8877677" y="2795465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Resim 60" descr="kişi, şahıs, giyim, adam, insan, duvar içeren bir resim&#10;&#10;Açıklama otomatik olarak oluşturuldu">
            <a:extLst>
              <a:ext uri="{FF2B5EF4-FFF2-40B4-BE49-F238E27FC236}">
                <a16:creationId xmlns:a16="http://schemas.microsoft.com/office/drawing/2014/main" id="{B417F8D5-B3CA-C56D-CCFB-AB4577A8F4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17186" t="3863" r="52156" b="6188"/>
          <a:stretch/>
        </p:blipFill>
        <p:spPr>
          <a:xfrm rot="14404654">
            <a:off x="11437928" y="3103643"/>
            <a:ext cx="1234437" cy="2905170"/>
          </a:xfrm>
          <a:custGeom>
            <a:avLst/>
            <a:gdLst>
              <a:gd name="connsiteX0" fmla="*/ 378390 w 1234437"/>
              <a:gd name="connsiteY0" fmla="*/ 0 h 2905170"/>
              <a:gd name="connsiteX1" fmla="*/ 750066 w 1234437"/>
              <a:gd name="connsiteY1" fmla="*/ 0 h 2905170"/>
              <a:gd name="connsiteX2" fmla="*/ 1048573 w 1234437"/>
              <a:gd name="connsiteY2" fmla="*/ 253390 h 2905170"/>
              <a:gd name="connsiteX3" fmla="*/ 1122362 w 1234437"/>
              <a:gd name="connsiteY3" fmla="*/ 2332709 h 2905170"/>
              <a:gd name="connsiteX4" fmla="*/ 1234437 w 1234437"/>
              <a:gd name="connsiteY4" fmla="*/ 2437910 h 2905170"/>
              <a:gd name="connsiteX5" fmla="*/ 837799 w 1234437"/>
              <a:gd name="connsiteY5" fmla="*/ 2905170 h 2905170"/>
              <a:gd name="connsiteX6" fmla="*/ 746155 w 1234437"/>
              <a:gd name="connsiteY6" fmla="*/ 2905170 h 2905170"/>
              <a:gd name="connsiteX7" fmla="*/ 629668 w 1234437"/>
              <a:gd name="connsiteY7" fmla="*/ 2795829 h 2905170"/>
              <a:gd name="connsiteX8" fmla="*/ 268741 w 1234437"/>
              <a:gd name="connsiteY8" fmla="*/ 178509 h 29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4437" h="2905170">
                <a:moveTo>
                  <a:pt x="378390" y="0"/>
                </a:moveTo>
                <a:lnTo>
                  <a:pt x="750066" y="0"/>
                </a:lnTo>
                <a:lnTo>
                  <a:pt x="1048573" y="253390"/>
                </a:lnTo>
                <a:cubicBezTo>
                  <a:pt x="530745" y="863418"/>
                  <a:pt x="573281" y="1762806"/>
                  <a:pt x="1122362" y="2332709"/>
                </a:cubicBezTo>
                <a:lnTo>
                  <a:pt x="1234437" y="2437910"/>
                </a:lnTo>
                <a:lnTo>
                  <a:pt x="837799" y="2905170"/>
                </a:lnTo>
                <a:lnTo>
                  <a:pt x="746155" y="2905170"/>
                </a:lnTo>
                <a:lnTo>
                  <a:pt x="629668" y="2795829"/>
                </a:lnTo>
                <a:cubicBezTo>
                  <a:pt x="-54171" y="2086058"/>
                  <a:pt x="-191261" y="1020651"/>
                  <a:pt x="268741" y="178509"/>
                </a:cubicBezTo>
                <a:close/>
              </a:path>
            </a:pathLst>
          </a:custGeom>
        </p:spPr>
      </p:pic>
      <p:pic>
        <p:nvPicPr>
          <p:cNvPr id="59" name="Resim 58" descr="ofis malzemesi, makine, iç mekan, bilimsel alet içeren bir resim&#10;&#10;Açıklama otomatik olarak oluşturuldu">
            <a:extLst>
              <a:ext uri="{FF2B5EF4-FFF2-40B4-BE49-F238E27FC236}">
                <a16:creationId xmlns:a16="http://schemas.microsoft.com/office/drawing/2014/main" id="{5416B3C1-EF9E-FFBF-DCCC-F0C90BD816B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29957" t="6167" r="13341" b="-894"/>
          <a:stretch/>
        </p:blipFill>
        <p:spPr>
          <a:xfrm rot="9004654">
            <a:off x="11812888" y="713637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</p:spPr>
      </p:pic>
      <p:pic>
        <p:nvPicPr>
          <p:cNvPr id="57" name="Resim 56" descr="ekran görüntüsü, çizgi film, sanat içeren bir resim&#10;&#10;Açıklama otomatik olarak oluşturuldu">
            <a:extLst>
              <a:ext uri="{FF2B5EF4-FFF2-40B4-BE49-F238E27FC236}">
                <a16:creationId xmlns:a16="http://schemas.microsoft.com/office/drawing/2014/main" id="{76FE3DEB-5E61-9DA1-9161-1E14D02314A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 l="56806" r="9778" b="2"/>
          <a:stretch/>
        </p:blipFill>
        <p:spPr>
          <a:xfrm rot="19384442">
            <a:off x="2012359" y="775122"/>
            <a:ext cx="1215218" cy="3149215"/>
          </a:xfrm>
          <a:custGeom>
            <a:avLst/>
            <a:gdLst>
              <a:gd name="connsiteX0" fmla="*/ 668623 w 1215218"/>
              <a:gd name="connsiteY0" fmla="*/ 0 h 3149215"/>
              <a:gd name="connsiteX1" fmla="*/ 445225 w 1215218"/>
              <a:gd name="connsiteY1" fmla="*/ 3149215 h 3149215"/>
              <a:gd name="connsiteX2" fmla="*/ 0 w 1215218"/>
              <a:gd name="connsiteY2" fmla="*/ 2641340 h 3149215"/>
              <a:gd name="connsiteX3" fmla="*/ 155458 w 1215218"/>
              <a:gd name="connsiteY3" fmla="*/ 449862 h 314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218" h="3149215">
                <a:moveTo>
                  <a:pt x="668623" y="0"/>
                </a:moveTo>
                <a:cubicBezTo>
                  <a:pt x="1477158" y="922308"/>
                  <a:pt x="1377139" y="2332259"/>
                  <a:pt x="445225" y="3149215"/>
                </a:cubicBezTo>
                <a:lnTo>
                  <a:pt x="0" y="2641340"/>
                </a:lnTo>
                <a:cubicBezTo>
                  <a:pt x="648501" y="2072836"/>
                  <a:pt x="718102" y="1091678"/>
                  <a:pt x="155458" y="449862"/>
                </a:cubicBezTo>
                <a:close/>
              </a:path>
            </a:pathLst>
          </a:custGeom>
        </p:spPr>
      </p:pic>
      <p:pic>
        <p:nvPicPr>
          <p:cNvPr id="55" name="Resim 54" descr="kitap, ofis malzemesi, durağan yaşam fotoğrafçılığı, iç mekan içeren bir resim&#10;&#10;Açıklama otomatik olarak oluşturuldu">
            <a:extLst>
              <a:ext uri="{FF2B5EF4-FFF2-40B4-BE49-F238E27FC236}">
                <a16:creationId xmlns:a16="http://schemas.microsoft.com/office/drawing/2014/main" id="{5287A3AF-1684-6031-923D-FF30DBD163D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rcRect l="34222" t="2642" r="26542" b="8827"/>
          <a:stretch/>
        </p:blipFill>
        <p:spPr>
          <a:xfrm rot="3184442">
            <a:off x="1287474" y="3418746"/>
            <a:ext cx="1201571" cy="2789948"/>
          </a:xfrm>
          <a:custGeom>
            <a:avLst/>
            <a:gdLst>
              <a:gd name="connsiteX0" fmla="*/ 551590 w 1201571"/>
              <a:gd name="connsiteY0" fmla="*/ 0 h 2789948"/>
              <a:gd name="connsiteX1" fmla="*/ 702431 w 1201571"/>
              <a:gd name="connsiteY1" fmla="*/ 0 h 2789948"/>
              <a:gd name="connsiteX2" fmla="*/ 783240 w 1201571"/>
              <a:gd name="connsiteY2" fmla="*/ 102036 h 2789948"/>
              <a:gd name="connsiteX3" fmla="*/ 756370 w 1201571"/>
              <a:gd name="connsiteY3" fmla="*/ 2743988 h 2789948"/>
              <a:gd name="connsiteX4" fmla="*/ 717813 w 1201571"/>
              <a:gd name="connsiteY4" fmla="*/ 2789948 h 2789948"/>
              <a:gd name="connsiteX5" fmla="*/ 201453 w 1201571"/>
              <a:gd name="connsiteY5" fmla="*/ 2789948 h 2789948"/>
              <a:gd name="connsiteX6" fmla="*/ 0 w 1201571"/>
              <a:gd name="connsiteY6" fmla="*/ 2560149 h 2789948"/>
              <a:gd name="connsiteX7" fmla="*/ 132745 w 1201571"/>
              <a:gd name="connsiteY7" fmla="*/ 367178 h 278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571" h="2789948">
                <a:moveTo>
                  <a:pt x="551590" y="0"/>
                </a:moveTo>
                <a:lnTo>
                  <a:pt x="702431" y="0"/>
                </a:lnTo>
                <a:lnTo>
                  <a:pt x="783240" y="102036"/>
                </a:lnTo>
                <a:cubicBezTo>
                  <a:pt x="1355578" y="904432"/>
                  <a:pt x="1334919" y="1978424"/>
                  <a:pt x="756370" y="2743988"/>
                </a:cubicBezTo>
                <a:lnTo>
                  <a:pt x="717813" y="2789948"/>
                </a:lnTo>
                <a:lnTo>
                  <a:pt x="201453" y="2789948"/>
                </a:lnTo>
                <a:lnTo>
                  <a:pt x="0" y="2560149"/>
                </a:lnTo>
                <a:cubicBezTo>
                  <a:pt x="641817" y="1997505"/>
                  <a:pt x="701248" y="1015679"/>
                  <a:pt x="132745" y="367178"/>
                </a:cubicBezTo>
                <a:close/>
              </a:path>
            </a:pathLst>
          </a:custGeom>
        </p:spPr>
      </p:pic>
      <p:pic>
        <p:nvPicPr>
          <p:cNvPr id="53" name="Resim 52" descr="giyim, kişi, şahıs, siyah beyaz, duvar içeren bir resim&#10;&#10;Açıklama otomatik olarak oluşturuldu">
            <a:extLst>
              <a:ext uri="{FF2B5EF4-FFF2-40B4-BE49-F238E27FC236}">
                <a16:creationId xmlns:a16="http://schemas.microsoft.com/office/drawing/2014/main" id="{44BC192A-196A-D94B-1C5F-01E8C255339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 l="21866" t="3979" r="23979" b="-1222"/>
          <a:stretch/>
        </p:blipFill>
        <p:spPr>
          <a:xfrm rot="8584442">
            <a:off x="-1128310" y="2838222"/>
            <a:ext cx="1215219" cy="3062410"/>
          </a:xfrm>
          <a:custGeom>
            <a:avLst/>
            <a:gdLst>
              <a:gd name="connsiteX0" fmla="*/ 569603 w 1215219"/>
              <a:gd name="connsiteY0" fmla="*/ 0 h 3062410"/>
              <a:gd name="connsiteX1" fmla="*/ 737223 w 1215219"/>
              <a:gd name="connsiteY1" fmla="*/ 0 h 3062410"/>
              <a:gd name="connsiteX2" fmla="*/ 809595 w 1215219"/>
              <a:gd name="connsiteY2" fmla="*/ 91578 h 3062410"/>
              <a:gd name="connsiteX3" fmla="*/ 445225 w 1215219"/>
              <a:gd name="connsiteY3" fmla="*/ 3062410 h 3062410"/>
              <a:gd name="connsiteX4" fmla="*/ 0 w 1215219"/>
              <a:gd name="connsiteY4" fmla="*/ 2554535 h 3062410"/>
              <a:gd name="connsiteX5" fmla="*/ 155458 w 1215219"/>
              <a:gd name="connsiteY5" fmla="*/ 363057 h 306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5219" h="3062410">
                <a:moveTo>
                  <a:pt x="569603" y="0"/>
                </a:moveTo>
                <a:lnTo>
                  <a:pt x="737223" y="0"/>
                </a:lnTo>
                <a:lnTo>
                  <a:pt x="809595" y="91578"/>
                </a:lnTo>
                <a:cubicBezTo>
                  <a:pt x="1461406" y="1009430"/>
                  <a:pt x="1318895" y="2296513"/>
                  <a:pt x="445225" y="3062410"/>
                </a:cubicBezTo>
                <a:lnTo>
                  <a:pt x="0" y="2554535"/>
                </a:lnTo>
                <a:cubicBezTo>
                  <a:pt x="648501" y="1986031"/>
                  <a:pt x="718102" y="1004873"/>
                  <a:pt x="155458" y="363057"/>
                </a:cubicBezTo>
                <a:close/>
              </a:path>
            </a:pathLst>
          </a:custGeom>
        </p:spPr>
      </p:pic>
      <p:pic>
        <p:nvPicPr>
          <p:cNvPr id="51" name="Resim 50" descr="kişi, şahıs, giyim, iç mekan, duvar içeren bir resim&#10;&#10;Açıklama otomatik olarak oluşturuldu">
            <a:extLst>
              <a:ext uri="{FF2B5EF4-FFF2-40B4-BE49-F238E27FC236}">
                <a16:creationId xmlns:a16="http://schemas.microsoft.com/office/drawing/2014/main" id="{E8288694-2970-1D12-32E3-E28791F38DC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rcRect l="9123" t="2770" r="56581" b="4870"/>
          <a:stretch/>
        </p:blipFill>
        <p:spPr>
          <a:xfrm rot="14398484">
            <a:off x="-603364" y="483765"/>
            <a:ext cx="1202631" cy="3151451"/>
          </a:xfrm>
          <a:custGeom>
            <a:avLst/>
            <a:gdLst>
              <a:gd name="connsiteX0" fmla="*/ 450907 w 1202631"/>
              <a:gd name="connsiteY0" fmla="*/ 0 h 3151451"/>
              <a:gd name="connsiteX1" fmla="*/ 640165 w 1202631"/>
              <a:gd name="connsiteY1" fmla="*/ 3151451 h 3151451"/>
              <a:gd name="connsiteX2" fmla="*/ 127336 w 1202631"/>
              <a:gd name="connsiteY2" fmla="*/ 2691960 h 3151451"/>
              <a:gd name="connsiteX3" fmla="*/ 109220 w 1202631"/>
              <a:gd name="connsiteY3" fmla="*/ 611411 h 3151451"/>
              <a:gd name="connsiteX4" fmla="*/ 0 w 1202631"/>
              <a:gd name="connsiteY4" fmla="*/ 503248 h 3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631" h="3151451">
                <a:moveTo>
                  <a:pt x="450907" y="0"/>
                </a:moveTo>
                <a:cubicBezTo>
                  <a:pt x="1373914" y="827006"/>
                  <a:pt x="1458647" y="2237958"/>
                  <a:pt x="640165" y="3151451"/>
                </a:cubicBezTo>
                <a:lnTo>
                  <a:pt x="127336" y="2691960"/>
                </a:lnTo>
                <a:cubicBezTo>
                  <a:pt x="661304" y="2096009"/>
                  <a:pt x="642853" y="1195804"/>
                  <a:pt x="109220" y="611411"/>
                </a:cubicBezTo>
                <a:lnTo>
                  <a:pt x="0" y="503248"/>
                </a:lnTo>
                <a:close/>
              </a:path>
            </a:pathLst>
          </a:custGeom>
        </p:spPr>
      </p:pic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35525EA8-D745-0A58-5EF0-D1A4CD0219C4}"/>
              </a:ext>
            </a:extLst>
          </p:cNvPr>
          <p:cNvCxnSpPr>
            <a:cxnSpLocks/>
          </p:cNvCxnSpPr>
          <p:nvPr/>
        </p:nvCxnSpPr>
        <p:spPr>
          <a:xfrm>
            <a:off x="3281021" y="1790588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0E7303D4-9231-30D4-7FC0-F3EA4407E63B}"/>
              </a:ext>
            </a:extLst>
          </p:cNvPr>
          <p:cNvCxnSpPr>
            <a:cxnSpLocks/>
          </p:cNvCxnSpPr>
          <p:nvPr/>
        </p:nvCxnSpPr>
        <p:spPr>
          <a:xfrm>
            <a:off x="3572213" y="2938215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B295180C-DC97-F1C4-0D4D-6A173822B78E}"/>
              </a:ext>
            </a:extLst>
          </p:cNvPr>
          <p:cNvCxnSpPr>
            <a:cxnSpLocks/>
          </p:cNvCxnSpPr>
          <p:nvPr/>
        </p:nvCxnSpPr>
        <p:spPr>
          <a:xfrm>
            <a:off x="4623708" y="4204627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23979492-BB53-F7E4-9986-B09464952EBA}"/>
              </a:ext>
            </a:extLst>
          </p:cNvPr>
          <p:cNvCxnSpPr>
            <a:cxnSpLocks/>
          </p:cNvCxnSpPr>
          <p:nvPr/>
        </p:nvCxnSpPr>
        <p:spPr>
          <a:xfrm>
            <a:off x="4853110" y="5455503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>
            <a:extLst>
              <a:ext uri="{FF2B5EF4-FFF2-40B4-BE49-F238E27FC236}">
                <a16:creationId xmlns:a16="http://schemas.microsoft.com/office/drawing/2014/main" id="{472A3AAE-3CF0-5211-FA6C-01ED9E359617}"/>
              </a:ext>
            </a:extLst>
          </p:cNvPr>
          <p:cNvSpPr txBox="1"/>
          <p:nvPr/>
        </p:nvSpPr>
        <p:spPr>
          <a:xfrm>
            <a:off x="3394663" y="1876754"/>
            <a:ext cx="3794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Ar-</a:t>
            </a:r>
            <a:r>
              <a:rPr lang="tr-TR" sz="3200" b="1" dirty="0" err="1"/>
              <a:t>Ge</a:t>
            </a:r>
            <a:r>
              <a:rPr lang="tr-TR" sz="3200" b="1" dirty="0"/>
              <a:t> Yönünün Değişimi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04253A98-BD80-51F8-E874-6BD79B6BF2FA}"/>
              </a:ext>
            </a:extLst>
          </p:cNvPr>
          <p:cNvSpPr txBox="1"/>
          <p:nvPr/>
        </p:nvSpPr>
        <p:spPr>
          <a:xfrm>
            <a:off x="4655964" y="4511232"/>
            <a:ext cx="3794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İtibar Kazanımı</a:t>
            </a:r>
          </a:p>
        </p:txBody>
      </p:sp>
      <p:pic>
        <p:nvPicPr>
          <p:cNvPr id="15" name="Grafik 14" descr="Mikroskop düz dolguyla">
            <a:extLst>
              <a:ext uri="{FF2B5EF4-FFF2-40B4-BE49-F238E27FC236}">
                <a16:creationId xmlns:a16="http://schemas.microsoft.com/office/drawing/2014/main" id="{5667D90D-3C12-8F96-A047-48D3E683C53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778039" y="3027383"/>
            <a:ext cx="914400" cy="914400"/>
          </a:xfrm>
          <a:prstGeom prst="rect">
            <a:avLst/>
          </a:prstGeom>
        </p:spPr>
      </p:pic>
      <p:pic>
        <p:nvPicPr>
          <p:cNvPr id="17" name="Grafik 16" descr="Araştırma düz dolguyla">
            <a:extLst>
              <a:ext uri="{FF2B5EF4-FFF2-40B4-BE49-F238E27FC236}">
                <a16:creationId xmlns:a16="http://schemas.microsoft.com/office/drawing/2014/main" id="{A3257DD5-1E5B-8CAE-4D94-8B36DD0A83F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110461" y="801058"/>
            <a:ext cx="914400" cy="914400"/>
          </a:xfrm>
          <a:prstGeom prst="rect">
            <a:avLst/>
          </a:prstGeom>
        </p:spPr>
      </p:pic>
      <p:pic>
        <p:nvPicPr>
          <p:cNvPr id="19" name="Grafik 18" descr="İşletmenin Büyümesi düz dolguyla">
            <a:extLst>
              <a:ext uri="{FF2B5EF4-FFF2-40B4-BE49-F238E27FC236}">
                <a16:creationId xmlns:a16="http://schemas.microsoft.com/office/drawing/2014/main" id="{B720F06C-3697-B470-04DE-E8FB1C1D30B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007115" y="5475822"/>
            <a:ext cx="914400" cy="914400"/>
          </a:xfrm>
          <a:prstGeom prst="rect">
            <a:avLst/>
          </a:prstGeom>
        </p:spPr>
      </p:pic>
      <p:pic>
        <p:nvPicPr>
          <p:cNvPr id="21" name="Grafik 20" descr="Yönetim kurulu düz dolguyla">
            <a:extLst>
              <a:ext uri="{FF2B5EF4-FFF2-40B4-BE49-F238E27FC236}">
                <a16:creationId xmlns:a16="http://schemas.microsoft.com/office/drawing/2014/main" id="{D57D4B27-151A-8DB7-85D3-CCA00A07580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375994" y="330213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98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 descr="dizüstü, bilgisayar, iç mek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1E3E9CE4-C167-2CA4-6DC6-0313782D7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1370" t="542" r="23957" b="2073"/>
          <a:stretch/>
        </p:blipFill>
        <p:spPr>
          <a:xfrm rot="19229198">
            <a:off x="8963965" y="3137761"/>
            <a:ext cx="1234239" cy="3145257"/>
          </a:xfrm>
          <a:custGeom>
            <a:avLst/>
            <a:gdLst>
              <a:gd name="connsiteX0" fmla="*/ 523631 w 1234239"/>
              <a:gd name="connsiteY0" fmla="*/ 0 h 3145257"/>
              <a:gd name="connsiteX1" fmla="*/ 1043896 w 1234239"/>
              <a:gd name="connsiteY1" fmla="*/ 441631 h 3145257"/>
              <a:gd name="connsiteX2" fmla="*/ 1234239 w 1234239"/>
              <a:gd name="connsiteY2" fmla="*/ 2630355 h 3145257"/>
              <a:gd name="connsiteX3" fmla="*/ 797160 w 1234239"/>
              <a:gd name="connsiteY3" fmla="*/ 3145257 h 3145257"/>
              <a:gd name="connsiteX4" fmla="*/ 523631 w 1234239"/>
              <a:gd name="connsiteY4" fmla="*/ 0 h 314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4239" h="3145257">
                <a:moveTo>
                  <a:pt x="523631" y="0"/>
                </a:moveTo>
                <a:lnTo>
                  <a:pt x="1043896" y="441631"/>
                </a:lnTo>
                <a:cubicBezTo>
                  <a:pt x="491546" y="1092328"/>
                  <a:pt x="576765" y="2072252"/>
                  <a:pt x="1234239" y="2630355"/>
                </a:cubicBezTo>
                <a:lnTo>
                  <a:pt x="797160" y="3145257"/>
                </a:lnTo>
                <a:cubicBezTo>
                  <a:pt x="-147648" y="2343248"/>
                  <a:pt x="-270111" y="935069"/>
                  <a:pt x="523631" y="0"/>
                </a:cubicBezTo>
                <a:close/>
              </a:path>
            </a:pathLst>
          </a:custGeom>
        </p:spPr>
      </p:pic>
      <p:pic>
        <p:nvPicPr>
          <p:cNvPr id="64" name="Resim 63" descr="İtibar Yönetimi Nedir, Şirketiniz İçin Bilmeniz Gereken 5 Kilit Nokta -  Ticimax">
            <a:extLst>
              <a:ext uri="{FF2B5EF4-FFF2-40B4-BE49-F238E27FC236}">
                <a16:creationId xmlns:a16="http://schemas.microsoft.com/office/drawing/2014/main" id="{8FFB67CA-F863-8C12-901C-5E11C2C97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1" t="43" r="16876" b="8700"/>
          <a:stretch/>
        </p:blipFill>
        <p:spPr bwMode="auto">
          <a:xfrm rot="13829198">
            <a:off x="11587143" y="2823023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Resim 60" descr="kişi, şahıs, giyim, adam, insan, duvar içeren bir resim&#10;&#10;Açıklama otomatik olarak oluşturuldu">
            <a:extLst>
              <a:ext uri="{FF2B5EF4-FFF2-40B4-BE49-F238E27FC236}">
                <a16:creationId xmlns:a16="http://schemas.microsoft.com/office/drawing/2014/main" id="{B417F8D5-B3CA-C56D-CCFB-AB4577A8F4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17186" t="3863" r="52156" b="6188"/>
          <a:stretch/>
        </p:blipFill>
        <p:spPr>
          <a:xfrm rot="8429198">
            <a:off x="11564947" y="559873"/>
            <a:ext cx="1234437" cy="2905170"/>
          </a:xfrm>
          <a:custGeom>
            <a:avLst/>
            <a:gdLst>
              <a:gd name="connsiteX0" fmla="*/ 378390 w 1234437"/>
              <a:gd name="connsiteY0" fmla="*/ 0 h 2905170"/>
              <a:gd name="connsiteX1" fmla="*/ 750066 w 1234437"/>
              <a:gd name="connsiteY1" fmla="*/ 0 h 2905170"/>
              <a:gd name="connsiteX2" fmla="*/ 1048573 w 1234437"/>
              <a:gd name="connsiteY2" fmla="*/ 253390 h 2905170"/>
              <a:gd name="connsiteX3" fmla="*/ 1122362 w 1234437"/>
              <a:gd name="connsiteY3" fmla="*/ 2332709 h 2905170"/>
              <a:gd name="connsiteX4" fmla="*/ 1234437 w 1234437"/>
              <a:gd name="connsiteY4" fmla="*/ 2437910 h 2905170"/>
              <a:gd name="connsiteX5" fmla="*/ 837799 w 1234437"/>
              <a:gd name="connsiteY5" fmla="*/ 2905170 h 2905170"/>
              <a:gd name="connsiteX6" fmla="*/ 746155 w 1234437"/>
              <a:gd name="connsiteY6" fmla="*/ 2905170 h 2905170"/>
              <a:gd name="connsiteX7" fmla="*/ 629668 w 1234437"/>
              <a:gd name="connsiteY7" fmla="*/ 2795829 h 2905170"/>
              <a:gd name="connsiteX8" fmla="*/ 268741 w 1234437"/>
              <a:gd name="connsiteY8" fmla="*/ 178509 h 29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4437" h="2905170">
                <a:moveTo>
                  <a:pt x="378390" y="0"/>
                </a:moveTo>
                <a:lnTo>
                  <a:pt x="750066" y="0"/>
                </a:lnTo>
                <a:lnTo>
                  <a:pt x="1048573" y="253390"/>
                </a:lnTo>
                <a:cubicBezTo>
                  <a:pt x="530745" y="863418"/>
                  <a:pt x="573281" y="1762806"/>
                  <a:pt x="1122362" y="2332709"/>
                </a:cubicBezTo>
                <a:lnTo>
                  <a:pt x="1234437" y="2437910"/>
                </a:lnTo>
                <a:lnTo>
                  <a:pt x="837799" y="2905170"/>
                </a:lnTo>
                <a:lnTo>
                  <a:pt x="746155" y="2905170"/>
                </a:lnTo>
                <a:lnTo>
                  <a:pt x="629668" y="2795829"/>
                </a:lnTo>
                <a:cubicBezTo>
                  <a:pt x="-54171" y="2086058"/>
                  <a:pt x="-191261" y="1020651"/>
                  <a:pt x="268741" y="178509"/>
                </a:cubicBezTo>
                <a:close/>
              </a:path>
            </a:pathLst>
          </a:custGeom>
        </p:spPr>
      </p:pic>
      <p:pic>
        <p:nvPicPr>
          <p:cNvPr id="59" name="Resim 58" descr="ofis malzemesi, makine, iç mekan, bilimsel alet içeren bir resim&#10;&#10;Açıklama otomatik olarak oluşturuldu">
            <a:extLst>
              <a:ext uri="{FF2B5EF4-FFF2-40B4-BE49-F238E27FC236}">
                <a16:creationId xmlns:a16="http://schemas.microsoft.com/office/drawing/2014/main" id="{5416B3C1-EF9E-FFBF-DCCC-F0C90BD816B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29957" t="6167" r="13341" b="-894"/>
          <a:stretch/>
        </p:blipFill>
        <p:spPr>
          <a:xfrm rot="3029198">
            <a:off x="9273943" y="453851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</p:spPr>
      </p:pic>
      <p:pic>
        <p:nvPicPr>
          <p:cNvPr id="57" name="Resim 56" descr="ekran görüntüsü, çizgi film, sanat içeren bir resim&#10;&#10;Açıklama otomatik olarak oluşturuldu">
            <a:extLst>
              <a:ext uri="{FF2B5EF4-FFF2-40B4-BE49-F238E27FC236}">
                <a16:creationId xmlns:a16="http://schemas.microsoft.com/office/drawing/2014/main" id="{76FE3DEB-5E61-9DA1-9161-1E14D02314A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 l="56806" r="9778" b="2"/>
          <a:stretch/>
        </p:blipFill>
        <p:spPr>
          <a:xfrm rot="3184442">
            <a:off x="1133169" y="3327320"/>
            <a:ext cx="1215218" cy="3149215"/>
          </a:xfrm>
          <a:custGeom>
            <a:avLst/>
            <a:gdLst>
              <a:gd name="connsiteX0" fmla="*/ 668623 w 1215218"/>
              <a:gd name="connsiteY0" fmla="*/ 0 h 3149215"/>
              <a:gd name="connsiteX1" fmla="*/ 445225 w 1215218"/>
              <a:gd name="connsiteY1" fmla="*/ 3149215 h 3149215"/>
              <a:gd name="connsiteX2" fmla="*/ 0 w 1215218"/>
              <a:gd name="connsiteY2" fmla="*/ 2641340 h 3149215"/>
              <a:gd name="connsiteX3" fmla="*/ 155458 w 1215218"/>
              <a:gd name="connsiteY3" fmla="*/ 449862 h 314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218" h="3149215">
                <a:moveTo>
                  <a:pt x="668623" y="0"/>
                </a:moveTo>
                <a:cubicBezTo>
                  <a:pt x="1477158" y="922308"/>
                  <a:pt x="1377139" y="2332259"/>
                  <a:pt x="445225" y="3149215"/>
                </a:cubicBezTo>
                <a:lnTo>
                  <a:pt x="0" y="2641340"/>
                </a:lnTo>
                <a:cubicBezTo>
                  <a:pt x="648501" y="2072836"/>
                  <a:pt x="718102" y="1091678"/>
                  <a:pt x="155458" y="449862"/>
                </a:cubicBezTo>
                <a:close/>
              </a:path>
            </a:pathLst>
          </a:custGeom>
        </p:spPr>
      </p:pic>
      <p:pic>
        <p:nvPicPr>
          <p:cNvPr id="55" name="Resim 54" descr="kitap, ofis malzemesi, durağan yaşam fotoğrafçılığı, iç mekan içeren bir resim&#10;&#10;Açıklama otomatik olarak oluşturuldu">
            <a:extLst>
              <a:ext uri="{FF2B5EF4-FFF2-40B4-BE49-F238E27FC236}">
                <a16:creationId xmlns:a16="http://schemas.microsoft.com/office/drawing/2014/main" id="{5287A3AF-1684-6031-923D-FF30DBD163D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rcRect l="34222" t="2642" r="26542" b="8827"/>
          <a:stretch/>
        </p:blipFill>
        <p:spPr>
          <a:xfrm rot="8584442">
            <a:off x="-1123799" y="3078533"/>
            <a:ext cx="1201571" cy="2789948"/>
          </a:xfrm>
          <a:custGeom>
            <a:avLst/>
            <a:gdLst>
              <a:gd name="connsiteX0" fmla="*/ 551590 w 1201571"/>
              <a:gd name="connsiteY0" fmla="*/ 0 h 2789948"/>
              <a:gd name="connsiteX1" fmla="*/ 702431 w 1201571"/>
              <a:gd name="connsiteY1" fmla="*/ 0 h 2789948"/>
              <a:gd name="connsiteX2" fmla="*/ 783240 w 1201571"/>
              <a:gd name="connsiteY2" fmla="*/ 102036 h 2789948"/>
              <a:gd name="connsiteX3" fmla="*/ 756370 w 1201571"/>
              <a:gd name="connsiteY3" fmla="*/ 2743988 h 2789948"/>
              <a:gd name="connsiteX4" fmla="*/ 717813 w 1201571"/>
              <a:gd name="connsiteY4" fmla="*/ 2789948 h 2789948"/>
              <a:gd name="connsiteX5" fmla="*/ 201453 w 1201571"/>
              <a:gd name="connsiteY5" fmla="*/ 2789948 h 2789948"/>
              <a:gd name="connsiteX6" fmla="*/ 0 w 1201571"/>
              <a:gd name="connsiteY6" fmla="*/ 2560149 h 2789948"/>
              <a:gd name="connsiteX7" fmla="*/ 132745 w 1201571"/>
              <a:gd name="connsiteY7" fmla="*/ 367178 h 278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571" h="2789948">
                <a:moveTo>
                  <a:pt x="551590" y="0"/>
                </a:moveTo>
                <a:lnTo>
                  <a:pt x="702431" y="0"/>
                </a:lnTo>
                <a:lnTo>
                  <a:pt x="783240" y="102036"/>
                </a:lnTo>
                <a:cubicBezTo>
                  <a:pt x="1355578" y="904432"/>
                  <a:pt x="1334919" y="1978424"/>
                  <a:pt x="756370" y="2743988"/>
                </a:cubicBezTo>
                <a:lnTo>
                  <a:pt x="717813" y="2789948"/>
                </a:lnTo>
                <a:lnTo>
                  <a:pt x="201453" y="2789948"/>
                </a:lnTo>
                <a:lnTo>
                  <a:pt x="0" y="2560149"/>
                </a:lnTo>
                <a:cubicBezTo>
                  <a:pt x="641817" y="1997505"/>
                  <a:pt x="701248" y="1015679"/>
                  <a:pt x="132745" y="367178"/>
                </a:cubicBezTo>
                <a:close/>
              </a:path>
            </a:pathLst>
          </a:custGeom>
        </p:spPr>
      </p:pic>
      <p:pic>
        <p:nvPicPr>
          <p:cNvPr id="53" name="Resim 52" descr="giyim, kişi, şahıs, siyah beyaz, duvar içeren bir resim&#10;&#10;Açıklama otomatik olarak oluşturuldu">
            <a:extLst>
              <a:ext uri="{FF2B5EF4-FFF2-40B4-BE49-F238E27FC236}">
                <a16:creationId xmlns:a16="http://schemas.microsoft.com/office/drawing/2014/main" id="{44BC192A-196A-D94B-1C5F-01E8C255339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 l="21866" t="3979" r="23979" b="-1222"/>
          <a:stretch/>
        </p:blipFill>
        <p:spPr>
          <a:xfrm rot="13984442">
            <a:off x="-686330" y="533342"/>
            <a:ext cx="1215219" cy="3062410"/>
          </a:xfrm>
          <a:custGeom>
            <a:avLst/>
            <a:gdLst>
              <a:gd name="connsiteX0" fmla="*/ 569603 w 1215219"/>
              <a:gd name="connsiteY0" fmla="*/ 0 h 3062410"/>
              <a:gd name="connsiteX1" fmla="*/ 737223 w 1215219"/>
              <a:gd name="connsiteY1" fmla="*/ 0 h 3062410"/>
              <a:gd name="connsiteX2" fmla="*/ 809595 w 1215219"/>
              <a:gd name="connsiteY2" fmla="*/ 91578 h 3062410"/>
              <a:gd name="connsiteX3" fmla="*/ 445225 w 1215219"/>
              <a:gd name="connsiteY3" fmla="*/ 3062410 h 3062410"/>
              <a:gd name="connsiteX4" fmla="*/ 0 w 1215219"/>
              <a:gd name="connsiteY4" fmla="*/ 2554535 h 3062410"/>
              <a:gd name="connsiteX5" fmla="*/ 155458 w 1215219"/>
              <a:gd name="connsiteY5" fmla="*/ 363057 h 306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5219" h="3062410">
                <a:moveTo>
                  <a:pt x="569603" y="0"/>
                </a:moveTo>
                <a:lnTo>
                  <a:pt x="737223" y="0"/>
                </a:lnTo>
                <a:lnTo>
                  <a:pt x="809595" y="91578"/>
                </a:lnTo>
                <a:cubicBezTo>
                  <a:pt x="1461406" y="1009430"/>
                  <a:pt x="1318895" y="2296513"/>
                  <a:pt x="445225" y="3062410"/>
                </a:cubicBezTo>
                <a:lnTo>
                  <a:pt x="0" y="2554535"/>
                </a:lnTo>
                <a:cubicBezTo>
                  <a:pt x="648501" y="1986031"/>
                  <a:pt x="718102" y="1004873"/>
                  <a:pt x="155458" y="363057"/>
                </a:cubicBezTo>
                <a:close/>
              </a:path>
            </a:pathLst>
          </a:custGeom>
        </p:spPr>
      </p:pic>
      <p:pic>
        <p:nvPicPr>
          <p:cNvPr id="51" name="Resim 50" descr="kişi, şahıs, giyim, iç mekan, duvar içeren bir resim&#10;&#10;Açıklama otomatik olarak oluşturuldu">
            <a:extLst>
              <a:ext uri="{FF2B5EF4-FFF2-40B4-BE49-F238E27FC236}">
                <a16:creationId xmlns:a16="http://schemas.microsoft.com/office/drawing/2014/main" id="{E8288694-2970-1D12-32E3-E28791F38DC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rcRect l="9123" t="2770" r="56581" b="4870"/>
          <a:stretch/>
        </p:blipFill>
        <p:spPr>
          <a:xfrm rot="19798484">
            <a:off x="1949977" y="839637"/>
            <a:ext cx="1202631" cy="3151451"/>
          </a:xfrm>
          <a:custGeom>
            <a:avLst/>
            <a:gdLst>
              <a:gd name="connsiteX0" fmla="*/ 450907 w 1202631"/>
              <a:gd name="connsiteY0" fmla="*/ 0 h 3151451"/>
              <a:gd name="connsiteX1" fmla="*/ 640165 w 1202631"/>
              <a:gd name="connsiteY1" fmla="*/ 3151451 h 3151451"/>
              <a:gd name="connsiteX2" fmla="*/ 127336 w 1202631"/>
              <a:gd name="connsiteY2" fmla="*/ 2691960 h 3151451"/>
              <a:gd name="connsiteX3" fmla="*/ 109220 w 1202631"/>
              <a:gd name="connsiteY3" fmla="*/ 611411 h 3151451"/>
              <a:gd name="connsiteX4" fmla="*/ 0 w 1202631"/>
              <a:gd name="connsiteY4" fmla="*/ 503248 h 3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631" h="3151451">
                <a:moveTo>
                  <a:pt x="450907" y="0"/>
                </a:moveTo>
                <a:cubicBezTo>
                  <a:pt x="1373914" y="827006"/>
                  <a:pt x="1458647" y="2237958"/>
                  <a:pt x="640165" y="3151451"/>
                </a:cubicBezTo>
                <a:lnTo>
                  <a:pt x="127336" y="2691960"/>
                </a:lnTo>
                <a:cubicBezTo>
                  <a:pt x="661304" y="2096009"/>
                  <a:pt x="642853" y="1195804"/>
                  <a:pt x="109220" y="611411"/>
                </a:cubicBezTo>
                <a:lnTo>
                  <a:pt x="0" y="503248"/>
                </a:lnTo>
                <a:close/>
              </a:path>
            </a:pathLst>
          </a:custGeom>
        </p:spPr>
      </p:pic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35525EA8-D745-0A58-5EF0-D1A4CD0219C4}"/>
              </a:ext>
            </a:extLst>
          </p:cNvPr>
          <p:cNvCxnSpPr>
            <a:cxnSpLocks/>
          </p:cNvCxnSpPr>
          <p:nvPr/>
        </p:nvCxnSpPr>
        <p:spPr>
          <a:xfrm>
            <a:off x="3281021" y="1790588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0E7303D4-9231-30D4-7FC0-F3EA4407E63B}"/>
              </a:ext>
            </a:extLst>
          </p:cNvPr>
          <p:cNvCxnSpPr>
            <a:cxnSpLocks/>
          </p:cNvCxnSpPr>
          <p:nvPr/>
        </p:nvCxnSpPr>
        <p:spPr>
          <a:xfrm>
            <a:off x="3572213" y="2938215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B295180C-DC97-F1C4-0D4D-6A173822B78E}"/>
              </a:ext>
            </a:extLst>
          </p:cNvPr>
          <p:cNvCxnSpPr>
            <a:cxnSpLocks/>
          </p:cNvCxnSpPr>
          <p:nvPr/>
        </p:nvCxnSpPr>
        <p:spPr>
          <a:xfrm>
            <a:off x="4623708" y="4204627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23979492-BB53-F7E4-9986-B09464952EBA}"/>
              </a:ext>
            </a:extLst>
          </p:cNvPr>
          <p:cNvCxnSpPr>
            <a:cxnSpLocks/>
          </p:cNvCxnSpPr>
          <p:nvPr/>
        </p:nvCxnSpPr>
        <p:spPr>
          <a:xfrm>
            <a:off x="4853110" y="5455503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>
            <a:extLst>
              <a:ext uri="{FF2B5EF4-FFF2-40B4-BE49-F238E27FC236}">
                <a16:creationId xmlns:a16="http://schemas.microsoft.com/office/drawing/2014/main" id="{472A3AAE-3CF0-5211-FA6C-01ED9E359617}"/>
              </a:ext>
            </a:extLst>
          </p:cNvPr>
          <p:cNvSpPr txBox="1"/>
          <p:nvPr/>
        </p:nvSpPr>
        <p:spPr>
          <a:xfrm>
            <a:off x="3394663" y="1876754"/>
            <a:ext cx="3794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Paydaş Seçimi / İş Birliği Analizi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04253A98-BD80-51F8-E874-6BD79B6BF2FA}"/>
              </a:ext>
            </a:extLst>
          </p:cNvPr>
          <p:cNvSpPr txBox="1"/>
          <p:nvPr/>
        </p:nvSpPr>
        <p:spPr>
          <a:xfrm>
            <a:off x="5170574" y="4550731"/>
            <a:ext cx="3247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Taklidi Engelleme</a:t>
            </a:r>
          </a:p>
        </p:txBody>
      </p:sp>
      <p:pic>
        <p:nvPicPr>
          <p:cNvPr id="16" name="Grafik 15" descr="Tokalaşma düz dolguyla">
            <a:extLst>
              <a:ext uri="{FF2B5EF4-FFF2-40B4-BE49-F238E27FC236}">
                <a16:creationId xmlns:a16="http://schemas.microsoft.com/office/drawing/2014/main" id="{A6BD0664-6320-D6BD-871A-BDBE9B4D4EE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723727" y="2893835"/>
            <a:ext cx="914400" cy="914400"/>
          </a:xfrm>
          <a:prstGeom prst="rect">
            <a:avLst/>
          </a:prstGeom>
        </p:spPr>
      </p:pic>
      <p:pic>
        <p:nvPicPr>
          <p:cNvPr id="18" name="Grafik 17" descr="Grup beyin fırtınası düz dolguyla">
            <a:extLst>
              <a:ext uri="{FF2B5EF4-FFF2-40B4-BE49-F238E27FC236}">
                <a16:creationId xmlns:a16="http://schemas.microsoft.com/office/drawing/2014/main" id="{C0EB54D6-FA01-4EC1-ABB3-09136D9D6D4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161092" y="903478"/>
            <a:ext cx="914400" cy="914400"/>
          </a:xfrm>
          <a:prstGeom prst="rect">
            <a:avLst/>
          </a:prstGeom>
        </p:spPr>
      </p:pic>
      <p:pic>
        <p:nvPicPr>
          <p:cNvPr id="20" name="Grafik 19" descr="Yansıma düz dolguyla">
            <a:extLst>
              <a:ext uri="{FF2B5EF4-FFF2-40B4-BE49-F238E27FC236}">
                <a16:creationId xmlns:a16="http://schemas.microsoft.com/office/drawing/2014/main" id="{9D5EBA12-98B4-AD89-57EF-57EF784EEDC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288997" y="3297712"/>
            <a:ext cx="914400" cy="914400"/>
          </a:xfrm>
          <a:prstGeom prst="rect">
            <a:avLst/>
          </a:prstGeom>
        </p:spPr>
      </p:pic>
      <p:pic>
        <p:nvPicPr>
          <p:cNvPr id="22" name="Grafik 21" descr="Dans düz dolguyla">
            <a:extLst>
              <a:ext uri="{FF2B5EF4-FFF2-40B4-BE49-F238E27FC236}">
                <a16:creationId xmlns:a16="http://schemas.microsoft.com/office/drawing/2014/main" id="{8F7C9C30-55F5-912F-654F-D60260AD3D4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122414" y="54856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47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 descr="dizüstü, bilgisayar, iç mekan, kişi, şahıs içeren bir resim&#10;&#10;Açıklama otomatik olarak oluşturuldu">
            <a:extLst>
              <a:ext uri="{FF2B5EF4-FFF2-40B4-BE49-F238E27FC236}">
                <a16:creationId xmlns:a16="http://schemas.microsoft.com/office/drawing/2014/main" id="{1E3E9CE4-C167-2CA4-6DC6-0313782D7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1370" t="542" r="23957" b="2073"/>
          <a:stretch/>
        </p:blipFill>
        <p:spPr>
          <a:xfrm rot="14025871">
            <a:off x="11466954" y="2921693"/>
            <a:ext cx="1234239" cy="3145257"/>
          </a:xfrm>
          <a:custGeom>
            <a:avLst/>
            <a:gdLst>
              <a:gd name="connsiteX0" fmla="*/ 523631 w 1234239"/>
              <a:gd name="connsiteY0" fmla="*/ 0 h 3145257"/>
              <a:gd name="connsiteX1" fmla="*/ 1043896 w 1234239"/>
              <a:gd name="connsiteY1" fmla="*/ 441631 h 3145257"/>
              <a:gd name="connsiteX2" fmla="*/ 1234239 w 1234239"/>
              <a:gd name="connsiteY2" fmla="*/ 2630355 h 3145257"/>
              <a:gd name="connsiteX3" fmla="*/ 797160 w 1234239"/>
              <a:gd name="connsiteY3" fmla="*/ 3145257 h 3145257"/>
              <a:gd name="connsiteX4" fmla="*/ 523631 w 1234239"/>
              <a:gd name="connsiteY4" fmla="*/ 0 h 314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4239" h="3145257">
                <a:moveTo>
                  <a:pt x="523631" y="0"/>
                </a:moveTo>
                <a:lnTo>
                  <a:pt x="1043896" y="441631"/>
                </a:lnTo>
                <a:cubicBezTo>
                  <a:pt x="491546" y="1092328"/>
                  <a:pt x="576765" y="2072252"/>
                  <a:pt x="1234239" y="2630355"/>
                </a:cubicBezTo>
                <a:lnTo>
                  <a:pt x="797160" y="3145257"/>
                </a:lnTo>
                <a:cubicBezTo>
                  <a:pt x="-147648" y="2343248"/>
                  <a:pt x="-270111" y="935069"/>
                  <a:pt x="523631" y="0"/>
                </a:cubicBezTo>
                <a:close/>
              </a:path>
            </a:pathLst>
          </a:custGeom>
        </p:spPr>
      </p:pic>
      <p:pic>
        <p:nvPicPr>
          <p:cNvPr id="64" name="Resim 63" descr="İtibar Yönetimi Nedir, Şirketiniz İçin Bilmeniz Gereken 5 Kilit Nokta -  Ticimax">
            <a:extLst>
              <a:ext uri="{FF2B5EF4-FFF2-40B4-BE49-F238E27FC236}">
                <a16:creationId xmlns:a16="http://schemas.microsoft.com/office/drawing/2014/main" id="{8FFB67CA-F863-8C12-901C-5E11C2C971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1" t="43" r="16876" b="8700"/>
          <a:stretch/>
        </p:blipFill>
        <p:spPr bwMode="auto">
          <a:xfrm rot="8625871">
            <a:off x="11646085" y="582853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Resim 60" descr="kişi, şahıs, giyim, adam, insan, duvar içeren bir resim&#10;&#10;Açıklama otomatik olarak oluşturuldu">
            <a:extLst>
              <a:ext uri="{FF2B5EF4-FFF2-40B4-BE49-F238E27FC236}">
                <a16:creationId xmlns:a16="http://schemas.microsoft.com/office/drawing/2014/main" id="{B417F8D5-B3CA-C56D-CCFB-AB4577A8F4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17186" t="3863" r="52156" b="6188"/>
          <a:stretch/>
        </p:blipFill>
        <p:spPr>
          <a:xfrm rot="3225871">
            <a:off x="9257411" y="582866"/>
            <a:ext cx="1234437" cy="2905170"/>
          </a:xfrm>
          <a:custGeom>
            <a:avLst/>
            <a:gdLst>
              <a:gd name="connsiteX0" fmla="*/ 378390 w 1234437"/>
              <a:gd name="connsiteY0" fmla="*/ 0 h 2905170"/>
              <a:gd name="connsiteX1" fmla="*/ 750066 w 1234437"/>
              <a:gd name="connsiteY1" fmla="*/ 0 h 2905170"/>
              <a:gd name="connsiteX2" fmla="*/ 1048573 w 1234437"/>
              <a:gd name="connsiteY2" fmla="*/ 253390 h 2905170"/>
              <a:gd name="connsiteX3" fmla="*/ 1122362 w 1234437"/>
              <a:gd name="connsiteY3" fmla="*/ 2332709 h 2905170"/>
              <a:gd name="connsiteX4" fmla="*/ 1234437 w 1234437"/>
              <a:gd name="connsiteY4" fmla="*/ 2437910 h 2905170"/>
              <a:gd name="connsiteX5" fmla="*/ 837799 w 1234437"/>
              <a:gd name="connsiteY5" fmla="*/ 2905170 h 2905170"/>
              <a:gd name="connsiteX6" fmla="*/ 746155 w 1234437"/>
              <a:gd name="connsiteY6" fmla="*/ 2905170 h 2905170"/>
              <a:gd name="connsiteX7" fmla="*/ 629668 w 1234437"/>
              <a:gd name="connsiteY7" fmla="*/ 2795829 h 2905170"/>
              <a:gd name="connsiteX8" fmla="*/ 268741 w 1234437"/>
              <a:gd name="connsiteY8" fmla="*/ 178509 h 29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4437" h="2905170">
                <a:moveTo>
                  <a:pt x="378390" y="0"/>
                </a:moveTo>
                <a:lnTo>
                  <a:pt x="750066" y="0"/>
                </a:lnTo>
                <a:lnTo>
                  <a:pt x="1048573" y="253390"/>
                </a:lnTo>
                <a:cubicBezTo>
                  <a:pt x="530745" y="863418"/>
                  <a:pt x="573281" y="1762806"/>
                  <a:pt x="1122362" y="2332709"/>
                </a:cubicBezTo>
                <a:lnTo>
                  <a:pt x="1234437" y="2437910"/>
                </a:lnTo>
                <a:lnTo>
                  <a:pt x="837799" y="2905170"/>
                </a:lnTo>
                <a:lnTo>
                  <a:pt x="746155" y="2905170"/>
                </a:lnTo>
                <a:lnTo>
                  <a:pt x="629668" y="2795829"/>
                </a:lnTo>
                <a:cubicBezTo>
                  <a:pt x="-54171" y="2086058"/>
                  <a:pt x="-191261" y="1020651"/>
                  <a:pt x="268741" y="178509"/>
                </a:cubicBezTo>
                <a:close/>
              </a:path>
            </a:pathLst>
          </a:custGeom>
        </p:spPr>
      </p:pic>
      <p:pic>
        <p:nvPicPr>
          <p:cNvPr id="59" name="Resim 58" descr="ofis malzemesi, makine, iç mekan, bilimsel alet içeren bir resim&#10;&#10;Açıklama otomatik olarak oluşturuldu">
            <a:extLst>
              <a:ext uri="{FF2B5EF4-FFF2-40B4-BE49-F238E27FC236}">
                <a16:creationId xmlns:a16="http://schemas.microsoft.com/office/drawing/2014/main" id="{5416B3C1-EF9E-FFBF-DCCC-F0C90BD816B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l="29957" t="6167" r="13341" b="-894"/>
          <a:stretch/>
        </p:blipFill>
        <p:spPr>
          <a:xfrm rot="19425871">
            <a:off x="8945036" y="2994392"/>
            <a:ext cx="1220055" cy="3147922"/>
          </a:xfrm>
          <a:custGeom>
            <a:avLst/>
            <a:gdLst>
              <a:gd name="connsiteX0" fmla="*/ 537497 w 1220055"/>
              <a:gd name="connsiteY0" fmla="*/ 0 h 3147922"/>
              <a:gd name="connsiteX1" fmla="*/ 1052399 w 1220055"/>
              <a:gd name="connsiteY1" fmla="*/ 437079 h 3147922"/>
              <a:gd name="connsiteX2" fmla="*/ 1220055 w 1220055"/>
              <a:gd name="connsiteY2" fmla="*/ 2627658 h 3147922"/>
              <a:gd name="connsiteX3" fmla="*/ 778424 w 1220055"/>
              <a:gd name="connsiteY3" fmla="*/ 3147922 h 3147922"/>
              <a:gd name="connsiteX4" fmla="*/ 537497 w 1220055"/>
              <a:gd name="connsiteY4" fmla="*/ 0 h 314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0055" h="3147922">
                <a:moveTo>
                  <a:pt x="537497" y="0"/>
                </a:moveTo>
                <a:lnTo>
                  <a:pt x="1052399" y="437079"/>
                </a:lnTo>
                <a:cubicBezTo>
                  <a:pt x="494296" y="1094553"/>
                  <a:pt x="569359" y="2075308"/>
                  <a:pt x="1220055" y="2627658"/>
                </a:cubicBezTo>
                <a:lnTo>
                  <a:pt x="778424" y="3147922"/>
                </a:lnTo>
                <a:cubicBezTo>
                  <a:pt x="-156645" y="2354180"/>
                  <a:pt x="-264512" y="944808"/>
                  <a:pt x="537497" y="0"/>
                </a:cubicBezTo>
                <a:close/>
              </a:path>
            </a:pathLst>
          </a:custGeom>
        </p:spPr>
      </p:pic>
      <p:pic>
        <p:nvPicPr>
          <p:cNvPr id="57" name="Resim 56" descr="ekran görüntüsü, çizgi film, sanat içeren bir resim&#10;&#10;Açıklama otomatik olarak oluşturuldu">
            <a:extLst>
              <a:ext uri="{FF2B5EF4-FFF2-40B4-BE49-F238E27FC236}">
                <a16:creationId xmlns:a16="http://schemas.microsoft.com/office/drawing/2014/main" id="{76FE3DEB-5E61-9DA1-9161-1E14D02314A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 l="56806" r="9778" b="2"/>
          <a:stretch/>
        </p:blipFill>
        <p:spPr>
          <a:xfrm rot="9214966">
            <a:off x="-1351770" y="2474897"/>
            <a:ext cx="1215218" cy="3149215"/>
          </a:xfrm>
          <a:custGeom>
            <a:avLst/>
            <a:gdLst>
              <a:gd name="connsiteX0" fmla="*/ 668623 w 1215218"/>
              <a:gd name="connsiteY0" fmla="*/ 0 h 3149215"/>
              <a:gd name="connsiteX1" fmla="*/ 445225 w 1215218"/>
              <a:gd name="connsiteY1" fmla="*/ 3149215 h 3149215"/>
              <a:gd name="connsiteX2" fmla="*/ 0 w 1215218"/>
              <a:gd name="connsiteY2" fmla="*/ 2641340 h 3149215"/>
              <a:gd name="connsiteX3" fmla="*/ 155458 w 1215218"/>
              <a:gd name="connsiteY3" fmla="*/ 449862 h 314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218" h="3149215">
                <a:moveTo>
                  <a:pt x="668623" y="0"/>
                </a:moveTo>
                <a:cubicBezTo>
                  <a:pt x="1477158" y="922308"/>
                  <a:pt x="1377139" y="2332259"/>
                  <a:pt x="445225" y="3149215"/>
                </a:cubicBezTo>
                <a:lnTo>
                  <a:pt x="0" y="2641340"/>
                </a:lnTo>
                <a:cubicBezTo>
                  <a:pt x="648501" y="2072836"/>
                  <a:pt x="718102" y="1091678"/>
                  <a:pt x="155458" y="449862"/>
                </a:cubicBezTo>
                <a:close/>
              </a:path>
            </a:pathLst>
          </a:custGeom>
        </p:spPr>
      </p:pic>
      <p:pic>
        <p:nvPicPr>
          <p:cNvPr id="55" name="Resim 54" descr="kitap, ofis malzemesi, durağan yaşam fotoğrafçılığı, iç mekan içeren bir resim&#10;&#10;Açıklama otomatik olarak oluşturuldu">
            <a:extLst>
              <a:ext uri="{FF2B5EF4-FFF2-40B4-BE49-F238E27FC236}">
                <a16:creationId xmlns:a16="http://schemas.microsoft.com/office/drawing/2014/main" id="{5287A3AF-1684-6031-923D-FF30DBD163D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rcRect l="34222" t="2642" r="26542" b="8827"/>
          <a:stretch/>
        </p:blipFill>
        <p:spPr>
          <a:xfrm rot="14614966">
            <a:off x="-510829" y="506847"/>
            <a:ext cx="1201571" cy="2789948"/>
          </a:xfrm>
          <a:custGeom>
            <a:avLst/>
            <a:gdLst>
              <a:gd name="connsiteX0" fmla="*/ 551590 w 1201571"/>
              <a:gd name="connsiteY0" fmla="*/ 0 h 2789948"/>
              <a:gd name="connsiteX1" fmla="*/ 702431 w 1201571"/>
              <a:gd name="connsiteY1" fmla="*/ 0 h 2789948"/>
              <a:gd name="connsiteX2" fmla="*/ 783240 w 1201571"/>
              <a:gd name="connsiteY2" fmla="*/ 102036 h 2789948"/>
              <a:gd name="connsiteX3" fmla="*/ 756370 w 1201571"/>
              <a:gd name="connsiteY3" fmla="*/ 2743988 h 2789948"/>
              <a:gd name="connsiteX4" fmla="*/ 717813 w 1201571"/>
              <a:gd name="connsiteY4" fmla="*/ 2789948 h 2789948"/>
              <a:gd name="connsiteX5" fmla="*/ 201453 w 1201571"/>
              <a:gd name="connsiteY5" fmla="*/ 2789948 h 2789948"/>
              <a:gd name="connsiteX6" fmla="*/ 0 w 1201571"/>
              <a:gd name="connsiteY6" fmla="*/ 2560149 h 2789948"/>
              <a:gd name="connsiteX7" fmla="*/ 132745 w 1201571"/>
              <a:gd name="connsiteY7" fmla="*/ 367178 h 278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1571" h="2789948">
                <a:moveTo>
                  <a:pt x="551590" y="0"/>
                </a:moveTo>
                <a:lnTo>
                  <a:pt x="702431" y="0"/>
                </a:lnTo>
                <a:lnTo>
                  <a:pt x="783240" y="102036"/>
                </a:lnTo>
                <a:cubicBezTo>
                  <a:pt x="1355578" y="904432"/>
                  <a:pt x="1334919" y="1978424"/>
                  <a:pt x="756370" y="2743988"/>
                </a:cubicBezTo>
                <a:lnTo>
                  <a:pt x="717813" y="2789948"/>
                </a:lnTo>
                <a:lnTo>
                  <a:pt x="201453" y="2789948"/>
                </a:lnTo>
                <a:lnTo>
                  <a:pt x="0" y="2560149"/>
                </a:lnTo>
                <a:cubicBezTo>
                  <a:pt x="641817" y="1997505"/>
                  <a:pt x="701248" y="1015679"/>
                  <a:pt x="132745" y="367178"/>
                </a:cubicBezTo>
                <a:close/>
              </a:path>
            </a:pathLst>
          </a:custGeom>
        </p:spPr>
      </p:pic>
      <p:pic>
        <p:nvPicPr>
          <p:cNvPr id="53" name="Resim 52" descr="giyim, kişi, şahıs, siyah beyaz, duvar içeren bir resim&#10;&#10;Açıklama otomatik olarak oluşturuldu">
            <a:extLst>
              <a:ext uri="{FF2B5EF4-FFF2-40B4-BE49-F238E27FC236}">
                <a16:creationId xmlns:a16="http://schemas.microsoft.com/office/drawing/2014/main" id="{44BC192A-196A-D94B-1C5F-01E8C255339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 l="21866" t="3979" r="23979" b="-1222"/>
          <a:stretch/>
        </p:blipFill>
        <p:spPr>
          <a:xfrm rot="20014966">
            <a:off x="2020848" y="1102548"/>
            <a:ext cx="1215219" cy="3062410"/>
          </a:xfrm>
          <a:custGeom>
            <a:avLst/>
            <a:gdLst>
              <a:gd name="connsiteX0" fmla="*/ 569603 w 1215219"/>
              <a:gd name="connsiteY0" fmla="*/ 0 h 3062410"/>
              <a:gd name="connsiteX1" fmla="*/ 737223 w 1215219"/>
              <a:gd name="connsiteY1" fmla="*/ 0 h 3062410"/>
              <a:gd name="connsiteX2" fmla="*/ 809595 w 1215219"/>
              <a:gd name="connsiteY2" fmla="*/ 91578 h 3062410"/>
              <a:gd name="connsiteX3" fmla="*/ 445225 w 1215219"/>
              <a:gd name="connsiteY3" fmla="*/ 3062410 h 3062410"/>
              <a:gd name="connsiteX4" fmla="*/ 0 w 1215219"/>
              <a:gd name="connsiteY4" fmla="*/ 2554535 h 3062410"/>
              <a:gd name="connsiteX5" fmla="*/ 155458 w 1215219"/>
              <a:gd name="connsiteY5" fmla="*/ 363057 h 306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5219" h="3062410">
                <a:moveTo>
                  <a:pt x="569603" y="0"/>
                </a:moveTo>
                <a:lnTo>
                  <a:pt x="737223" y="0"/>
                </a:lnTo>
                <a:lnTo>
                  <a:pt x="809595" y="91578"/>
                </a:lnTo>
                <a:cubicBezTo>
                  <a:pt x="1461406" y="1009430"/>
                  <a:pt x="1318895" y="2296513"/>
                  <a:pt x="445225" y="3062410"/>
                </a:cubicBezTo>
                <a:lnTo>
                  <a:pt x="0" y="2554535"/>
                </a:lnTo>
                <a:cubicBezTo>
                  <a:pt x="648501" y="1986031"/>
                  <a:pt x="718102" y="1004873"/>
                  <a:pt x="155458" y="363057"/>
                </a:cubicBezTo>
                <a:close/>
              </a:path>
            </a:pathLst>
          </a:custGeom>
        </p:spPr>
      </p:pic>
      <p:pic>
        <p:nvPicPr>
          <p:cNvPr id="51" name="Resim 50" descr="kişi, şahıs, giyim, iç mekan, duvar içeren bir resim&#10;&#10;Açıklama otomatik olarak oluşturuldu">
            <a:extLst>
              <a:ext uri="{FF2B5EF4-FFF2-40B4-BE49-F238E27FC236}">
                <a16:creationId xmlns:a16="http://schemas.microsoft.com/office/drawing/2014/main" id="{E8288694-2970-1D12-32E3-E28791F38DC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rcRect l="9123" t="2770" r="56581" b="4870"/>
          <a:stretch/>
        </p:blipFill>
        <p:spPr>
          <a:xfrm rot="4229008">
            <a:off x="837732" y="3367726"/>
            <a:ext cx="1202631" cy="3151451"/>
          </a:xfrm>
          <a:custGeom>
            <a:avLst/>
            <a:gdLst>
              <a:gd name="connsiteX0" fmla="*/ 450907 w 1202631"/>
              <a:gd name="connsiteY0" fmla="*/ 0 h 3151451"/>
              <a:gd name="connsiteX1" fmla="*/ 640165 w 1202631"/>
              <a:gd name="connsiteY1" fmla="*/ 3151451 h 3151451"/>
              <a:gd name="connsiteX2" fmla="*/ 127336 w 1202631"/>
              <a:gd name="connsiteY2" fmla="*/ 2691960 h 3151451"/>
              <a:gd name="connsiteX3" fmla="*/ 109220 w 1202631"/>
              <a:gd name="connsiteY3" fmla="*/ 611411 h 3151451"/>
              <a:gd name="connsiteX4" fmla="*/ 0 w 1202631"/>
              <a:gd name="connsiteY4" fmla="*/ 503248 h 3151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631" h="3151451">
                <a:moveTo>
                  <a:pt x="450907" y="0"/>
                </a:moveTo>
                <a:cubicBezTo>
                  <a:pt x="1373914" y="827006"/>
                  <a:pt x="1458647" y="2237958"/>
                  <a:pt x="640165" y="3151451"/>
                </a:cubicBezTo>
                <a:lnTo>
                  <a:pt x="127336" y="2691960"/>
                </a:lnTo>
                <a:cubicBezTo>
                  <a:pt x="661304" y="2096009"/>
                  <a:pt x="642853" y="1195804"/>
                  <a:pt x="109220" y="611411"/>
                </a:cubicBezTo>
                <a:lnTo>
                  <a:pt x="0" y="503248"/>
                </a:lnTo>
                <a:close/>
              </a:path>
            </a:pathLst>
          </a:custGeom>
        </p:spPr>
      </p:pic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35525EA8-D745-0A58-5EF0-D1A4CD0219C4}"/>
              </a:ext>
            </a:extLst>
          </p:cNvPr>
          <p:cNvCxnSpPr>
            <a:cxnSpLocks/>
          </p:cNvCxnSpPr>
          <p:nvPr/>
        </p:nvCxnSpPr>
        <p:spPr>
          <a:xfrm>
            <a:off x="3281021" y="1790588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0E7303D4-9231-30D4-7FC0-F3EA4407E63B}"/>
              </a:ext>
            </a:extLst>
          </p:cNvPr>
          <p:cNvCxnSpPr>
            <a:cxnSpLocks/>
          </p:cNvCxnSpPr>
          <p:nvPr/>
        </p:nvCxnSpPr>
        <p:spPr>
          <a:xfrm>
            <a:off x="3572213" y="2938215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B295180C-DC97-F1C4-0D4D-6A173822B78E}"/>
              </a:ext>
            </a:extLst>
          </p:cNvPr>
          <p:cNvCxnSpPr>
            <a:cxnSpLocks/>
          </p:cNvCxnSpPr>
          <p:nvPr/>
        </p:nvCxnSpPr>
        <p:spPr>
          <a:xfrm>
            <a:off x="4623708" y="4204627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23979492-BB53-F7E4-9986-B09464952EBA}"/>
              </a:ext>
            </a:extLst>
          </p:cNvPr>
          <p:cNvCxnSpPr>
            <a:cxnSpLocks/>
          </p:cNvCxnSpPr>
          <p:nvPr/>
        </p:nvCxnSpPr>
        <p:spPr>
          <a:xfrm>
            <a:off x="4853110" y="5455503"/>
            <a:ext cx="37944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>
            <a:extLst>
              <a:ext uri="{FF2B5EF4-FFF2-40B4-BE49-F238E27FC236}">
                <a16:creationId xmlns:a16="http://schemas.microsoft.com/office/drawing/2014/main" id="{472A3AAE-3CF0-5211-FA6C-01ED9E359617}"/>
              </a:ext>
            </a:extLst>
          </p:cNvPr>
          <p:cNvSpPr txBox="1"/>
          <p:nvPr/>
        </p:nvSpPr>
        <p:spPr>
          <a:xfrm>
            <a:off x="3408662" y="1825111"/>
            <a:ext cx="3794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Çalışma Konusu Takibi veya Etkileşimi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04253A98-BD80-51F8-E874-6BD79B6BF2FA}"/>
              </a:ext>
            </a:extLst>
          </p:cNvPr>
          <p:cNvSpPr txBox="1"/>
          <p:nvPr/>
        </p:nvSpPr>
        <p:spPr>
          <a:xfrm>
            <a:off x="3612407" y="4347168"/>
            <a:ext cx="5469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/>
              <a:t>Soruna İlişkin Çözümün Nasıl Yapıldığının Araştırılması</a:t>
            </a:r>
          </a:p>
        </p:txBody>
      </p:sp>
      <p:pic>
        <p:nvPicPr>
          <p:cNvPr id="12" name="Grafik 11" descr="Bilentist dişi düz dolguyla">
            <a:extLst>
              <a:ext uri="{FF2B5EF4-FFF2-40B4-BE49-F238E27FC236}">
                <a16:creationId xmlns:a16="http://schemas.microsoft.com/office/drawing/2014/main" id="{EA929ABA-BB37-01A5-9A72-6D089357BE8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007198" y="5455375"/>
            <a:ext cx="914400" cy="914400"/>
          </a:xfrm>
          <a:prstGeom prst="rect">
            <a:avLst/>
          </a:prstGeom>
        </p:spPr>
      </p:pic>
      <p:pic>
        <p:nvPicPr>
          <p:cNvPr id="3" name="Grafik 2" descr="Uzaktan çalışma kurulum kılavuzu düz dolguyla">
            <a:extLst>
              <a:ext uri="{FF2B5EF4-FFF2-40B4-BE49-F238E27FC236}">
                <a16:creationId xmlns:a16="http://schemas.microsoft.com/office/drawing/2014/main" id="{3F2BA180-2579-168B-BF30-D331816028B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705418" y="2949052"/>
            <a:ext cx="914400" cy="914400"/>
          </a:xfrm>
          <a:prstGeom prst="rect">
            <a:avLst/>
          </a:prstGeom>
        </p:spPr>
      </p:pic>
      <p:pic>
        <p:nvPicPr>
          <p:cNvPr id="15" name="Grafik 14" descr="İki Kez Dokunma Hareketi düz dolguyla">
            <a:extLst>
              <a:ext uri="{FF2B5EF4-FFF2-40B4-BE49-F238E27FC236}">
                <a16:creationId xmlns:a16="http://schemas.microsoft.com/office/drawing/2014/main" id="{5D145D50-5258-71D7-14ED-0747F3B8EFD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096000" y="790483"/>
            <a:ext cx="914400" cy="914400"/>
          </a:xfrm>
          <a:prstGeom prst="rect">
            <a:avLst/>
          </a:prstGeom>
        </p:spPr>
      </p:pic>
      <p:pic>
        <p:nvPicPr>
          <p:cNvPr id="17" name="Grafik 16" descr="Pano düz dolguyla">
            <a:extLst>
              <a:ext uri="{FF2B5EF4-FFF2-40B4-BE49-F238E27FC236}">
                <a16:creationId xmlns:a16="http://schemas.microsoft.com/office/drawing/2014/main" id="{5DD441CC-49FB-8FF1-0EB6-ECCD0E02607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503779" y="325434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64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ideo 8" title="Kimyasal compounds">
            <a:hlinkClick r:id="" action="ppaction://media"/>
            <a:extLst>
              <a:ext uri="{FF2B5EF4-FFF2-40B4-BE49-F238E27FC236}">
                <a16:creationId xmlns:a16="http://schemas.microsoft.com/office/drawing/2014/main" id="{5FFE30F6-DE11-03B3-848F-65DFE7A2178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7BBB69DC-9B35-221E-AB09-7781DD03C7DC}"/>
              </a:ext>
            </a:extLst>
          </p:cNvPr>
          <p:cNvSpPr txBox="1"/>
          <p:nvPr/>
        </p:nvSpPr>
        <p:spPr>
          <a:xfrm>
            <a:off x="725564" y="1271911"/>
            <a:ext cx="6199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TEŞEKKÜRLER</a:t>
            </a:r>
          </a:p>
        </p:txBody>
      </p:sp>
      <p:pic>
        <p:nvPicPr>
          <p:cNvPr id="2" name="Resim 1" descr="metin, grafik, poster, grafik tasarım içeren bir resim&#10;&#10;Açıklama otomatik olarak oluşturuldu">
            <a:extLst>
              <a:ext uri="{FF2B5EF4-FFF2-40B4-BE49-F238E27FC236}">
                <a16:creationId xmlns:a16="http://schemas.microsoft.com/office/drawing/2014/main" id="{AE3B71B2-78F4-E68E-E48D-1116D6BF54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768" y="5444010"/>
            <a:ext cx="1138339" cy="1012463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242F059F-4017-6BEC-8CBA-2A23A09E110D}"/>
              </a:ext>
            </a:extLst>
          </p:cNvPr>
          <p:cNvSpPr txBox="1"/>
          <p:nvPr/>
        </p:nvSpPr>
        <p:spPr>
          <a:xfrm>
            <a:off x="5455281" y="5350237"/>
            <a:ext cx="5398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BURAK DELİBAŞ</a:t>
            </a:r>
          </a:p>
          <a:p>
            <a:pPr algn="r"/>
            <a:r>
              <a:rPr lang="tr-TR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Daire Başkanı</a:t>
            </a:r>
          </a:p>
          <a:p>
            <a:pPr algn="r"/>
            <a:r>
              <a:rPr lang="tr-TR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İSTANBUL SAĞLIK VE TEKNOLOJİ ÜNİVERSİTESİ</a:t>
            </a:r>
          </a:p>
          <a:p>
            <a:pPr algn="r"/>
            <a:r>
              <a:rPr lang="tr-TR" sz="1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  <a:cs typeface="Alef" panose="00000500000000000000" pitchFamily="2" charset="-79"/>
              </a:rPr>
              <a:t>burak.delibas@istun.edu.tr</a:t>
            </a:r>
          </a:p>
        </p:txBody>
      </p:sp>
    </p:spTree>
    <p:extLst>
      <p:ext uri="{BB962C8B-B14F-4D97-AF65-F5344CB8AC3E}">
        <p14:creationId xmlns:p14="http://schemas.microsoft.com/office/powerpoint/2010/main" val="264723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lok Yay 4">
            <a:extLst>
              <a:ext uri="{FF2B5EF4-FFF2-40B4-BE49-F238E27FC236}">
                <a16:creationId xmlns:a16="http://schemas.microsoft.com/office/drawing/2014/main" id="{31834AB9-CB9D-0CD0-249B-9D81677408FB}"/>
              </a:ext>
            </a:extLst>
          </p:cNvPr>
          <p:cNvSpPr/>
          <p:nvPr/>
        </p:nvSpPr>
        <p:spPr>
          <a:xfrm rot="20617167">
            <a:off x="2247116" y="2052286"/>
            <a:ext cx="2700000" cy="2700000"/>
          </a:xfrm>
          <a:prstGeom prst="blockArc">
            <a:avLst>
              <a:gd name="adj1" fmla="val 19090254"/>
              <a:gd name="adj2" fmla="val 20343398"/>
              <a:gd name="adj3" fmla="val 3281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Blok Yay 10">
            <a:extLst>
              <a:ext uri="{FF2B5EF4-FFF2-40B4-BE49-F238E27FC236}">
                <a16:creationId xmlns:a16="http://schemas.microsoft.com/office/drawing/2014/main" id="{C7E84493-E2AB-3137-7E9B-F813EE135C48}"/>
              </a:ext>
            </a:extLst>
          </p:cNvPr>
          <p:cNvSpPr/>
          <p:nvPr/>
        </p:nvSpPr>
        <p:spPr>
          <a:xfrm rot="251876">
            <a:off x="2247116" y="2052286"/>
            <a:ext cx="2700000" cy="2700000"/>
          </a:xfrm>
          <a:prstGeom prst="blockArc">
            <a:avLst>
              <a:gd name="adj1" fmla="val 19090254"/>
              <a:gd name="adj2" fmla="val 20343398"/>
              <a:gd name="adj3" fmla="val 3281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2" name="Blok Yay 11">
            <a:extLst>
              <a:ext uri="{FF2B5EF4-FFF2-40B4-BE49-F238E27FC236}">
                <a16:creationId xmlns:a16="http://schemas.microsoft.com/office/drawing/2014/main" id="{14670966-A3BD-B526-DE14-FB10CEEF3D83}"/>
              </a:ext>
            </a:extLst>
          </p:cNvPr>
          <p:cNvSpPr/>
          <p:nvPr/>
        </p:nvSpPr>
        <p:spPr>
          <a:xfrm rot="1501378">
            <a:off x="2247117" y="2052286"/>
            <a:ext cx="2700000" cy="2700000"/>
          </a:xfrm>
          <a:prstGeom prst="blockArc">
            <a:avLst>
              <a:gd name="adj1" fmla="val 19090254"/>
              <a:gd name="adj2" fmla="val 20343398"/>
              <a:gd name="adj3" fmla="val 3281"/>
            </a:avLst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3" name="Blok Yay 12">
            <a:extLst>
              <a:ext uri="{FF2B5EF4-FFF2-40B4-BE49-F238E27FC236}">
                <a16:creationId xmlns:a16="http://schemas.microsoft.com/office/drawing/2014/main" id="{9A39120F-1CA7-A368-A439-B00FD3EF17C1}"/>
              </a:ext>
            </a:extLst>
          </p:cNvPr>
          <p:cNvSpPr/>
          <p:nvPr/>
        </p:nvSpPr>
        <p:spPr>
          <a:xfrm rot="2763904">
            <a:off x="2247115" y="2052286"/>
            <a:ext cx="2700000" cy="2700000"/>
          </a:xfrm>
          <a:prstGeom prst="blockArc">
            <a:avLst>
              <a:gd name="adj1" fmla="val 19090254"/>
              <a:gd name="adj2" fmla="val 20343398"/>
              <a:gd name="adj3" fmla="val 3281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4" name="Blok Yay 13">
            <a:extLst>
              <a:ext uri="{FF2B5EF4-FFF2-40B4-BE49-F238E27FC236}">
                <a16:creationId xmlns:a16="http://schemas.microsoft.com/office/drawing/2014/main" id="{C4E988C1-BE02-DD1B-49D9-1B718EC69EC7}"/>
              </a:ext>
            </a:extLst>
          </p:cNvPr>
          <p:cNvSpPr/>
          <p:nvPr/>
        </p:nvSpPr>
        <p:spPr>
          <a:xfrm rot="4036039">
            <a:off x="2247116" y="2052285"/>
            <a:ext cx="2700000" cy="2700000"/>
          </a:xfrm>
          <a:prstGeom prst="blockArc">
            <a:avLst>
              <a:gd name="adj1" fmla="val 19090254"/>
              <a:gd name="adj2" fmla="val 20343398"/>
              <a:gd name="adj3" fmla="val 32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Blok Yay 14">
            <a:extLst>
              <a:ext uri="{FF2B5EF4-FFF2-40B4-BE49-F238E27FC236}">
                <a16:creationId xmlns:a16="http://schemas.microsoft.com/office/drawing/2014/main" id="{65B10611-7637-2B86-5371-16B2194B6C2D}"/>
              </a:ext>
            </a:extLst>
          </p:cNvPr>
          <p:cNvSpPr/>
          <p:nvPr/>
        </p:nvSpPr>
        <p:spPr>
          <a:xfrm rot="5286138">
            <a:off x="2247115" y="2052285"/>
            <a:ext cx="2700000" cy="2700000"/>
          </a:xfrm>
          <a:prstGeom prst="blockArc">
            <a:avLst>
              <a:gd name="adj1" fmla="val 19090254"/>
              <a:gd name="adj2" fmla="val 20343398"/>
              <a:gd name="adj3" fmla="val 3281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16" name="Yay 15">
            <a:extLst>
              <a:ext uri="{FF2B5EF4-FFF2-40B4-BE49-F238E27FC236}">
                <a16:creationId xmlns:a16="http://schemas.microsoft.com/office/drawing/2014/main" id="{1741516E-C162-897E-FA41-A9BA4792FE2D}"/>
              </a:ext>
            </a:extLst>
          </p:cNvPr>
          <p:cNvSpPr/>
          <p:nvPr/>
        </p:nvSpPr>
        <p:spPr>
          <a:xfrm>
            <a:off x="2103121" y="1851018"/>
            <a:ext cx="3240000" cy="3240000"/>
          </a:xfrm>
          <a:prstGeom prst="arc">
            <a:avLst>
              <a:gd name="adj1" fmla="val 16639943"/>
              <a:gd name="adj2" fmla="val 4883815"/>
            </a:avLst>
          </a:prstGeom>
          <a:ln w="28575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1263D3C1-19F9-2368-A3FF-775211014AE8}"/>
              </a:ext>
            </a:extLst>
          </p:cNvPr>
          <p:cNvSpPr/>
          <p:nvPr/>
        </p:nvSpPr>
        <p:spPr>
          <a:xfrm flipV="1">
            <a:off x="4584079" y="2049686"/>
            <a:ext cx="185204" cy="185206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Akış Çizelgesi: Bağlayıcı 17">
            <a:extLst>
              <a:ext uri="{FF2B5EF4-FFF2-40B4-BE49-F238E27FC236}">
                <a16:creationId xmlns:a16="http://schemas.microsoft.com/office/drawing/2014/main" id="{C577A2DC-2D1B-55A9-734B-27649F4EA6A3}"/>
              </a:ext>
            </a:extLst>
          </p:cNvPr>
          <p:cNvSpPr/>
          <p:nvPr/>
        </p:nvSpPr>
        <p:spPr>
          <a:xfrm flipV="1">
            <a:off x="5000613" y="2529746"/>
            <a:ext cx="185204" cy="185206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9" name="Akış Çizelgesi: Bağlayıcı 18">
            <a:extLst>
              <a:ext uri="{FF2B5EF4-FFF2-40B4-BE49-F238E27FC236}">
                <a16:creationId xmlns:a16="http://schemas.microsoft.com/office/drawing/2014/main" id="{128BA981-7909-F29D-39F4-D941468B622A}"/>
              </a:ext>
            </a:extLst>
          </p:cNvPr>
          <p:cNvSpPr/>
          <p:nvPr/>
        </p:nvSpPr>
        <p:spPr>
          <a:xfrm flipV="1">
            <a:off x="5239433" y="3065661"/>
            <a:ext cx="185204" cy="185206"/>
          </a:xfrm>
          <a:prstGeom prst="flowChartConnector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0" name="Akış Çizelgesi: Bağlayıcı 19">
            <a:extLst>
              <a:ext uri="{FF2B5EF4-FFF2-40B4-BE49-F238E27FC236}">
                <a16:creationId xmlns:a16="http://schemas.microsoft.com/office/drawing/2014/main" id="{9E195917-F2E7-3F57-0413-95738807BC28}"/>
              </a:ext>
            </a:extLst>
          </p:cNvPr>
          <p:cNvSpPr/>
          <p:nvPr/>
        </p:nvSpPr>
        <p:spPr>
          <a:xfrm flipV="1">
            <a:off x="5265323" y="3446543"/>
            <a:ext cx="185204" cy="185206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1" name="Akış Çizelgesi: Bağlayıcı 20">
            <a:extLst>
              <a:ext uri="{FF2B5EF4-FFF2-40B4-BE49-F238E27FC236}">
                <a16:creationId xmlns:a16="http://schemas.microsoft.com/office/drawing/2014/main" id="{F1275F64-57B7-F516-F66A-21F647BFD04E}"/>
              </a:ext>
            </a:extLst>
          </p:cNvPr>
          <p:cNvSpPr/>
          <p:nvPr/>
        </p:nvSpPr>
        <p:spPr>
          <a:xfrm flipV="1">
            <a:off x="5071132" y="4092131"/>
            <a:ext cx="185204" cy="17027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2" name="Akış Çizelgesi: Bağlayıcı 21">
            <a:extLst>
              <a:ext uri="{FF2B5EF4-FFF2-40B4-BE49-F238E27FC236}">
                <a16:creationId xmlns:a16="http://schemas.microsoft.com/office/drawing/2014/main" id="{38288F72-FFAA-B481-1DB4-4A32E794FC74}"/>
              </a:ext>
            </a:extLst>
          </p:cNvPr>
          <p:cNvSpPr/>
          <p:nvPr/>
        </p:nvSpPr>
        <p:spPr>
          <a:xfrm flipV="1">
            <a:off x="4666362" y="4616194"/>
            <a:ext cx="185204" cy="170270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63500" h="635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grpSp>
        <p:nvGrpSpPr>
          <p:cNvPr id="56" name="Grup 55">
            <a:extLst>
              <a:ext uri="{FF2B5EF4-FFF2-40B4-BE49-F238E27FC236}">
                <a16:creationId xmlns:a16="http://schemas.microsoft.com/office/drawing/2014/main" id="{3C3F347D-E19F-9C0A-A7DB-4FFA4AB07352}"/>
              </a:ext>
            </a:extLst>
          </p:cNvPr>
          <p:cNvGrpSpPr/>
          <p:nvPr/>
        </p:nvGrpSpPr>
        <p:grpSpPr>
          <a:xfrm>
            <a:off x="6226330" y="1330451"/>
            <a:ext cx="2495872" cy="521338"/>
            <a:chOff x="6226330" y="1330451"/>
            <a:chExt cx="2495872" cy="521338"/>
          </a:xfrm>
        </p:grpSpPr>
        <p:sp>
          <p:nvSpPr>
            <p:cNvPr id="23" name="Dikdörtgen: Köşeleri Yuvarlatılmış 22">
              <a:extLst>
                <a:ext uri="{FF2B5EF4-FFF2-40B4-BE49-F238E27FC236}">
                  <a16:creationId xmlns:a16="http://schemas.microsoft.com/office/drawing/2014/main" id="{45018A38-4F28-E942-C2B5-C5562CD11C27}"/>
                </a:ext>
              </a:extLst>
            </p:cNvPr>
            <p:cNvSpPr/>
            <p:nvPr/>
          </p:nvSpPr>
          <p:spPr>
            <a:xfrm>
              <a:off x="6226330" y="1330451"/>
              <a:ext cx="2495872" cy="521338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accent1"/>
                </a:solidFill>
              </a:endParaRPr>
            </a:p>
          </p:txBody>
        </p:sp>
        <p:sp>
          <p:nvSpPr>
            <p:cNvPr id="36" name="Metin kutusu 35">
              <a:extLst>
                <a:ext uri="{FF2B5EF4-FFF2-40B4-BE49-F238E27FC236}">
                  <a16:creationId xmlns:a16="http://schemas.microsoft.com/office/drawing/2014/main" id="{87AF7160-668E-05D9-B93D-A030D5582E19}"/>
                </a:ext>
              </a:extLst>
            </p:cNvPr>
            <p:cNvSpPr txBox="1"/>
            <p:nvPr/>
          </p:nvSpPr>
          <p:spPr>
            <a:xfrm>
              <a:off x="6887237" y="1423308"/>
              <a:ext cx="1241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/>
                <a:t>ÜRÜN</a:t>
              </a:r>
            </a:p>
          </p:txBody>
        </p:sp>
      </p:grpSp>
      <p:grpSp>
        <p:nvGrpSpPr>
          <p:cNvPr id="57" name="Grup 56">
            <a:extLst>
              <a:ext uri="{FF2B5EF4-FFF2-40B4-BE49-F238E27FC236}">
                <a16:creationId xmlns:a16="http://schemas.microsoft.com/office/drawing/2014/main" id="{E4EBEF81-4E05-8DA5-4CDE-DCE1A226A661}"/>
              </a:ext>
            </a:extLst>
          </p:cNvPr>
          <p:cNvGrpSpPr/>
          <p:nvPr/>
        </p:nvGrpSpPr>
        <p:grpSpPr>
          <a:xfrm>
            <a:off x="6644917" y="2023161"/>
            <a:ext cx="2495872" cy="521338"/>
            <a:chOff x="6644917" y="2023161"/>
            <a:chExt cx="2495872" cy="521338"/>
          </a:xfrm>
        </p:grpSpPr>
        <p:sp>
          <p:nvSpPr>
            <p:cNvPr id="24" name="Dikdörtgen: Köşeleri Yuvarlatılmış 23">
              <a:extLst>
                <a:ext uri="{FF2B5EF4-FFF2-40B4-BE49-F238E27FC236}">
                  <a16:creationId xmlns:a16="http://schemas.microsoft.com/office/drawing/2014/main" id="{79ADD83D-69CD-6542-0C2A-E914958B8F84}"/>
                </a:ext>
              </a:extLst>
            </p:cNvPr>
            <p:cNvSpPr/>
            <p:nvPr/>
          </p:nvSpPr>
          <p:spPr>
            <a:xfrm>
              <a:off x="6644917" y="2023161"/>
              <a:ext cx="2495872" cy="521338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37" name="Metin kutusu 36">
              <a:extLst>
                <a:ext uri="{FF2B5EF4-FFF2-40B4-BE49-F238E27FC236}">
                  <a16:creationId xmlns:a16="http://schemas.microsoft.com/office/drawing/2014/main" id="{468E1E87-6454-280E-D3A2-B76DD0B1CB0E}"/>
                </a:ext>
              </a:extLst>
            </p:cNvPr>
            <p:cNvSpPr txBox="1"/>
            <p:nvPr/>
          </p:nvSpPr>
          <p:spPr>
            <a:xfrm>
              <a:off x="7283729" y="2107188"/>
              <a:ext cx="1241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/>
                <a:t>HİZMET</a:t>
              </a:r>
            </a:p>
          </p:txBody>
        </p:sp>
      </p:grpSp>
      <p:grpSp>
        <p:nvGrpSpPr>
          <p:cNvPr id="58" name="Grup 57">
            <a:extLst>
              <a:ext uri="{FF2B5EF4-FFF2-40B4-BE49-F238E27FC236}">
                <a16:creationId xmlns:a16="http://schemas.microsoft.com/office/drawing/2014/main" id="{C13FCFCA-06E9-C0AE-2FF2-E1946A2D4A1F}"/>
              </a:ext>
            </a:extLst>
          </p:cNvPr>
          <p:cNvGrpSpPr/>
          <p:nvPr/>
        </p:nvGrpSpPr>
        <p:grpSpPr>
          <a:xfrm>
            <a:off x="6973122" y="2714952"/>
            <a:ext cx="2495872" cy="521338"/>
            <a:chOff x="6973122" y="2714952"/>
            <a:chExt cx="2495872" cy="521338"/>
          </a:xfrm>
        </p:grpSpPr>
        <p:sp>
          <p:nvSpPr>
            <p:cNvPr id="25" name="Dikdörtgen: Köşeleri Yuvarlatılmış 24">
              <a:extLst>
                <a:ext uri="{FF2B5EF4-FFF2-40B4-BE49-F238E27FC236}">
                  <a16:creationId xmlns:a16="http://schemas.microsoft.com/office/drawing/2014/main" id="{719273FD-5585-3925-3699-6845B8A510CB}"/>
                </a:ext>
              </a:extLst>
            </p:cNvPr>
            <p:cNvSpPr/>
            <p:nvPr/>
          </p:nvSpPr>
          <p:spPr>
            <a:xfrm>
              <a:off x="6973122" y="2714952"/>
              <a:ext cx="2495872" cy="521338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38" name="Metin kutusu 37">
              <a:extLst>
                <a:ext uri="{FF2B5EF4-FFF2-40B4-BE49-F238E27FC236}">
                  <a16:creationId xmlns:a16="http://schemas.microsoft.com/office/drawing/2014/main" id="{C4BD8E68-5A83-18F0-508C-FE76F0D25118}"/>
                </a:ext>
              </a:extLst>
            </p:cNvPr>
            <p:cNvSpPr txBox="1"/>
            <p:nvPr/>
          </p:nvSpPr>
          <p:spPr>
            <a:xfrm>
              <a:off x="7657399" y="2799307"/>
              <a:ext cx="1241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/>
                <a:t>SÜREÇ</a:t>
              </a:r>
            </a:p>
          </p:txBody>
        </p:sp>
      </p:grpSp>
      <p:grpSp>
        <p:nvGrpSpPr>
          <p:cNvPr id="59" name="Grup 58">
            <a:extLst>
              <a:ext uri="{FF2B5EF4-FFF2-40B4-BE49-F238E27FC236}">
                <a16:creationId xmlns:a16="http://schemas.microsoft.com/office/drawing/2014/main" id="{2490E6CA-D4AB-0C26-27FB-AEEDAB0339EC}"/>
              </a:ext>
            </a:extLst>
          </p:cNvPr>
          <p:cNvGrpSpPr/>
          <p:nvPr/>
        </p:nvGrpSpPr>
        <p:grpSpPr>
          <a:xfrm>
            <a:off x="6985082" y="3429000"/>
            <a:ext cx="2495872" cy="521338"/>
            <a:chOff x="6985082" y="3429000"/>
            <a:chExt cx="2495872" cy="521338"/>
          </a:xfrm>
        </p:grpSpPr>
        <p:sp>
          <p:nvSpPr>
            <p:cNvPr id="26" name="Dikdörtgen: Köşeleri Yuvarlatılmış 25">
              <a:extLst>
                <a:ext uri="{FF2B5EF4-FFF2-40B4-BE49-F238E27FC236}">
                  <a16:creationId xmlns:a16="http://schemas.microsoft.com/office/drawing/2014/main" id="{7A0D390A-023A-DFC0-A5C5-CF8AD07DEBDB}"/>
                </a:ext>
              </a:extLst>
            </p:cNvPr>
            <p:cNvSpPr/>
            <p:nvPr/>
          </p:nvSpPr>
          <p:spPr>
            <a:xfrm>
              <a:off x="6985082" y="3429000"/>
              <a:ext cx="2495872" cy="52133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39" name="Metin kutusu 38">
              <a:extLst>
                <a:ext uri="{FF2B5EF4-FFF2-40B4-BE49-F238E27FC236}">
                  <a16:creationId xmlns:a16="http://schemas.microsoft.com/office/drawing/2014/main" id="{484282CA-C0D5-6E2F-2372-63BF0969C620}"/>
                </a:ext>
              </a:extLst>
            </p:cNvPr>
            <p:cNvSpPr txBox="1"/>
            <p:nvPr/>
          </p:nvSpPr>
          <p:spPr>
            <a:xfrm>
              <a:off x="7551761" y="3505003"/>
              <a:ext cx="1459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/>
                <a:t>PAZARLAMA</a:t>
              </a:r>
            </a:p>
          </p:txBody>
        </p:sp>
      </p:grpSp>
      <p:grpSp>
        <p:nvGrpSpPr>
          <p:cNvPr id="60" name="Grup 59">
            <a:extLst>
              <a:ext uri="{FF2B5EF4-FFF2-40B4-BE49-F238E27FC236}">
                <a16:creationId xmlns:a16="http://schemas.microsoft.com/office/drawing/2014/main" id="{7DAAB753-3099-8802-9ADC-24B9020D1AC9}"/>
              </a:ext>
            </a:extLst>
          </p:cNvPr>
          <p:cNvGrpSpPr/>
          <p:nvPr/>
        </p:nvGrpSpPr>
        <p:grpSpPr>
          <a:xfrm>
            <a:off x="6731291" y="4144912"/>
            <a:ext cx="2495872" cy="521338"/>
            <a:chOff x="6731291" y="4144912"/>
            <a:chExt cx="2495872" cy="521338"/>
          </a:xfrm>
        </p:grpSpPr>
        <p:sp>
          <p:nvSpPr>
            <p:cNvPr id="27" name="Dikdörtgen: Köşeleri Yuvarlatılmış 26">
              <a:extLst>
                <a:ext uri="{FF2B5EF4-FFF2-40B4-BE49-F238E27FC236}">
                  <a16:creationId xmlns:a16="http://schemas.microsoft.com/office/drawing/2014/main" id="{60FF4BA0-049C-3883-EFB7-DB2F9537AC3C}"/>
                </a:ext>
              </a:extLst>
            </p:cNvPr>
            <p:cNvSpPr/>
            <p:nvPr/>
          </p:nvSpPr>
          <p:spPr>
            <a:xfrm>
              <a:off x="6731291" y="4144912"/>
              <a:ext cx="2495872" cy="521338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40" name="Metin kutusu 39">
              <a:extLst>
                <a:ext uri="{FF2B5EF4-FFF2-40B4-BE49-F238E27FC236}">
                  <a16:creationId xmlns:a16="http://schemas.microsoft.com/office/drawing/2014/main" id="{7DEECB12-D3DD-D985-6448-8DA6FD083D9F}"/>
                </a:ext>
              </a:extLst>
            </p:cNvPr>
            <p:cNvSpPr txBox="1"/>
            <p:nvPr/>
          </p:nvSpPr>
          <p:spPr>
            <a:xfrm>
              <a:off x="7220383" y="4220915"/>
              <a:ext cx="17271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/>
                <a:t>ORGANİZASYON</a:t>
              </a:r>
            </a:p>
          </p:txBody>
        </p:sp>
      </p:grpSp>
      <p:grpSp>
        <p:nvGrpSpPr>
          <p:cNvPr id="61" name="Grup 60">
            <a:extLst>
              <a:ext uri="{FF2B5EF4-FFF2-40B4-BE49-F238E27FC236}">
                <a16:creationId xmlns:a16="http://schemas.microsoft.com/office/drawing/2014/main" id="{D6E261CA-03BE-2A0B-2616-8BF4DEE217C3}"/>
              </a:ext>
            </a:extLst>
          </p:cNvPr>
          <p:cNvGrpSpPr/>
          <p:nvPr/>
        </p:nvGrpSpPr>
        <p:grpSpPr>
          <a:xfrm>
            <a:off x="6304411" y="4856325"/>
            <a:ext cx="2555813" cy="521338"/>
            <a:chOff x="6304411" y="4856325"/>
            <a:chExt cx="2555813" cy="521338"/>
          </a:xfrm>
        </p:grpSpPr>
        <p:sp>
          <p:nvSpPr>
            <p:cNvPr id="28" name="Dikdörtgen: Köşeleri Yuvarlatılmış 27">
              <a:extLst>
                <a:ext uri="{FF2B5EF4-FFF2-40B4-BE49-F238E27FC236}">
                  <a16:creationId xmlns:a16="http://schemas.microsoft.com/office/drawing/2014/main" id="{2CE47543-CB4A-4885-6692-8585C58E488D}"/>
                </a:ext>
              </a:extLst>
            </p:cNvPr>
            <p:cNvSpPr/>
            <p:nvPr/>
          </p:nvSpPr>
          <p:spPr>
            <a:xfrm>
              <a:off x="6304411" y="4856325"/>
              <a:ext cx="2555813" cy="52133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sp>
          <p:nvSpPr>
            <p:cNvPr id="41" name="Metin kutusu 40">
              <a:extLst>
                <a:ext uri="{FF2B5EF4-FFF2-40B4-BE49-F238E27FC236}">
                  <a16:creationId xmlns:a16="http://schemas.microsoft.com/office/drawing/2014/main" id="{C2B4B34B-0654-9382-0B82-702A2D81F1A9}"/>
                </a:ext>
              </a:extLst>
            </p:cNvPr>
            <p:cNvSpPr txBox="1"/>
            <p:nvPr/>
          </p:nvSpPr>
          <p:spPr>
            <a:xfrm>
              <a:off x="6842649" y="4941813"/>
              <a:ext cx="17271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b="1" dirty="0"/>
                <a:t>SOSYAL</a:t>
              </a:r>
            </a:p>
          </p:txBody>
        </p:sp>
      </p:grpSp>
      <p:cxnSp>
        <p:nvCxnSpPr>
          <p:cNvPr id="45" name="Bağlayıcı: Dirsek 44">
            <a:extLst>
              <a:ext uri="{FF2B5EF4-FFF2-40B4-BE49-F238E27FC236}">
                <a16:creationId xmlns:a16="http://schemas.microsoft.com/office/drawing/2014/main" id="{A3BEFF9B-3475-E93B-A23C-7FDC4905D2D7}"/>
              </a:ext>
            </a:extLst>
          </p:cNvPr>
          <p:cNvCxnSpPr>
            <a:stCxn id="17" idx="4"/>
            <a:endCxn id="30" idx="2"/>
          </p:cNvCxnSpPr>
          <p:nvPr/>
        </p:nvCxnSpPr>
        <p:spPr>
          <a:xfrm rot="5400000" flipH="1" flipV="1">
            <a:off x="5222223" y="1045578"/>
            <a:ext cx="458566" cy="154965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Bağlayıcı: Dirsek 49">
            <a:extLst>
              <a:ext uri="{FF2B5EF4-FFF2-40B4-BE49-F238E27FC236}">
                <a16:creationId xmlns:a16="http://schemas.microsoft.com/office/drawing/2014/main" id="{EDD73F9D-4CF3-0CD7-8371-F0F81784505F}"/>
              </a:ext>
            </a:extLst>
          </p:cNvPr>
          <p:cNvCxnSpPr>
            <a:stCxn id="18" idx="4"/>
            <a:endCxn id="31" idx="2"/>
          </p:cNvCxnSpPr>
          <p:nvPr/>
        </p:nvCxnSpPr>
        <p:spPr>
          <a:xfrm rot="5400000" flipH="1" flipV="1">
            <a:off x="5728226" y="1647901"/>
            <a:ext cx="246835" cy="1516857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Bağlayıcı: Dirsek 51">
            <a:extLst>
              <a:ext uri="{FF2B5EF4-FFF2-40B4-BE49-F238E27FC236}">
                <a16:creationId xmlns:a16="http://schemas.microsoft.com/office/drawing/2014/main" id="{37C53138-7D08-CFD4-CCA7-8EDE6B863A6E}"/>
              </a:ext>
            </a:extLst>
          </p:cNvPr>
          <p:cNvCxnSpPr>
            <a:cxnSpLocks/>
            <a:stCxn id="19" idx="4"/>
            <a:endCxn id="32" idx="2"/>
          </p:cNvCxnSpPr>
          <p:nvPr/>
        </p:nvCxnSpPr>
        <p:spPr>
          <a:xfrm rot="5400000" flipH="1" flipV="1">
            <a:off x="6105005" y="2202651"/>
            <a:ext cx="90040" cy="1635981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Bağlayıcı: Dirsek 61">
            <a:extLst>
              <a:ext uri="{FF2B5EF4-FFF2-40B4-BE49-F238E27FC236}">
                <a16:creationId xmlns:a16="http://schemas.microsoft.com/office/drawing/2014/main" id="{A38A2184-DB69-5F3D-A38C-3E96465A56D2}"/>
              </a:ext>
            </a:extLst>
          </p:cNvPr>
          <p:cNvCxnSpPr>
            <a:stCxn id="22" idx="0"/>
            <a:endCxn id="35" idx="2"/>
          </p:cNvCxnSpPr>
          <p:nvPr/>
        </p:nvCxnSpPr>
        <p:spPr>
          <a:xfrm rot="16200000" flipH="1">
            <a:off x="5366422" y="4179005"/>
            <a:ext cx="330530" cy="1545447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Bağlayıcı: Dirsek 63">
            <a:extLst>
              <a:ext uri="{FF2B5EF4-FFF2-40B4-BE49-F238E27FC236}">
                <a16:creationId xmlns:a16="http://schemas.microsoft.com/office/drawing/2014/main" id="{FA192AEA-E4D3-57FA-EA97-CBBE7B36F7CA}"/>
              </a:ext>
            </a:extLst>
          </p:cNvPr>
          <p:cNvCxnSpPr>
            <a:cxnSpLocks/>
            <a:stCxn id="21" idx="0"/>
            <a:endCxn id="27" idx="1"/>
          </p:cNvCxnSpPr>
          <p:nvPr/>
        </p:nvCxnSpPr>
        <p:spPr>
          <a:xfrm rot="16200000" flipH="1">
            <a:off x="5875922" y="3550212"/>
            <a:ext cx="143180" cy="1567557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Bağlayıcı: Dirsek 67">
            <a:extLst>
              <a:ext uri="{FF2B5EF4-FFF2-40B4-BE49-F238E27FC236}">
                <a16:creationId xmlns:a16="http://schemas.microsoft.com/office/drawing/2014/main" id="{17904374-BAAE-94D2-DAC4-BBE483F5F70F}"/>
              </a:ext>
            </a:extLst>
          </p:cNvPr>
          <p:cNvCxnSpPr>
            <a:stCxn id="20" idx="0"/>
            <a:endCxn id="33" idx="2"/>
          </p:cNvCxnSpPr>
          <p:nvPr/>
        </p:nvCxnSpPr>
        <p:spPr>
          <a:xfrm rot="16200000" flipH="1">
            <a:off x="6134010" y="2855663"/>
            <a:ext cx="57920" cy="1610091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 1">
            <a:extLst>
              <a:ext uri="{FF2B5EF4-FFF2-40B4-BE49-F238E27FC236}">
                <a16:creationId xmlns:a16="http://schemas.microsoft.com/office/drawing/2014/main" id="{66B696CF-A9F3-8098-F177-42674CEDB774}"/>
              </a:ext>
            </a:extLst>
          </p:cNvPr>
          <p:cNvGrpSpPr/>
          <p:nvPr/>
        </p:nvGrpSpPr>
        <p:grpSpPr>
          <a:xfrm>
            <a:off x="2337118" y="2142289"/>
            <a:ext cx="2520000" cy="2520000"/>
            <a:chOff x="1486218" y="2169000"/>
            <a:chExt cx="2520000" cy="2520000"/>
          </a:xfrm>
        </p:grpSpPr>
        <p:sp>
          <p:nvSpPr>
            <p:cNvPr id="4" name="Akış Çizelgesi: Bağlayıcı 3">
              <a:extLst>
                <a:ext uri="{FF2B5EF4-FFF2-40B4-BE49-F238E27FC236}">
                  <a16:creationId xmlns:a16="http://schemas.microsoft.com/office/drawing/2014/main" id="{5ED4E80C-7272-D7AD-473B-B457B8B3FE92}"/>
                </a:ext>
              </a:extLst>
            </p:cNvPr>
            <p:cNvSpPr/>
            <p:nvPr/>
          </p:nvSpPr>
          <p:spPr>
            <a:xfrm>
              <a:off x="1486218" y="2169000"/>
              <a:ext cx="2520000" cy="2520000"/>
            </a:xfrm>
            <a:prstGeom prst="flowChartConnector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bg1"/>
                </a:solidFill>
              </a:endParaRPr>
            </a:p>
          </p:txBody>
        </p:sp>
        <p:sp>
          <p:nvSpPr>
            <p:cNvPr id="73" name="Metin kutusu 72">
              <a:extLst>
                <a:ext uri="{FF2B5EF4-FFF2-40B4-BE49-F238E27FC236}">
                  <a16:creationId xmlns:a16="http://schemas.microsoft.com/office/drawing/2014/main" id="{CB3A1B0A-B40F-172A-E4AF-830D3BBD9080}"/>
                </a:ext>
              </a:extLst>
            </p:cNvPr>
            <p:cNvSpPr txBox="1"/>
            <p:nvPr/>
          </p:nvSpPr>
          <p:spPr>
            <a:xfrm>
              <a:off x="1687713" y="3013497"/>
              <a:ext cx="21170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sz="2400" b="1" dirty="0">
                  <a:solidFill>
                    <a:schemeClr val="bg1"/>
                  </a:solidFill>
                  <a:latin typeface="Tw Cen MT" panose="020B0602020104020603" pitchFamily="34" charset="0"/>
                </a:rPr>
                <a:t>İNOVASYON ÇEŞİTLERİ</a:t>
              </a:r>
            </a:p>
          </p:txBody>
        </p:sp>
      </p:grpSp>
      <p:grpSp>
        <p:nvGrpSpPr>
          <p:cNvPr id="48" name="Grup 47">
            <a:extLst>
              <a:ext uri="{FF2B5EF4-FFF2-40B4-BE49-F238E27FC236}">
                <a16:creationId xmlns:a16="http://schemas.microsoft.com/office/drawing/2014/main" id="{48C209B1-2F0A-1447-7F41-15B42C4DF686}"/>
              </a:ext>
            </a:extLst>
          </p:cNvPr>
          <p:cNvGrpSpPr/>
          <p:nvPr/>
        </p:nvGrpSpPr>
        <p:grpSpPr>
          <a:xfrm>
            <a:off x="6226331" y="1321120"/>
            <a:ext cx="540000" cy="540000"/>
            <a:chOff x="6226331" y="1321120"/>
            <a:chExt cx="540000" cy="540000"/>
          </a:xfrm>
        </p:grpSpPr>
        <p:sp>
          <p:nvSpPr>
            <p:cNvPr id="30" name="Akış Çizelgesi: Bağlayıcı 29">
              <a:extLst>
                <a:ext uri="{FF2B5EF4-FFF2-40B4-BE49-F238E27FC236}">
                  <a16:creationId xmlns:a16="http://schemas.microsoft.com/office/drawing/2014/main" id="{28A52F57-CBE7-8608-4549-BA8BA1B0C9B7}"/>
                </a:ext>
              </a:extLst>
            </p:cNvPr>
            <p:cNvSpPr/>
            <p:nvPr/>
          </p:nvSpPr>
          <p:spPr>
            <a:xfrm>
              <a:off x="6226331" y="1321120"/>
              <a:ext cx="540000" cy="540000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6" name="Grafik 5" descr="Envanterde Arama düz dolguyla">
              <a:extLst>
                <a:ext uri="{FF2B5EF4-FFF2-40B4-BE49-F238E27FC236}">
                  <a16:creationId xmlns:a16="http://schemas.microsoft.com/office/drawing/2014/main" id="{48F8C6B3-2676-4838-D5CA-D820F2C57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316331" y="1398194"/>
              <a:ext cx="360000" cy="360000"/>
            </a:xfrm>
            <a:prstGeom prst="rect">
              <a:avLst/>
            </a:prstGeom>
          </p:spPr>
        </p:pic>
      </p:grpSp>
      <p:grpSp>
        <p:nvGrpSpPr>
          <p:cNvPr id="49" name="Grup 48">
            <a:extLst>
              <a:ext uri="{FF2B5EF4-FFF2-40B4-BE49-F238E27FC236}">
                <a16:creationId xmlns:a16="http://schemas.microsoft.com/office/drawing/2014/main" id="{580A1213-CF88-ACBF-D3BC-6C8E6CA4842D}"/>
              </a:ext>
            </a:extLst>
          </p:cNvPr>
          <p:cNvGrpSpPr/>
          <p:nvPr/>
        </p:nvGrpSpPr>
        <p:grpSpPr>
          <a:xfrm>
            <a:off x="6610072" y="2012911"/>
            <a:ext cx="540000" cy="540000"/>
            <a:chOff x="6610072" y="2012911"/>
            <a:chExt cx="540000" cy="540000"/>
          </a:xfrm>
        </p:grpSpPr>
        <p:sp>
          <p:nvSpPr>
            <p:cNvPr id="31" name="Akış Çizelgesi: Bağlayıcı 30">
              <a:extLst>
                <a:ext uri="{FF2B5EF4-FFF2-40B4-BE49-F238E27FC236}">
                  <a16:creationId xmlns:a16="http://schemas.microsoft.com/office/drawing/2014/main" id="{1EC43CD3-D29D-D416-9B6F-9502D80FEEB8}"/>
                </a:ext>
              </a:extLst>
            </p:cNvPr>
            <p:cNvSpPr/>
            <p:nvPr/>
          </p:nvSpPr>
          <p:spPr>
            <a:xfrm>
              <a:off x="6610072" y="2012911"/>
              <a:ext cx="540000" cy="540000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pic>
          <p:nvPicPr>
            <p:cNvPr id="8" name="Grafik 7" descr="Waiter Male düz dolguyla">
              <a:extLst>
                <a:ext uri="{FF2B5EF4-FFF2-40B4-BE49-F238E27FC236}">
                  <a16:creationId xmlns:a16="http://schemas.microsoft.com/office/drawing/2014/main" id="{B662ED26-11CD-1A6D-E355-C53F1ABDC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07237" y="2068517"/>
              <a:ext cx="360000" cy="360000"/>
            </a:xfrm>
            <a:prstGeom prst="rect">
              <a:avLst/>
            </a:prstGeom>
          </p:spPr>
        </p:pic>
      </p:grpSp>
      <p:grpSp>
        <p:nvGrpSpPr>
          <p:cNvPr id="51" name="Grup 50">
            <a:extLst>
              <a:ext uri="{FF2B5EF4-FFF2-40B4-BE49-F238E27FC236}">
                <a16:creationId xmlns:a16="http://schemas.microsoft.com/office/drawing/2014/main" id="{FB1E4CB8-AB47-461F-5AD2-8C291A329CEF}"/>
              </a:ext>
            </a:extLst>
          </p:cNvPr>
          <p:cNvGrpSpPr/>
          <p:nvPr/>
        </p:nvGrpSpPr>
        <p:grpSpPr>
          <a:xfrm>
            <a:off x="6968016" y="2705621"/>
            <a:ext cx="540000" cy="540000"/>
            <a:chOff x="6968016" y="2705621"/>
            <a:chExt cx="540000" cy="540000"/>
          </a:xfrm>
        </p:grpSpPr>
        <p:sp>
          <p:nvSpPr>
            <p:cNvPr id="32" name="Akış Çizelgesi: Bağlayıcı 31">
              <a:extLst>
                <a:ext uri="{FF2B5EF4-FFF2-40B4-BE49-F238E27FC236}">
                  <a16:creationId xmlns:a16="http://schemas.microsoft.com/office/drawing/2014/main" id="{DE0269FC-0C4E-3DB7-3F12-6AF8D83C1253}"/>
                </a:ext>
              </a:extLst>
            </p:cNvPr>
            <p:cNvSpPr/>
            <p:nvPr/>
          </p:nvSpPr>
          <p:spPr>
            <a:xfrm>
              <a:off x="6968016" y="2705621"/>
              <a:ext cx="540000" cy="540000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pic>
          <p:nvPicPr>
            <p:cNvPr id="10" name="Grafik 9" descr="Pano Tümü İşaretli düz dolguyla">
              <a:extLst>
                <a:ext uri="{FF2B5EF4-FFF2-40B4-BE49-F238E27FC236}">
                  <a16:creationId xmlns:a16="http://schemas.microsoft.com/office/drawing/2014/main" id="{A8FA8509-982F-4B75-EC30-8D6C290EB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058016" y="2793577"/>
              <a:ext cx="360000" cy="360000"/>
            </a:xfrm>
            <a:prstGeom prst="rect">
              <a:avLst/>
            </a:prstGeom>
          </p:spPr>
        </p:pic>
      </p:grpSp>
      <p:grpSp>
        <p:nvGrpSpPr>
          <p:cNvPr id="53" name="Grup 52">
            <a:extLst>
              <a:ext uri="{FF2B5EF4-FFF2-40B4-BE49-F238E27FC236}">
                <a16:creationId xmlns:a16="http://schemas.microsoft.com/office/drawing/2014/main" id="{BE152411-AE8D-5533-BBFC-2065EE075E6C}"/>
              </a:ext>
            </a:extLst>
          </p:cNvPr>
          <p:cNvGrpSpPr/>
          <p:nvPr/>
        </p:nvGrpSpPr>
        <p:grpSpPr>
          <a:xfrm>
            <a:off x="6968016" y="3419669"/>
            <a:ext cx="540000" cy="540000"/>
            <a:chOff x="6968016" y="3419669"/>
            <a:chExt cx="540000" cy="540000"/>
          </a:xfrm>
        </p:grpSpPr>
        <p:sp>
          <p:nvSpPr>
            <p:cNvPr id="33" name="Akış Çizelgesi: Bağlayıcı 32">
              <a:extLst>
                <a:ext uri="{FF2B5EF4-FFF2-40B4-BE49-F238E27FC236}">
                  <a16:creationId xmlns:a16="http://schemas.microsoft.com/office/drawing/2014/main" id="{24933CE6-5394-B3C0-8637-0E61F951EAED}"/>
                </a:ext>
              </a:extLst>
            </p:cNvPr>
            <p:cNvSpPr/>
            <p:nvPr/>
          </p:nvSpPr>
          <p:spPr>
            <a:xfrm>
              <a:off x="6968016" y="3419669"/>
              <a:ext cx="540000" cy="540000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tx1"/>
                </a:solidFill>
              </a:endParaRPr>
            </a:p>
          </p:txBody>
        </p:sp>
        <p:pic>
          <p:nvPicPr>
            <p:cNvPr id="47" name="Grafik 46" descr="E-ticaret düz dolguyla">
              <a:extLst>
                <a:ext uri="{FF2B5EF4-FFF2-40B4-BE49-F238E27FC236}">
                  <a16:creationId xmlns:a16="http://schemas.microsoft.com/office/drawing/2014/main" id="{8C327E0D-F284-9CDF-3519-8D730ED0E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058016" y="3514335"/>
              <a:ext cx="360000" cy="360000"/>
            </a:xfrm>
            <a:prstGeom prst="rect">
              <a:avLst/>
            </a:prstGeom>
          </p:spPr>
        </p:pic>
      </p:grpSp>
      <p:grpSp>
        <p:nvGrpSpPr>
          <p:cNvPr id="54" name="Grup 53">
            <a:extLst>
              <a:ext uri="{FF2B5EF4-FFF2-40B4-BE49-F238E27FC236}">
                <a16:creationId xmlns:a16="http://schemas.microsoft.com/office/drawing/2014/main" id="{0CDF21E8-24D7-8959-36B1-17364050B755}"/>
              </a:ext>
            </a:extLst>
          </p:cNvPr>
          <p:cNvGrpSpPr/>
          <p:nvPr/>
        </p:nvGrpSpPr>
        <p:grpSpPr>
          <a:xfrm>
            <a:off x="6720448" y="4124386"/>
            <a:ext cx="540000" cy="540000"/>
            <a:chOff x="6720448" y="4124386"/>
            <a:chExt cx="540000" cy="540000"/>
          </a:xfrm>
        </p:grpSpPr>
        <p:sp>
          <p:nvSpPr>
            <p:cNvPr id="34" name="Akış Çizelgesi: Bağlayıcı 33">
              <a:extLst>
                <a:ext uri="{FF2B5EF4-FFF2-40B4-BE49-F238E27FC236}">
                  <a16:creationId xmlns:a16="http://schemas.microsoft.com/office/drawing/2014/main" id="{07BB38A6-D888-096B-EB70-E769D2DFC574}"/>
                </a:ext>
              </a:extLst>
            </p:cNvPr>
            <p:cNvSpPr/>
            <p:nvPr/>
          </p:nvSpPr>
          <p:spPr>
            <a:xfrm>
              <a:off x="6720448" y="4124386"/>
              <a:ext cx="540000" cy="540000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chemeClr val="tx1"/>
                </a:solidFill>
              </a:endParaRPr>
            </a:p>
          </p:txBody>
        </p:sp>
        <p:pic>
          <p:nvPicPr>
            <p:cNvPr id="44" name="Grafik 43" descr="Şehir düz dolguyla">
              <a:extLst>
                <a:ext uri="{FF2B5EF4-FFF2-40B4-BE49-F238E27FC236}">
                  <a16:creationId xmlns:a16="http://schemas.microsoft.com/office/drawing/2014/main" id="{40E57273-8B6B-EC22-6DB6-EC8983A3FD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805082" y="4236072"/>
              <a:ext cx="360000" cy="360000"/>
            </a:xfrm>
            <a:prstGeom prst="rect">
              <a:avLst/>
            </a:prstGeom>
          </p:spPr>
        </p:pic>
      </p:grpSp>
      <p:grpSp>
        <p:nvGrpSpPr>
          <p:cNvPr id="55" name="Grup 54">
            <a:extLst>
              <a:ext uri="{FF2B5EF4-FFF2-40B4-BE49-F238E27FC236}">
                <a16:creationId xmlns:a16="http://schemas.microsoft.com/office/drawing/2014/main" id="{02B9D01B-0C5A-3A0C-F063-B3809B7E819B}"/>
              </a:ext>
            </a:extLst>
          </p:cNvPr>
          <p:cNvGrpSpPr/>
          <p:nvPr/>
        </p:nvGrpSpPr>
        <p:grpSpPr>
          <a:xfrm>
            <a:off x="6304411" y="4846994"/>
            <a:ext cx="540000" cy="540000"/>
            <a:chOff x="6304411" y="4846994"/>
            <a:chExt cx="540000" cy="540000"/>
          </a:xfrm>
        </p:grpSpPr>
        <p:sp>
          <p:nvSpPr>
            <p:cNvPr id="35" name="Akış Çizelgesi: Bağlayıcı 34">
              <a:extLst>
                <a:ext uri="{FF2B5EF4-FFF2-40B4-BE49-F238E27FC236}">
                  <a16:creationId xmlns:a16="http://schemas.microsoft.com/office/drawing/2014/main" id="{C8A642E3-00F4-A195-70EF-89FBBBADC6F1}"/>
                </a:ext>
              </a:extLst>
            </p:cNvPr>
            <p:cNvSpPr/>
            <p:nvPr/>
          </p:nvSpPr>
          <p:spPr>
            <a:xfrm>
              <a:off x="6304411" y="4846994"/>
              <a:ext cx="540000" cy="540000"/>
            </a:xfrm>
            <a:prstGeom prst="flowChartConnector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>
                <a:solidFill>
                  <a:schemeClr val="tx1"/>
                </a:solidFill>
              </a:endParaRPr>
            </a:p>
          </p:txBody>
        </p:sp>
        <p:pic>
          <p:nvPicPr>
            <p:cNvPr id="42" name="Grafik 41" descr="Bağlantılar düz dolguyla">
              <a:extLst>
                <a:ext uri="{FF2B5EF4-FFF2-40B4-BE49-F238E27FC236}">
                  <a16:creationId xmlns:a16="http://schemas.microsoft.com/office/drawing/2014/main" id="{D2946A53-0C4E-8883-244A-FA9C81196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397498" y="4951728"/>
              <a:ext cx="360000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04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1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1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1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1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1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1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4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1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1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5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1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1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6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1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11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1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8B8D5E23-DE27-3619-2171-41DB9956F6A9}"/>
              </a:ext>
            </a:extLst>
          </p:cNvPr>
          <p:cNvSpPr/>
          <p:nvPr/>
        </p:nvSpPr>
        <p:spPr>
          <a:xfrm>
            <a:off x="279802" y="2259000"/>
            <a:ext cx="2340000" cy="2340000"/>
          </a:xfrm>
          <a:prstGeom prst="flowChartConnector">
            <a:avLst/>
          </a:prstGeom>
          <a:solidFill>
            <a:srgbClr val="FFFF00"/>
          </a:solidFill>
          <a:ln>
            <a:noFill/>
          </a:ln>
          <a:effectLst>
            <a:outerShdw blurRad="152400" dist="1270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Akış Çizelgesi: Bağlayıcı 4">
            <a:extLst>
              <a:ext uri="{FF2B5EF4-FFF2-40B4-BE49-F238E27FC236}">
                <a16:creationId xmlns:a16="http://schemas.microsoft.com/office/drawing/2014/main" id="{3F5F2428-D81D-FF3A-489E-79864E59F6E2}"/>
              </a:ext>
            </a:extLst>
          </p:cNvPr>
          <p:cNvSpPr/>
          <p:nvPr/>
        </p:nvSpPr>
        <p:spPr>
          <a:xfrm>
            <a:off x="395516" y="2349760"/>
            <a:ext cx="2108572" cy="215847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Akış Çizelgesi: Bağlayıcı 5">
            <a:extLst>
              <a:ext uri="{FF2B5EF4-FFF2-40B4-BE49-F238E27FC236}">
                <a16:creationId xmlns:a16="http://schemas.microsoft.com/office/drawing/2014/main" id="{E638C728-0623-5796-64B5-4F434B9CC081}"/>
              </a:ext>
            </a:extLst>
          </p:cNvPr>
          <p:cNvSpPr/>
          <p:nvPr/>
        </p:nvSpPr>
        <p:spPr>
          <a:xfrm>
            <a:off x="446184" y="2425382"/>
            <a:ext cx="2007236" cy="2007236"/>
          </a:xfrm>
          <a:prstGeom prst="flowChartConnector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8A8A96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Akış Çizelgesi: Bağlayıcı 9">
            <a:extLst>
              <a:ext uri="{FF2B5EF4-FFF2-40B4-BE49-F238E27FC236}">
                <a16:creationId xmlns:a16="http://schemas.microsoft.com/office/drawing/2014/main" id="{C9757C10-6CBC-84DF-5D97-209EE5241286}"/>
              </a:ext>
            </a:extLst>
          </p:cNvPr>
          <p:cNvSpPr/>
          <p:nvPr/>
        </p:nvSpPr>
        <p:spPr>
          <a:xfrm>
            <a:off x="3295984" y="2259000"/>
            <a:ext cx="2340000" cy="2340000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52400" dist="1270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Akış Çizelgesi: Bağlayıcı 10">
            <a:extLst>
              <a:ext uri="{FF2B5EF4-FFF2-40B4-BE49-F238E27FC236}">
                <a16:creationId xmlns:a16="http://schemas.microsoft.com/office/drawing/2014/main" id="{14DEDE95-A304-7C1A-7A7F-3B27A18C718D}"/>
              </a:ext>
            </a:extLst>
          </p:cNvPr>
          <p:cNvSpPr/>
          <p:nvPr/>
        </p:nvSpPr>
        <p:spPr>
          <a:xfrm>
            <a:off x="3411698" y="2349760"/>
            <a:ext cx="2108572" cy="215847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Akış Çizelgesi: Bağlayıcı 11">
            <a:extLst>
              <a:ext uri="{FF2B5EF4-FFF2-40B4-BE49-F238E27FC236}">
                <a16:creationId xmlns:a16="http://schemas.microsoft.com/office/drawing/2014/main" id="{33C00100-4438-C8F4-0067-B5658B8AA0C1}"/>
              </a:ext>
            </a:extLst>
          </p:cNvPr>
          <p:cNvSpPr/>
          <p:nvPr/>
        </p:nvSpPr>
        <p:spPr>
          <a:xfrm>
            <a:off x="3462366" y="2425382"/>
            <a:ext cx="2007236" cy="2007236"/>
          </a:xfrm>
          <a:prstGeom prst="flowChartConnector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8A8A96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Akış Çizelgesi: Bağlayıcı 13">
            <a:extLst>
              <a:ext uri="{FF2B5EF4-FFF2-40B4-BE49-F238E27FC236}">
                <a16:creationId xmlns:a16="http://schemas.microsoft.com/office/drawing/2014/main" id="{0D101A5C-0122-AC44-1ADC-8931F3929CAD}"/>
              </a:ext>
            </a:extLst>
          </p:cNvPr>
          <p:cNvSpPr/>
          <p:nvPr/>
        </p:nvSpPr>
        <p:spPr>
          <a:xfrm>
            <a:off x="6312166" y="2259000"/>
            <a:ext cx="2340000" cy="2340000"/>
          </a:xfrm>
          <a:prstGeom prst="flowChartConnector">
            <a:avLst/>
          </a:prstGeom>
          <a:solidFill>
            <a:schemeClr val="accent2"/>
          </a:solidFill>
          <a:ln>
            <a:noFill/>
          </a:ln>
          <a:effectLst>
            <a:outerShdw blurRad="152400" dist="1270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Akış Çizelgesi: Bağlayıcı 14">
            <a:extLst>
              <a:ext uri="{FF2B5EF4-FFF2-40B4-BE49-F238E27FC236}">
                <a16:creationId xmlns:a16="http://schemas.microsoft.com/office/drawing/2014/main" id="{6BCB0C0B-ADC0-0E64-C8DC-51178903B939}"/>
              </a:ext>
            </a:extLst>
          </p:cNvPr>
          <p:cNvSpPr/>
          <p:nvPr/>
        </p:nvSpPr>
        <p:spPr>
          <a:xfrm>
            <a:off x="6427880" y="2349760"/>
            <a:ext cx="2108572" cy="215847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AF982AE7-7A3C-0B4C-F5BA-C30772B6ED5F}"/>
              </a:ext>
            </a:extLst>
          </p:cNvPr>
          <p:cNvSpPr/>
          <p:nvPr/>
        </p:nvSpPr>
        <p:spPr>
          <a:xfrm>
            <a:off x="6478546" y="2425379"/>
            <a:ext cx="2007236" cy="2007236"/>
          </a:xfrm>
          <a:prstGeom prst="flowChartConnector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8A8A96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Akış Çizelgesi: Bağlayıcı 17">
            <a:extLst>
              <a:ext uri="{FF2B5EF4-FFF2-40B4-BE49-F238E27FC236}">
                <a16:creationId xmlns:a16="http://schemas.microsoft.com/office/drawing/2014/main" id="{B506086F-01B9-3E3C-55A7-7AA1D546F36C}"/>
              </a:ext>
            </a:extLst>
          </p:cNvPr>
          <p:cNvSpPr/>
          <p:nvPr/>
        </p:nvSpPr>
        <p:spPr>
          <a:xfrm>
            <a:off x="9328349" y="2259000"/>
            <a:ext cx="2340000" cy="2340000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52400" dist="127000" dir="36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Akış Çizelgesi: Bağlayıcı 18">
            <a:extLst>
              <a:ext uri="{FF2B5EF4-FFF2-40B4-BE49-F238E27FC236}">
                <a16:creationId xmlns:a16="http://schemas.microsoft.com/office/drawing/2014/main" id="{8F5D8F4D-25A3-6F7E-FB60-5C3E8EC15520}"/>
              </a:ext>
            </a:extLst>
          </p:cNvPr>
          <p:cNvSpPr/>
          <p:nvPr/>
        </p:nvSpPr>
        <p:spPr>
          <a:xfrm>
            <a:off x="9444063" y="2349760"/>
            <a:ext cx="2108572" cy="2158479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Akış Çizelgesi: Bağlayıcı 19">
            <a:extLst>
              <a:ext uri="{FF2B5EF4-FFF2-40B4-BE49-F238E27FC236}">
                <a16:creationId xmlns:a16="http://schemas.microsoft.com/office/drawing/2014/main" id="{D404DF32-B512-462D-7406-0EE7D017EC25}"/>
              </a:ext>
            </a:extLst>
          </p:cNvPr>
          <p:cNvSpPr/>
          <p:nvPr/>
        </p:nvSpPr>
        <p:spPr>
          <a:xfrm>
            <a:off x="9494731" y="2425382"/>
            <a:ext cx="2007236" cy="2007236"/>
          </a:xfrm>
          <a:prstGeom prst="flowChartConnector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rgbClr val="8A8A96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6E80D800-B8EE-FC00-2B27-A86009907DAF}"/>
              </a:ext>
            </a:extLst>
          </p:cNvPr>
          <p:cNvSpPr txBox="1"/>
          <p:nvPr/>
        </p:nvSpPr>
        <p:spPr>
          <a:xfrm>
            <a:off x="2619802" y="961991"/>
            <a:ext cx="63870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500" b="1" dirty="0">
                <a:latin typeface="Tw Cen MT" panose="020B0602020104020603" pitchFamily="34" charset="0"/>
              </a:rPr>
              <a:t>İNOVASYON GELİŞİMİNDE TOPLUMUN ROLÜ</a:t>
            </a:r>
          </a:p>
        </p:txBody>
      </p:sp>
      <p:sp>
        <p:nvSpPr>
          <p:cNvPr id="31" name="Metin kutusu 30">
            <a:extLst>
              <a:ext uri="{FF2B5EF4-FFF2-40B4-BE49-F238E27FC236}">
                <a16:creationId xmlns:a16="http://schemas.microsoft.com/office/drawing/2014/main" id="{5AC9E1D4-23B2-708D-D0B9-C780FE27AB4E}"/>
              </a:ext>
            </a:extLst>
          </p:cNvPr>
          <p:cNvSpPr txBox="1"/>
          <p:nvPr/>
        </p:nvSpPr>
        <p:spPr>
          <a:xfrm>
            <a:off x="591363" y="2917930"/>
            <a:ext cx="1716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w Cen MT" panose="020B0602020104020603" pitchFamily="34" charset="0"/>
              </a:rPr>
              <a:t>ESKİ KÖYE YENİ ADET GETİRME</a:t>
            </a:r>
          </a:p>
        </p:txBody>
      </p:sp>
      <p:sp>
        <p:nvSpPr>
          <p:cNvPr id="32" name="Metin kutusu 31">
            <a:extLst>
              <a:ext uri="{FF2B5EF4-FFF2-40B4-BE49-F238E27FC236}">
                <a16:creationId xmlns:a16="http://schemas.microsoft.com/office/drawing/2014/main" id="{BF5ED305-D574-A285-EB92-13517CCA05F4}"/>
              </a:ext>
            </a:extLst>
          </p:cNvPr>
          <p:cNvSpPr txBox="1"/>
          <p:nvPr/>
        </p:nvSpPr>
        <p:spPr>
          <a:xfrm>
            <a:off x="3607544" y="3013499"/>
            <a:ext cx="1716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w Cen MT" panose="020B0602020104020603" pitchFamily="34" charset="0"/>
              </a:rPr>
              <a:t>HER ŞEY SÖYLENMEZ</a:t>
            </a:r>
          </a:p>
        </p:txBody>
      </p:sp>
      <p:sp>
        <p:nvSpPr>
          <p:cNvPr id="33" name="Metin kutusu 32">
            <a:extLst>
              <a:ext uri="{FF2B5EF4-FFF2-40B4-BE49-F238E27FC236}">
                <a16:creationId xmlns:a16="http://schemas.microsoft.com/office/drawing/2014/main" id="{E327D108-913D-4636-DA64-F90F03776CE2}"/>
              </a:ext>
            </a:extLst>
          </p:cNvPr>
          <p:cNvSpPr txBox="1"/>
          <p:nvPr/>
        </p:nvSpPr>
        <p:spPr>
          <a:xfrm>
            <a:off x="6623726" y="3013499"/>
            <a:ext cx="1716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w Cen MT" panose="020B0602020104020603" pitchFamily="34" charset="0"/>
              </a:rPr>
              <a:t>USLU VE AKILLI OL</a:t>
            </a:r>
          </a:p>
        </p:txBody>
      </p:sp>
      <p:sp>
        <p:nvSpPr>
          <p:cNvPr id="34" name="Metin kutusu 33">
            <a:extLst>
              <a:ext uri="{FF2B5EF4-FFF2-40B4-BE49-F238E27FC236}">
                <a16:creationId xmlns:a16="http://schemas.microsoft.com/office/drawing/2014/main" id="{F936CF64-37D7-B383-F272-8015E6362FB5}"/>
              </a:ext>
            </a:extLst>
          </p:cNvPr>
          <p:cNvSpPr txBox="1"/>
          <p:nvPr/>
        </p:nvSpPr>
        <p:spPr>
          <a:xfrm>
            <a:off x="9567321" y="2811742"/>
            <a:ext cx="1862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dirty="0">
                <a:latin typeface="Tw Cen MT" panose="020B0602020104020603" pitchFamily="34" charset="0"/>
              </a:rPr>
              <a:t>SÜRÜDEN AYRILANI KURT KAPAR</a:t>
            </a:r>
          </a:p>
        </p:txBody>
      </p:sp>
    </p:spTree>
    <p:extLst>
      <p:ext uri="{BB962C8B-B14F-4D97-AF65-F5344CB8AC3E}">
        <p14:creationId xmlns:p14="http://schemas.microsoft.com/office/powerpoint/2010/main" val="48729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İkizkenar Üçgen 14">
            <a:extLst>
              <a:ext uri="{FF2B5EF4-FFF2-40B4-BE49-F238E27FC236}">
                <a16:creationId xmlns:a16="http://schemas.microsoft.com/office/drawing/2014/main" id="{FA3DD216-E062-BCC0-0EB4-1A1B1351E547}"/>
              </a:ext>
            </a:extLst>
          </p:cNvPr>
          <p:cNvSpPr/>
          <p:nvPr/>
        </p:nvSpPr>
        <p:spPr>
          <a:xfrm rot="10800000">
            <a:off x="254711" y="4131837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E3224006-A801-A2AD-9B20-AF31E499A835}"/>
              </a:ext>
            </a:extLst>
          </p:cNvPr>
          <p:cNvSpPr/>
          <p:nvPr/>
        </p:nvSpPr>
        <p:spPr>
          <a:xfrm rot="5400000">
            <a:off x="2710794" y="4120797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F97C0687-8082-757C-59C0-9D6C38135328}"/>
              </a:ext>
            </a:extLst>
          </p:cNvPr>
          <p:cNvSpPr/>
          <p:nvPr/>
        </p:nvSpPr>
        <p:spPr>
          <a:xfrm>
            <a:off x="287640" y="3090152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96E22F69-CA08-2564-4394-06BF5E9C22D9}"/>
              </a:ext>
            </a:extLst>
          </p:cNvPr>
          <p:cNvSpPr/>
          <p:nvPr/>
        </p:nvSpPr>
        <p:spPr>
          <a:xfrm>
            <a:off x="368393" y="3170905"/>
            <a:ext cx="2357983" cy="2357984"/>
          </a:xfrm>
          <a:prstGeom prst="flowChartConnector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rbest Form: Şekil 10">
            <a:extLst>
              <a:ext uri="{FF2B5EF4-FFF2-40B4-BE49-F238E27FC236}">
                <a16:creationId xmlns:a16="http://schemas.microsoft.com/office/drawing/2014/main" id="{8E913FD3-92F3-2ED0-64D3-945FB2306AF4}"/>
              </a:ext>
            </a:extLst>
          </p:cNvPr>
          <p:cNvSpPr/>
          <p:nvPr/>
        </p:nvSpPr>
        <p:spPr>
          <a:xfrm>
            <a:off x="240468" y="2908996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1CEB82E5-8517-6D94-C792-3D74CC6CACA2}"/>
              </a:ext>
            </a:extLst>
          </p:cNvPr>
          <p:cNvSpPr/>
          <p:nvPr/>
        </p:nvSpPr>
        <p:spPr>
          <a:xfrm>
            <a:off x="1192071" y="2599901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1599F67-1E28-881E-CA41-07C4257FF307}"/>
              </a:ext>
            </a:extLst>
          </p:cNvPr>
          <p:cNvSpPr txBox="1"/>
          <p:nvPr/>
        </p:nvSpPr>
        <p:spPr>
          <a:xfrm>
            <a:off x="606830" y="3644947"/>
            <a:ext cx="194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MARKALAŞMA</a:t>
            </a:r>
          </a:p>
        </p:txBody>
      </p:sp>
      <p:pic>
        <p:nvPicPr>
          <p:cNvPr id="23" name="Grafik 22" descr="Blog ana hat">
            <a:extLst>
              <a:ext uri="{FF2B5EF4-FFF2-40B4-BE49-F238E27FC236}">
                <a16:creationId xmlns:a16="http://schemas.microsoft.com/office/drawing/2014/main" id="{780FF942-5E03-129E-8213-BE4E99882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465" y="2672926"/>
            <a:ext cx="581420" cy="5814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260660AA-3E6E-58A0-FEEC-2E430C54B319}"/>
              </a:ext>
            </a:extLst>
          </p:cNvPr>
          <p:cNvSpPr txBox="1"/>
          <p:nvPr/>
        </p:nvSpPr>
        <p:spPr>
          <a:xfrm>
            <a:off x="269622" y="4181811"/>
            <a:ext cx="262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D882278-C00C-5A71-35C2-A7F911134094}"/>
              </a:ext>
            </a:extLst>
          </p:cNvPr>
          <p:cNvSpPr txBox="1"/>
          <p:nvPr/>
        </p:nvSpPr>
        <p:spPr>
          <a:xfrm>
            <a:off x="539100" y="4763076"/>
            <a:ext cx="201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 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FAALİYET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İkizkenar Üçgen 94">
            <a:extLst>
              <a:ext uri="{FF2B5EF4-FFF2-40B4-BE49-F238E27FC236}">
                <a16:creationId xmlns:a16="http://schemas.microsoft.com/office/drawing/2014/main" id="{5A59AB65-5F35-7E51-7146-E270BD49C16A}"/>
              </a:ext>
            </a:extLst>
          </p:cNvPr>
          <p:cNvSpPr/>
          <p:nvPr/>
        </p:nvSpPr>
        <p:spPr>
          <a:xfrm rot="10800000">
            <a:off x="3317970" y="4083206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İkizkenar Üçgen 95">
            <a:extLst>
              <a:ext uri="{FF2B5EF4-FFF2-40B4-BE49-F238E27FC236}">
                <a16:creationId xmlns:a16="http://schemas.microsoft.com/office/drawing/2014/main" id="{D9085177-2EC8-2328-7333-67735837A311}"/>
              </a:ext>
            </a:extLst>
          </p:cNvPr>
          <p:cNvSpPr/>
          <p:nvPr/>
        </p:nvSpPr>
        <p:spPr>
          <a:xfrm rot="5400000">
            <a:off x="5774053" y="4072166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449BA84D-E949-1AF8-1E32-9DCE354F099A}"/>
              </a:ext>
            </a:extLst>
          </p:cNvPr>
          <p:cNvSpPr/>
          <p:nvPr/>
        </p:nvSpPr>
        <p:spPr>
          <a:xfrm>
            <a:off x="3350899" y="3041521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Akış Çizelgesi: Bağlayıcı 97">
            <a:extLst>
              <a:ext uri="{FF2B5EF4-FFF2-40B4-BE49-F238E27FC236}">
                <a16:creationId xmlns:a16="http://schemas.microsoft.com/office/drawing/2014/main" id="{306BDA00-A25A-AC05-8A43-4C39E6B7D986}"/>
              </a:ext>
            </a:extLst>
          </p:cNvPr>
          <p:cNvSpPr/>
          <p:nvPr/>
        </p:nvSpPr>
        <p:spPr>
          <a:xfrm>
            <a:off x="3431652" y="3122274"/>
            <a:ext cx="2357983" cy="2357984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erbest Form: Şekil 98">
            <a:extLst>
              <a:ext uri="{FF2B5EF4-FFF2-40B4-BE49-F238E27FC236}">
                <a16:creationId xmlns:a16="http://schemas.microsoft.com/office/drawing/2014/main" id="{4F40F1E8-A2F3-A079-24EF-6C9AB7EBC5E9}"/>
              </a:ext>
            </a:extLst>
          </p:cNvPr>
          <p:cNvSpPr/>
          <p:nvPr/>
        </p:nvSpPr>
        <p:spPr>
          <a:xfrm>
            <a:off x="3303727" y="2860365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Akış Çizelgesi: Bağlayıcı 99">
            <a:extLst>
              <a:ext uri="{FF2B5EF4-FFF2-40B4-BE49-F238E27FC236}">
                <a16:creationId xmlns:a16="http://schemas.microsoft.com/office/drawing/2014/main" id="{4EFC5155-E966-6E6B-B987-37D31F036BF4}"/>
              </a:ext>
            </a:extLst>
          </p:cNvPr>
          <p:cNvSpPr/>
          <p:nvPr/>
        </p:nvSpPr>
        <p:spPr>
          <a:xfrm>
            <a:off x="4208140" y="2498297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8E9C224C-DB1D-9660-92CC-165E9BEC3091}"/>
              </a:ext>
            </a:extLst>
          </p:cNvPr>
          <p:cNvSpPr txBox="1"/>
          <p:nvPr/>
        </p:nvSpPr>
        <p:spPr>
          <a:xfrm>
            <a:off x="3737656" y="3597172"/>
            <a:ext cx="174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TASARIMLAR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67693143-FF0F-D4E5-0749-F18D32603DFC}"/>
              </a:ext>
            </a:extLst>
          </p:cNvPr>
          <p:cNvSpPr txBox="1"/>
          <p:nvPr/>
        </p:nvSpPr>
        <p:spPr>
          <a:xfrm>
            <a:off x="3379936" y="4145619"/>
            <a:ext cx="248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4983AA9D-41A7-111A-F006-60ADE8457AB4}"/>
              </a:ext>
            </a:extLst>
          </p:cNvPr>
          <p:cNvSpPr txBox="1"/>
          <p:nvPr/>
        </p:nvSpPr>
        <p:spPr>
          <a:xfrm>
            <a:off x="3750538" y="4784414"/>
            <a:ext cx="174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YIL KORUMA</a:t>
            </a:r>
          </a:p>
        </p:txBody>
      </p:sp>
      <p:sp>
        <p:nvSpPr>
          <p:cNvPr id="106" name="İkizkenar Üçgen 105">
            <a:extLst>
              <a:ext uri="{FF2B5EF4-FFF2-40B4-BE49-F238E27FC236}">
                <a16:creationId xmlns:a16="http://schemas.microsoft.com/office/drawing/2014/main" id="{4AA5ECAE-F3A2-96CD-1BCC-12B95ED64AB1}"/>
              </a:ext>
            </a:extLst>
          </p:cNvPr>
          <p:cNvSpPr/>
          <p:nvPr/>
        </p:nvSpPr>
        <p:spPr>
          <a:xfrm rot="10800000">
            <a:off x="6350888" y="4040580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İkizkenar Üçgen 106">
            <a:extLst>
              <a:ext uri="{FF2B5EF4-FFF2-40B4-BE49-F238E27FC236}">
                <a16:creationId xmlns:a16="http://schemas.microsoft.com/office/drawing/2014/main" id="{57A54658-6EBA-0CC8-5DD3-1CB0261C019D}"/>
              </a:ext>
            </a:extLst>
          </p:cNvPr>
          <p:cNvSpPr/>
          <p:nvPr/>
        </p:nvSpPr>
        <p:spPr>
          <a:xfrm rot="5400000">
            <a:off x="8806971" y="4029540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Akış Çizelgesi: Bağlayıcı 107">
            <a:extLst>
              <a:ext uri="{FF2B5EF4-FFF2-40B4-BE49-F238E27FC236}">
                <a16:creationId xmlns:a16="http://schemas.microsoft.com/office/drawing/2014/main" id="{4D907834-288B-82C5-14B3-B000EEBB00F8}"/>
              </a:ext>
            </a:extLst>
          </p:cNvPr>
          <p:cNvSpPr/>
          <p:nvPr/>
        </p:nvSpPr>
        <p:spPr>
          <a:xfrm>
            <a:off x="6383817" y="2998895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Akış Çizelgesi: Bağlayıcı 108">
            <a:extLst>
              <a:ext uri="{FF2B5EF4-FFF2-40B4-BE49-F238E27FC236}">
                <a16:creationId xmlns:a16="http://schemas.microsoft.com/office/drawing/2014/main" id="{282A7671-13AB-0041-A125-8AFA693D2C35}"/>
              </a:ext>
            </a:extLst>
          </p:cNvPr>
          <p:cNvSpPr/>
          <p:nvPr/>
        </p:nvSpPr>
        <p:spPr>
          <a:xfrm>
            <a:off x="6464570" y="3079648"/>
            <a:ext cx="2357983" cy="2357984"/>
          </a:xfrm>
          <a:prstGeom prst="flowChartConnector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Serbest Form: Şekil 109">
            <a:extLst>
              <a:ext uri="{FF2B5EF4-FFF2-40B4-BE49-F238E27FC236}">
                <a16:creationId xmlns:a16="http://schemas.microsoft.com/office/drawing/2014/main" id="{48421D3B-2ACA-540C-CE3E-F6422521522C}"/>
              </a:ext>
            </a:extLst>
          </p:cNvPr>
          <p:cNvSpPr/>
          <p:nvPr/>
        </p:nvSpPr>
        <p:spPr>
          <a:xfrm>
            <a:off x="6336645" y="2817739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C097F78D-C456-03C7-2885-F38C6A6C894F}"/>
              </a:ext>
            </a:extLst>
          </p:cNvPr>
          <p:cNvSpPr/>
          <p:nvPr/>
        </p:nvSpPr>
        <p:spPr>
          <a:xfrm>
            <a:off x="7249321" y="2502472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4ABA1BA5-964B-8338-7B01-D300F590AD70}"/>
              </a:ext>
            </a:extLst>
          </p:cNvPr>
          <p:cNvSpPr txBox="1"/>
          <p:nvPr/>
        </p:nvSpPr>
        <p:spPr>
          <a:xfrm>
            <a:off x="6425701" y="3528364"/>
            <a:ext cx="253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FAYDALI MODELLER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387C27AA-47C4-04BE-D967-856A1942C66E}"/>
              </a:ext>
            </a:extLst>
          </p:cNvPr>
          <p:cNvSpPr txBox="1"/>
          <p:nvPr/>
        </p:nvSpPr>
        <p:spPr>
          <a:xfrm>
            <a:off x="6533032" y="4358457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 KORUMA</a:t>
            </a:r>
          </a:p>
        </p:txBody>
      </p:sp>
      <p:sp>
        <p:nvSpPr>
          <p:cNvPr id="117" name="İkizkenar Üçgen 116">
            <a:extLst>
              <a:ext uri="{FF2B5EF4-FFF2-40B4-BE49-F238E27FC236}">
                <a16:creationId xmlns:a16="http://schemas.microsoft.com/office/drawing/2014/main" id="{276FEC31-0D44-1D37-F76B-19ED28284289}"/>
              </a:ext>
            </a:extLst>
          </p:cNvPr>
          <p:cNvSpPr/>
          <p:nvPr/>
        </p:nvSpPr>
        <p:spPr>
          <a:xfrm rot="10800000">
            <a:off x="9378518" y="4042201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İkizkenar Üçgen 117">
            <a:extLst>
              <a:ext uri="{FF2B5EF4-FFF2-40B4-BE49-F238E27FC236}">
                <a16:creationId xmlns:a16="http://schemas.microsoft.com/office/drawing/2014/main" id="{687FD693-F932-458B-8E37-38CD9A530943}"/>
              </a:ext>
            </a:extLst>
          </p:cNvPr>
          <p:cNvSpPr/>
          <p:nvPr/>
        </p:nvSpPr>
        <p:spPr>
          <a:xfrm rot="5400000">
            <a:off x="11834601" y="4031161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Akış Çizelgesi: Bağlayıcı 118">
            <a:extLst>
              <a:ext uri="{FF2B5EF4-FFF2-40B4-BE49-F238E27FC236}">
                <a16:creationId xmlns:a16="http://schemas.microsoft.com/office/drawing/2014/main" id="{819543E4-0EF3-1EBA-FA8E-7BDE2443819B}"/>
              </a:ext>
            </a:extLst>
          </p:cNvPr>
          <p:cNvSpPr/>
          <p:nvPr/>
        </p:nvSpPr>
        <p:spPr>
          <a:xfrm>
            <a:off x="9411447" y="3000516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Akış Çizelgesi: Bağlayıcı 119">
            <a:extLst>
              <a:ext uri="{FF2B5EF4-FFF2-40B4-BE49-F238E27FC236}">
                <a16:creationId xmlns:a16="http://schemas.microsoft.com/office/drawing/2014/main" id="{C81A963D-E700-A0E9-DE0F-8800D7060CDD}"/>
              </a:ext>
            </a:extLst>
          </p:cNvPr>
          <p:cNvSpPr/>
          <p:nvPr/>
        </p:nvSpPr>
        <p:spPr>
          <a:xfrm>
            <a:off x="9492200" y="3081269"/>
            <a:ext cx="2357983" cy="2357984"/>
          </a:xfrm>
          <a:prstGeom prst="flowChartConnector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Serbest Form: Şekil 120">
            <a:extLst>
              <a:ext uri="{FF2B5EF4-FFF2-40B4-BE49-F238E27FC236}">
                <a16:creationId xmlns:a16="http://schemas.microsoft.com/office/drawing/2014/main" id="{AC7272DB-F036-6DAF-8C3F-3E0728F821E5}"/>
              </a:ext>
            </a:extLst>
          </p:cNvPr>
          <p:cNvSpPr/>
          <p:nvPr/>
        </p:nvSpPr>
        <p:spPr>
          <a:xfrm>
            <a:off x="9364275" y="2819360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kış Çizelgesi: Bağlayıcı 121">
            <a:extLst>
              <a:ext uri="{FF2B5EF4-FFF2-40B4-BE49-F238E27FC236}">
                <a16:creationId xmlns:a16="http://schemas.microsoft.com/office/drawing/2014/main" id="{15F3527D-C4BD-A4E9-7900-E7F640747B1F}"/>
              </a:ext>
            </a:extLst>
          </p:cNvPr>
          <p:cNvSpPr/>
          <p:nvPr/>
        </p:nvSpPr>
        <p:spPr>
          <a:xfrm>
            <a:off x="10287858" y="2479824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9767E6EF-FC72-D4D0-3766-49FE869D29B2}"/>
              </a:ext>
            </a:extLst>
          </p:cNvPr>
          <p:cNvSpPr txBox="1"/>
          <p:nvPr/>
        </p:nvSpPr>
        <p:spPr>
          <a:xfrm>
            <a:off x="10130278" y="3527363"/>
            <a:ext cx="117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</a:p>
        </p:txBody>
      </p:sp>
      <p:sp>
        <p:nvSpPr>
          <p:cNvPr id="125" name="Metin kutusu 124">
            <a:extLst>
              <a:ext uri="{FF2B5EF4-FFF2-40B4-BE49-F238E27FC236}">
                <a16:creationId xmlns:a16="http://schemas.microsoft.com/office/drawing/2014/main" id="{086B847C-B50B-C194-5781-C2EC6A538534}"/>
              </a:ext>
            </a:extLst>
          </p:cNvPr>
          <p:cNvSpPr txBox="1"/>
          <p:nvPr/>
        </p:nvSpPr>
        <p:spPr>
          <a:xfrm>
            <a:off x="9560662" y="4330284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YIL KORUMA</a:t>
            </a:r>
          </a:p>
        </p:txBody>
      </p:sp>
      <p:pic>
        <p:nvPicPr>
          <p:cNvPr id="128" name="Grafik 127" descr="Atom düz dolguyla">
            <a:extLst>
              <a:ext uri="{FF2B5EF4-FFF2-40B4-BE49-F238E27FC236}">
                <a16:creationId xmlns:a16="http://schemas.microsoft.com/office/drawing/2014/main" id="{269BCA0F-26D5-BBB5-406F-289D79E6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0404" y="2512650"/>
            <a:ext cx="709200" cy="709200"/>
          </a:xfrm>
          <a:prstGeom prst="rect">
            <a:avLst/>
          </a:prstGeom>
        </p:spPr>
      </p:pic>
      <p:pic>
        <p:nvPicPr>
          <p:cNvPr id="130" name="Grafik 129" descr="Dikdörtgen Prizma düz dolguyla">
            <a:extLst>
              <a:ext uri="{FF2B5EF4-FFF2-40B4-BE49-F238E27FC236}">
                <a16:creationId xmlns:a16="http://schemas.microsoft.com/office/drawing/2014/main" id="{786E9C5C-E4DD-CF10-D8B4-94542E9A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7452" y="2541308"/>
            <a:ext cx="612000" cy="612000"/>
          </a:xfrm>
          <a:prstGeom prst="rect">
            <a:avLst/>
          </a:prstGeom>
        </p:spPr>
      </p:pic>
      <p:pic>
        <p:nvPicPr>
          <p:cNvPr id="132" name="Grafik 131" descr="Rulo şeklinde diploma düz dolguyla">
            <a:extLst>
              <a:ext uri="{FF2B5EF4-FFF2-40B4-BE49-F238E27FC236}">
                <a16:creationId xmlns:a16="http://schemas.microsoft.com/office/drawing/2014/main" id="{DEB3F3BB-BC88-5B5B-D99B-9461EF41E4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1602" y="2516089"/>
            <a:ext cx="709200" cy="709200"/>
          </a:xfrm>
          <a:prstGeom prst="rect">
            <a:avLst/>
          </a:prstGeom>
        </p:spPr>
      </p:pic>
      <p:sp>
        <p:nvSpPr>
          <p:cNvPr id="133" name="Dikdörtgen 132">
            <a:extLst>
              <a:ext uri="{FF2B5EF4-FFF2-40B4-BE49-F238E27FC236}">
                <a16:creationId xmlns:a16="http://schemas.microsoft.com/office/drawing/2014/main" id="{9CE1E2B7-81C9-CD47-209F-C95DBA61C65A}"/>
              </a:ext>
            </a:extLst>
          </p:cNvPr>
          <p:cNvSpPr/>
          <p:nvPr/>
        </p:nvSpPr>
        <p:spPr>
          <a:xfrm>
            <a:off x="1587500" y="1699718"/>
            <a:ext cx="9017000" cy="116412"/>
          </a:xfrm>
          <a:prstGeom prst="rect">
            <a:avLst/>
          </a:prstGeom>
          <a:gradFill flip="none" rotWithShape="1">
            <a:gsLst>
              <a:gs pos="89000">
                <a:srgbClr val="ED7D31"/>
              </a:gs>
              <a:gs pos="73000">
                <a:srgbClr val="9DC3E6"/>
              </a:gs>
              <a:gs pos="36000">
                <a:srgbClr val="C55A11"/>
              </a:gs>
              <a:gs pos="0">
                <a:srgbClr val="A9D18E"/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8945E20C-340F-0EC2-2AE3-85645175BEDF}"/>
              </a:ext>
            </a:extLst>
          </p:cNvPr>
          <p:cNvSpPr txBox="1"/>
          <p:nvPr/>
        </p:nvSpPr>
        <p:spPr>
          <a:xfrm>
            <a:off x="2264032" y="949854"/>
            <a:ext cx="814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latin typeface="Tw Cen MT" panose="020B0602020104020603" pitchFamily="34" charset="0"/>
              </a:rPr>
              <a:t>İNOVASYON SONUÇLARININ ÇIKTISI</a:t>
            </a:r>
          </a:p>
        </p:txBody>
      </p:sp>
      <p:sp>
        <p:nvSpPr>
          <p:cNvPr id="135" name="Daire: Boş 134">
            <a:extLst>
              <a:ext uri="{FF2B5EF4-FFF2-40B4-BE49-F238E27FC236}">
                <a16:creationId xmlns:a16="http://schemas.microsoft.com/office/drawing/2014/main" id="{AF64D7F8-1E6C-D562-D958-7464202408DC}"/>
              </a:ext>
            </a:extLst>
          </p:cNvPr>
          <p:cNvSpPr/>
          <p:nvPr/>
        </p:nvSpPr>
        <p:spPr>
          <a:xfrm>
            <a:off x="-16944000" y="-19612622"/>
            <a:ext cx="46080000" cy="46080000"/>
          </a:xfrm>
          <a:prstGeom prst="donut">
            <a:avLst>
              <a:gd name="adj" fmla="val 34498"/>
            </a:avLst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88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İkizkenar Üçgen 14">
            <a:extLst>
              <a:ext uri="{FF2B5EF4-FFF2-40B4-BE49-F238E27FC236}">
                <a16:creationId xmlns:a16="http://schemas.microsoft.com/office/drawing/2014/main" id="{FA3DD216-E062-BCC0-0EB4-1A1B1351E547}"/>
              </a:ext>
            </a:extLst>
          </p:cNvPr>
          <p:cNvSpPr/>
          <p:nvPr/>
        </p:nvSpPr>
        <p:spPr>
          <a:xfrm rot="10800000">
            <a:off x="254711" y="4131837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E3224006-A801-A2AD-9B20-AF31E499A835}"/>
              </a:ext>
            </a:extLst>
          </p:cNvPr>
          <p:cNvSpPr/>
          <p:nvPr/>
        </p:nvSpPr>
        <p:spPr>
          <a:xfrm rot="5400000">
            <a:off x="2710794" y="4120797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F97C0687-8082-757C-59C0-9D6C38135328}"/>
              </a:ext>
            </a:extLst>
          </p:cNvPr>
          <p:cNvSpPr/>
          <p:nvPr/>
        </p:nvSpPr>
        <p:spPr>
          <a:xfrm>
            <a:off x="287640" y="3090152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96E22F69-CA08-2564-4394-06BF5E9C22D9}"/>
              </a:ext>
            </a:extLst>
          </p:cNvPr>
          <p:cNvSpPr/>
          <p:nvPr/>
        </p:nvSpPr>
        <p:spPr>
          <a:xfrm>
            <a:off x="368393" y="3170905"/>
            <a:ext cx="2357983" cy="2357984"/>
          </a:xfrm>
          <a:prstGeom prst="flowChartConnector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rbest Form: Şekil 10">
            <a:extLst>
              <a:ext uri="{FF2B5EF4-FFF2-40B4-BE49-F238E27FC236}">
                <a16:creationId xmlns:a16="http://schemas.microsoft.com/office/drawing/2014/main" id="{8E913FD3-92F3-2ED0-64D3-945FB2306AF4}"/>
              </a:ext>
            </a:extLst>
          </p:cNvPr>
          <p:cNvSpPr/>
          <p:nvPr/>
        </p:nvSpPr>
        <p:spPr>
          <a:xfrm>
            <a:off x="240468" y="2908996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1CEB82E5-8517-6D94-C792-3D74CC6CACA2}"/>
              </a:ext>
            </a:extLst>
          </p:cNvPr>
          <p:cNvSpPr/>
          <p:nvPr/>
        </p:nvSpPr>
        <p:spPr>
          <a:xfrm>
            <a:off x="1192071" y="2599901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1599F67-1E28-881E-CA41-07C4257FF307}"/>
              </a:ext>
            </a:extLst>
          </p:cNvPr>
          <p:cNvSpPr txBox="1"/>
          <p:nvPr/>
        </p:nvSpPr>
        <p:spPr>
          <a:xfrm>
            <a:off x="606830" y="3644947"/>
            <a:ext cx="194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MARKALAŞMA</a:t>
            </a:r>
          </a:p>
        </p:txBody>
      </p:sp>
      <p:pic>
        <p:nvPicPr>
          <p:cNvPr id="23" name="Grafik 22" descr="Blog ana hat">
            <a:extLst>
              <a:ext uri="{FF2B5EF4-FFF2-40B4-BE49-F238E27FC236}">
                <a16:creationId xmlns:a16="http://schemas.microsoft.com/office/drawing/2014/main" id="{780FF942-5E03-129E-8213-BE4E99882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465" y="2672926"/>
            <a:ext cx="581420" cy="5814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260660AA-3E6E-58A0-FEEC-2E430C54B319}"/>
              </a:ext>
            </a:extLst>
          </p:cNvPr>
          <p:cNvSpPr txBox="1"/>
          <p:nvPr/>
        </p:nvSpPr>
        <p:spPr>
          <a:xfrm>
            <a:off x="269622" y="4181811"/>
            <a:ext cx="262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D882278-C00C-5A71-35C2-A7F911134094}"/>
              </a:ext>
            </a:extLst>
          </p:cNvPr>
          <p:cNvSpPr txBox="1"/>
          <p:nvPr/>
        </p:nvSpPr>
        <p:spPr>
          <a:xfrm>
            <a:off x="539100" y="4763076"/>
            <a:ext cx="201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 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FAALİYET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İkizkenar Üçgen 94">
            <a:extLst>
              <a:ext uri="{FF2B5EF4-FFF2-40B4-BE49-F238E27FC236}">
                <a16:creationId xmlns:a16="http://schemas.microsoft.com/office/drawing/2014/main" id="{5A59AB65-5F35-7E51-7146-E270BD49C16A}"/>
              </a:ext>
            </a:extLst>
          </p:cNvPr>
          <p:cNvSpPr/>
          <p:nvPr/>
        </p:nvSpPr>
        <p:spPr>
          <a:xfrm rot="10800000">
            <a:off x="3317970" y="4083206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İkizkenar Üçgen 95">
            <a:extLst>
              <a:ext uri="{FF2B5EF4-FFF2-40B4-BE49-F238E27FC236}">
                <a16:creationId xmlns:a16="http://schemas.microsoft.com/office/drawing/2014/main" id="{D9085177-2EC8-2328-7333-67735837A311}"/>
              </a:ext>
            </a:extLst>
          </p:cNvPr>
          <p:cNvSpPr/>
          <p:nvPr/>
        </p:nvSpPr>
        <p:spPr>
          <a:xfrm rot="5400000">
            <a:off x="5774053" y="4072166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449BA84D-E949-1AF8-1E32-9DCE354F099A}"/>
              </a:ext>
            </a:extLst>
          </p:cNvPr>
          <p:cNvSpPr/>
          <p:nvPr/>
        </p:nvSpPr>
        <p:spPr>
          <a:xfrm>
            <a:off x="3350899" y="3041521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Akış Çizelgesi: Bağlayıcı 97">
            <a:extLst>
              <a:ext uri="{FF2B5EF4-FFF2-40B4-BE49-F238E27FC236}">
                <a16:creationId xmlns:a16="http://schemas.microsoft.com/office/drawing/2014/main" id="{306BDA00-A25A-AC05-8A43-4C39E6B7D986}"/>
              </a:ext>
            </a:extLst>
          </p:cNvPr>
          <p:cNvSpPr/>
          <p:nvPr/>
        </p:nvSpPr>
        <p:spPr>
          <a:xfrm>
            <a:off x="3431652" y="3122274"/>
            <a:ext cx="2357983" cy="2357984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erbest Form: Şekil 98">
            <a:extLst>
              <a:ext uri="{FF2B5EF4-FFF2-40B4-BE49-F238E27FC236}">
                <a16:creationId xmlns:a16="http://schemas.microsoft.com/office/drawing/2014/main" id="{4F40F1E8-A2F3-A079-24EF-6C9AB7EBC5E9}"/>
              </a:ext>
            </a:extLst>
          </p:cNvPr>
          <p:cNvSpPr/>
          <p:nvPr/>
        </p:nvSpPr>
        <p:spPr>
          <a:xfrm>
            <a:off x="3303727" y="2860365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Akış Çizelgesi: Bağlayıcı 99">
            <a:extLst>
              <a:ext uri="{FF2B5EF4-FFF2-40B4-BE49-F238E27FC236}">
                <a16:creationId xmlns:a16="http://schemas.microsoft.com/office/drawing/2014/main" id="{4EFC5155-E966-6E6B-B987-37D31F036BF4}"/>
              </a:ext>
            </a:extLst>
          </p:cNvPr>
          <p:cNvSpPr/>
          <p:nvPr/>
        </p:nvSpPr>
        <p:spPr>
          <a:xfrm>
            <a:off x="4208140" y="2498297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8E9C224C-DB1D-9660-92CC-165E9BEC3091}"/>
              </a:ext>
            </a:extLst>
          </p:cNvPr>
          <p:cNvSpPr txBox="1"/>
          <p:nvPr/>
        </p:nvSpPr>
        <p:spPr>
          <a:xfrm>
            <a:off x="3737656" y="3597172"/>
            <a:ext cx="174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TASARIMLAR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67693143-FF0F-D4E5-0749-F18D32603DFC}"/>
              </a:ext>
            </a:extLst>
          </p:cNvPr>
          <p:cNvSpPr txBox="1"/>
          <p:nvPr/>
        </p:nvSpPr>
        <p:spPr>
          <a:xfrm>
            <a:off x="3379936" y="4145619"/>
            <a:ext cx="248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4983AA9D-41A7-111A-F006-60ADE8457AB4}"/>
              </a:ext>
            </a:extLst>
          </p:cNvPr>
          <p:cNvSpPr txBox="1"/>
          <p:nvPr/>
        </p:nvSpPr>
        <p:spPr>
          <a:xfrm>
            <a:off x="3750538" y="4784414"/>
            <a:ext cx="174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YIL KORUMA</a:t>
            </a:r>
          </a:p>
        </p:txBody>
      </p:sp>
      <p:sp>
        <p:nvSpPr>
          <p:cNvPr id="106" name="İkizkenar Üçgen 105">
            <a:extLst>
              <a:ext uri="{FF2B5EF4-FFF2-40B4-BE49-F238E27FC236}">
                <a16:creationId xmlns:a16="http://schemas.microsoft.com/office/drawing/2014/main" id="{4AA5ECAE-F3A2-96CD-1BCC-12B95ED64AB1}"/>
              </a:ext>
            </a:extLst>
          </p:cNvPr>
          <p:cNvSpPr/>
          <p:nvPr/>
        </p:nvSpPr>
        <p:spPr>
          <a:xfrm rot="10800000">
            <a:off x="6350888" y="4040580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İkizkenar Üçgen 106">
            <a:extLst>
              <a:ext uri="{FF2B5EF4-FFF2-40B4-BE49-F238E27FC236}">
                <a16:creationId xmlns:a16="http://schemas.microsoft.com/office/drawing/2014/main" id="{57A54658-6EBA-0CC8-5DD3-1CB0261C019D}"/>
              </a:ext>
            </a:extLst>
          </p:cNvPr>
          <p:cNvSpPr/>
          <p:nvPr/>
        </p:nvSpPr>
        <p:spPr>
          <a:xfrm rot="5400000">
            <a:off x="8806971" y="4029540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Akış Çizelgesi: Bağlayıcı 107">
            <a:extLst>
              <a:ext uri="{FF2B5EF4-FFF2-40B4-BE49-F238E27FC236}">
                <a16:creationId xmlns:a16="http://schemas.microsoft.com/office/drawing/2014/main" id="{4D907834-288B-82C5-14B3-B000EEBB00F8}"/>
              </a:ext>
            </a:extLst>
          </p:cNvPr>
          <p:cNvSpPr/>
          <p:nvPr/>
        </p:nvSpPr>
        <p:spPr>
          <a:xfrm>
            <a:off x="6383817" y="2998895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Akış Çizelgesi: Bağlayıcı 108">
            <a:extLst>
              <a:ext uri="{FF2B5EF4-FFF2-40B4-BE49-F238E27FC236}">
                <a16:creationId xmlns:a16="http://schemas.microsoft.com/office/drawing/2014/main" id="{282A7671-13AB-0041-A125-8AFA693D2C35}"/>
              </a:ext>
            </a:extLst>
          </p:cNvPr>
          <p:cNvSpPr/>
          <p:nvPr/>
        </p:nvSpPr>
        <p:spPr>
          <a:xfrm>
            <a:off x="6464570" y="3079648"/>
            <a:ext cx="2357983" cy="2357984"/>
          </a:xfrm>
          <a:prstGeom prst="flowChartConnector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Serbest Form: Şekil 109">
            <a:extLst>
              <a:ext uri="{FF2B5EF4-FFF2-40B4-BE49-F238E27FC236}">
                <a16:creationId xmlns:a16="http://schemas.microsoft.com/office/drawing/2014/main" id="{48421D3B-2ACA-540C-CE3E-F6422521522C}"/>
              </a:ext>
            </a:extLst>
          </p:cNvPr>
          <p:cNvSpPr/>
          <p:nvPr/>
        </p:nvSpPr>
        <p:spPr>
          <a:xfrm>
            <a:off x="6336645" y="2817739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C097F78D-C456-03C7-2885-F38C6A6C894F}"/>
              </a:ext>
            </a:extLst>
          </p:cNvPr>
          <p:cNvSpPr/>
          <p:nvPr/>
        </p:nvSpPr>
        <p:spPr>
          <a:xfrm>
            <a:off x="7249321" y="2502472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4ABA1BA5-964B-8338-7B01-D300F590AD70}"/>
              </a:ext>
            </a:extLst>
          </p:cNvPr>
          <p:cNvSpPr txBox="1"/>
          <p:nvPr/>
        </p:nvSpPr>
        <p:spPr>
          <a:xfrm>
            <a:off x="6425701" y="3528364"/>
            <a:ext cx="253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FAYDALI MODELLER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387C27AA-47C4-04BE-D967-856A1942C66E}"/>
              </a:ext>
            </a:extLst>
          </p:cNvPr>
          <p:cNvSpPr txBox="1"/>
          <p:nvPr/>
        </p:nvSpPr>
        <p:spPr>
          <a:xfrm>
            <a:off x="6533032" y="4358457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 KORUMA</a:t>
            </a:r>
          </a:p>
        </p:txBody>
      </p:sp>
      <p:sp>
        <p:nvSpPr>
          <p:cNvPr id="117" name="İkizkenar Üçgen 116">
            <a:extLst>
              <a:ext uri="{FF2B5EF4-FFF2-40B4-BE49-F238E27FC236}">
                <a16:creationId xmlns:a16="http://schemas.microsoft.com/office/drawing/2014/main" id="{276FEC31-0D44-1D37-F76B-19ED28284289}"/>
              </a:ext>
            </a:extLst>
          </p:cNvPr>
          <p:cNvSpPr/>
          <p:nvPr/>
        </p:nvSpPr>
        <p:spPr>
          <a:xfrm rot="10800000">
            <a:off x="9378518" y="4042201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İkizkenar Üçgen 117">
            <a:extLst>
              <a:ext uri="{FF2B5EF4-FFF2-40B4-BE49-F238E27FC236}">
                <a16:creationId xmlns:a16="http://schemas.microsoft.com/office/drawing/2014/main" id="{687FD693-F932-458B-8E37-38CD9A530943}"/>
              </a:ext>
            </a:extLst>
          </p:cNvPr>
          <p:cNvSpPr/>
          <p:nvPr/>
        </p:nvSpPr>
        <p:spPr>
          <a:xfrm rot="5400000">
            <a:off x="11834601" y="4031161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Akış Çizelgesi: Bağlayıcı 118">
            <a:extLst>
              <a:ext uri="{FF2B5EF4-FFF2-40B4-BE49-F238E27FC236}">
                <a16:creationId xmlns:a16="http://schemas.microsoft.com/office/drawing/2014/main" id="{819543E4-0EF3-1EBA-FA8E-7BDE2443819B}"/>
              </a:ext>
            </a:extLst>
          </p:cNvPr>
          <p:cNvSpPr/>
          <p:nvPr/>
        </p:nvSpPr>
        <p:spPr>
          <a:xfrm>
            <a:off x="9411447" y="3000516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Akış Çizelgesi: Bağlayıcı 119">
            <a:extLst>
              <a:ext uri="{FF2B5EF4-FFF2-40B4-BE49-F238E27FC236}">
                <a16:creationId xmlns:a16="http://schemas.microsoft.com/office/drawing/2014/main" id="{C81A963D-E700-A0E9-DE0F-8800D7060CDD}"/>
              </a:ext>
            </a:extLst>
          </p:cNvPr>
          <p:cNvSpPr/>
          <p:nvPr/>
        </p:nvSpPr>
        <p:spPr>
          <a:xfrm>
            <a:off x="9492200" y="3081269"/>
            <a:ext cx="2357983" cy="2357984"/>
          </a:xfrm>
          <a:prstGeom prst="flowChartConnector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Serbest Form: Şekil 120">
            <a:extLst>
              <a:ext uri="{FF2B5EF4-FFF2-40B4-BE49-F238E27FC236}">
                <a16:creationId xmlns:a16="http://schemas.microsoft.com/office/drawing/2014/main" id="{AC7272DB-F036-6DAF-8C3F-3E0728F821E5}"/>
              </a:ext>
            </a:extLst>
          </p:cNvPr>
          <p:cNvSpPr/>
          <p:nvPr/>
        </p:nvSpPr>
        <p:spPr>
          <a:xfrm>
            <a:off x="9364275" y="2819360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kış Çizelgesi: Bağlayıcı 121">
            <a:extLst>
              <a:ext uri="{FF2B5EF4-FFF2-40B4-BE49-F238E27FC236}">
                <a16:creationId xmlns:a16="http://schemas.microsoft.com/office/drawing/2014/main" id="{15F3527D-C4BD-A4E9-7900-E7F640747B1F}"/>
              </a:ext>
            </a:extLst>
          </p:cNvPr>
          <p:cNvSpPr/>
          <p:nvPr/>
        </p:nvSpPr>
        <p:spPr>
          <a:xfrm>
            <a:off x="10287858" y="2479824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9767E6EF-FC72-D4D0-3766-49FE869D29B2}"/>
              </a:ext>
            </a:extLst>
          </p:cNvPr>
          <p:cNvSpPr txBox="1"/>
          <p:nvPr/>
        </p:nvSpPr>
        <p:spPr>
          <a:xfrm>
            <a:off x="10130278" y="3527363"/>
            <a:ext cx="117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</a:p>
        </p:txBody>
      </p:sp>
      <p:sp>
        <p:nvSpPr>
          <p:cNvPr id="125" name="Metin kutusu 124">
            <a:extLst>
              <a:ext uri="{FF2B5EF4-FFF2-40B4-BE49-F238E27FC236}">
                <a16:creationId xmlns:a16="http://schemas.microsoft.com/office/drawing/2014/main" id="{086B847C-B50B-C194-5781-C2EC6A538534}"/>
              </a:ext>
            </a:extLst>
          </p:cNvPr>
          <p:cNvSpPr txBox="1"/>
          <p:nvPr/>
        </p:nvSpPr>
        <p:spPr>
          <a:xfrm>
            <a:off x="9560662" y="4330284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YIL KORUMA</a:t>
            </a:r>
          </a:p>
        </p:txBody>
      </p:sp>
      <p:pic>
        <p:nvPicPr>
          <p:cNvPr id="128" name="Grafik 127" descr="Atom düz dolguyla">
            <a:extLst>
              <a:ext uri="{FF2B5EF4-FFF2-40B4-BE49-F238E27FC236}">
                <a16:creationId xmlns:a16="http://schemas.microsoft.com/office/drawing/2014/main" id="{269BCA0F-26D5-BBB5-406F-289D79E6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0404" y="2512650"/>
            <a:ext cx="709200" cy="709200"/>
          </a:xfrm>
          <a:prstGeom prst="rect">
            <a:avLst/>
          </a:prstGeom>
        </p:spPr>
      </p:pic>
      <p:pic>
        <p:nvPicPr>
          <p:cNvPr id="130" name="Grafik 129" descr="Dikdörtgen Prizma düz dolguyla">
            <a:extLst>
              <a:ext uri="{FF2B5EF4-FFF2-40B4-BE49-F238E27FC236}">
                <a16:creationId xmlns:a16="http://schemas.microsoft.com/office/drawing/2014/main" id="{786E9C5C-E4DD-CF10-D8B4-94542E9A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7452" y="2541308"/>
            <a:ext cx="612000" cy="612000"/>
          </a:xfrm>
          <a:prstGeom prst="rect">
            <a:avLst/>
          </a:prstGeom>
        </p:spPr>
      </p:pic>
      <p:pic>
        <p:nvPicPr>
          <p:cNvPr id="132" name="Grafik 131" descr="Rulo şeklinde diploma düz dolguyla">
            <a:extLst>
              <a:ext uri="{FF2B5EF4-FFF2-40B4-BE49-F238E27FC236}">
                <a16:creationId xmlns:a16="http://schemas.microsoft.com/office/drawing/2014/main" id="{DEB3F3BB-BC88-5B5B-D99B-9461EF41E4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1602" y="2516089"/>
            <a:ext cx="709200" cy="709200"/>
          </a:xfrm>
          <a:prstGeom prst="rect">
            <a:avLst/>
          </a:prstGeom>
        </p:spPr>
      </p:pic>
      <p:sp>
        <p:nvSpPr>
          <p:cNvPr id="133" name="Dikdörtgen 132">
            <a:extLst>
              <a:ext uri="{FF2B5EF4-FFF2-40B4-BE49-F238E27FC236}">
                <a16:creationId xmlns:a16="http://schemas.microsoft.com/office/drawing/2014/main" id="{9CE1E2B7-81C9-CD47-209F-C95DBA61C65A}"/>
              </a:ext>
            </a:extLst>
          </p:cNvPr>
          <p:cNvSpPr/>
          <p:nvPr/>
        </p:nvSpPr>
        <p:spPr>
          <a:xfrm>
            <a:off x="1587500" y="1699718"/>
            <a:ext cx="9017000" cy="116412"/>
          </a:xfrm>
          <a:prstGeom prst="rect">
            <a:avLst/>
          </a:prstGeom>
          <a:gradFill flip="none" rotWithShape="1">
            <a:gsLst>
              <a:gs pos="89000">
                <a:srgbClr val="ED7D31"/>
              </a:gs>
              <a:gs pos="73000">
                <a:srgbClr val="9DC3E6"/>
              </a:gs>
              <a:gs pos="36000">
                <a:srgbClr val="C55A11"/>
              </a:gs>
              <a:gs pos="0">
                <a:srgbClr val="A9D18E"/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8945E20C-340F-0EC2-2AE3-85645175BEDF}"/>
              </a:ext>
            </a:extLst>
          </p:cNvPr>
          <p:cNvSpPr txBox="1"/>
          <p:nvPr/>
        </p:nvSpPr>
        <p:spPr>
          <a:xfrm>
            <a:off x="2264032" y="949854"/>
            <a:ext cx="814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latin typeface="Abadi" panose="020B0604020104020204" pitchFamily="34" charset="0"/>
              </a:rPr>
              <a:t>İNOVASYON SONUÇLARININ ÇIKTISI</a:t>
            </a:r>
          </a:p>
        </p:txBody>
      </p:sp>
      <p:sp>
        <p:nvSpPr>
          <p:cNvPr id="135" name="Daire: Boş 134">
            <a:extLst>
              <a:ext uri="{FF2B5EF4-FFF2-40B4-BE49-F238E27FC236}">
                <a16:creationId xmlns:a16="http://schemas.microsoft.com/office/drawing/2014/main" id="{AF64D7F8-1E6C-D562-D958-7464202408DC}"/>
              </a:ext>
            </a:extLst>
          </p:cNvPr>
          <p:cNvSpPr/>
          <p:nvPr/>
        </p:nvSpPr>
        <p:spPr>
          <a:xfrm>
            <a:off x="-21452500" y="-18869088"/>
            <a:ext cx="46080000" cy="46080000"/>
          </a:xfrm>
          <a:prstGeom prst="donut">
            <a:avLst>
              <a:gd name="adj" fmla="val 46617"/>
            </a:avLst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074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İkizkenar Üçgen 14">
            <a:extLst>
              <a:ext uri="{FF2B5EF4-FFF2-40B4-BE49-F238E27FC236}">
                <a16:creationId xmlns:a16="http://schemas.microsoft.com/office/drawing/2014/main" id="{FA3DD216-E062-BCC0-0EB4-1A1B1351E547}"/>
              </a:ext>
            </a:extLst>
          </p:cNvPr>
          <p:cNvSpPr/>
          <p:nvPr/>
        </p:nvSpPr>
        <p:spPr>
          <a:xfrm rot="10800000">
            <a:off x="254711" y="4131837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E3224006-A801-A2AD-9B20-AF31E499A835}"/>
              </a:ext>
            </a:extLst>
          </p:cNvPr>
          <p:cNvSpPr/>
          <p:nvPr/>
        </p:nvSpPr>
        <p:spPr>
          <a:xfrm rot="5400000">
            <a:off x="2710794" y="4120797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F97C0687-8082-757C-59C0-9D6C38135328}"/>
              </a:ext>
            </a:extLst>
          </p:cNvPr>
          <p:cNvSpPr/>
          <p:nvPr/>
        </p:nvSpPr>
        <p:spPr>
          <a:xfrm>
            <a:off x="287640" y="3090152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96E22F69-CA08-2564-4394-06BF5E9C22D9}"/>
              </a:ext>
            </a:extLst>
          </p:cNvPr>
          <p:cNvSpPr/>
          <p:nvPr/>
        </p:nvSpPr>
        <p:spPr>
          <a:xfrm>
            <a:off x="368393" y="3170905"/>
            <a:ext cx="2357983" cy="2357984"/>
          </a:xfrm>
          <a:prstGeom prst="flowChartConnector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rbest Form: Şekil 10">
            <a:extLst>
              <a:ext uri="{FF2B5EF4-FFF2-40B4-BE49-F238E27FC236}">
                <a16:creationId xmlns:a16="http://schemas.microsoft.com/office/drawing/2014/main" id="{8E913FD3-92F3-2ED0-64D3-945FB2306AF4}"/>
              </a:ext>
            </a:extLst>
          </p:cNvPr>
          <p:cNvSpPr/>
          <p:nvPr/>
        </p:nvSpPr>
        <p:spPr>
          <a:xfrm>
            <a:off x="240468" y="2908996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1CEB82E5-8517-6D94-C792-3D74CC6CACA2}"/>
              </a:ext>
            </a:extLst>
          </p:cNvPr>
          <p:cNvSpPr/>
          <p:nvPr/>
        </p:nvSpPr>
        <p:spPr>
          <a:xfrm>
            <a:off x="1192071" y="2599901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1599F67-1E28-881E-CA41-07C4257FF307}"/>
              </a:ext>
            </a:extLst>
          </p:cNvPr>
          <p:cNvSpPr txBox="1"/>
          <p:nvPr/>
        </p:nvSpPr>
        <p:spPr>
          <a:xfrm>
            <a:off x="606830" y="3644947"/>
            <a:ext cx="194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MARKALAŞMA</a:t>
            </a:r>
          </a:p>
        </p:txBody>
      </p:sp>
      <p:pic>
        <p:nvPicPr>
          <p:cNvPr id="23" name="Grafik 22" descr="Blog ana hat">
            <a:extLst>
              <a:ext uri="{FF2B5EF4-FFF2-40B4-BE49-F238E27FC236}">
                <a16:creationId xmlns:a16="http://schemas.microsoft.com/office/drawing/2014/main" id="{780FF942-5E03-129E-8213-BE4E99882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465" y="2672926"/>
            <a:ext cx="581420" cy="5814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260660AA-3E6E-58A0-FEEC-2E430C54B319}"/>
              </a:ext>
            </a:extLst>
          </p:cNvPr>
          <p:cNvSpPr txBox="1"/>
          <p:nvPr/>
        </p:nvSpPr>
        <p:spPr>
          <a:xfrm>
            <a:off x="269622" y="4181811"/>
            <a:ext cx="262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D882278-C00C-5A71-35C2-A7F911134094}"/>
              </a:ext>
            </a:extLst>
          </p:cNvPr>
          <p:cNvSpPr txBox="1"/>
          <p:nvPr/>
        </p:nvSpPr>
        <p:spPr>
          <a:xfrm>
            <a:off x="539100" y="4763076"/>
            <a:ext cx="201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 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FAALİYET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İkizkenar Üçgen 94">
            <a:extLst>
              <a:ext uri="{FF2B5EF4-FFF2-40B4-BE49-F238E27FC236}">
                <a16:creationId xmlns:a16="http://schemas.microsoft.com/office/drawing/2014/main" id="{5A59AB65-5F35-7E51-7146-E270BD49C16A}"/>
              </a:ext>
            </a:extLst>
          </p:cNvPr>
          <p:cNvSpPr/>
          <p:nvPr/>
        </p:nvSpPr>
        <p:spPr>
          <a:xfrm rot="10800000">
            <a:off x="3317970" y="4083206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İkizkenar Üçgen 95">
            <a:extLst>
              <a:ext uri="{FF2B5EF4-FFF2-40B4-BE49-F238E27FC236}">
                <a16:creationId xmlns:a16="http://schemas.microsoft.com/office/drawing/2014/main" id="{D9085177-2EC8-2328-7333-67735837A311}"/>
              </a:ext>
            </a:extLst>
          </p:cNvPr>
          <p:cNvSpPr/>
          <p:nvPr/>
        </p:nvSpPr>
        <p:spPr>
          <a:xfrm rot="5400000">
            <a:off x="5774053" y="4072166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449BA84D-E949-1AF8-1E32-9DCE354F099A}"/>
              </a:ext>
            </a:extLst>
          </p:cNvPr>
          <p:cNvSpPr/>
          <p:nvPr/>
        </p:nvSpPr>
        <p:spPr>
          <a:xfrm>
            <a:off x="3350899" y="3041521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Akış Çizelgesi: Bağlayıcı 97">
            <a:extLst>
              <a:ext uri="{FF2B5EF4-FFF2-40B4-BE49-F238E27FC236}">
                <a16:creationId xmlns:a16="http://schemas.microsoft.com/office/drawing/2014/main" id="{306BDA00-A25A-AC05-8A43-4C39E6B7D986}"/>
              </a:ext>
            </a:extLst>
          </p:cNvPr>
          <p:cNvSpPr/>
          <p:nvPr/>
        </p:nvSpPr>
        <p:spPr>
          <a:xfrm>
            <a:off x="3431652" y="3122274"/>
            <a:ext cx="2357983" cy="2357984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erbest Form: Şekil 98">
            <a:extLst>
              <a:ext uri="{FF2B5EF4-FFF2-40B4-BE49-F238E27FC236}">
                <a16:creationId xmlns:a16="http://schemas.microsoft.com/office/drawing/2014/main" id="{4F40F1E8-A2F3-A079-24EF-6C9AB7EBC5E9}"/>
              </a:ext>
            </a:extLst>
          </p:cNvPr>
          <p:cNvSpPr/>
          <p:nvPr/>
        </p:nvSpPr>
        <p:spPr>
          <a:xfrm>
            <a:off x="3303727" y="2860365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Akış Çizelgesi: Bağlayıcı 99">
            <a:extLst>
              <a:ext uri="{FF2B5EF4-FFF2-40B4-BE49-F238E27FC236}">
                <a16:creationId xmlns:a16="http://schemas.microsoft.com/office/drawing/2014/main" id="{4EFC5155-E966-6E6B-B987-37D31F036BF4}"/>
              </a:ext>
            </a:extLst>
          </p:cNvPr>
          <p:cNvSpPr/>
          <p:nvPr/>
        </p:nvSpPr>
        <p:spPr>
          <a:xfrm>
            <a:off x="4208140" y="2498297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8E9C224C-DB1D-9660-92CC-165E9BEC3091}"/>
              </a:ext>
            </a:extLst>
          </p:cNvPr>
          <p:cNvSpPr txBox="1"/>
          <p:nvPr/>
        </p:nvSpPr>
        <p:spPr>
          <a:xfrm>
            <a:off x="3737656" y="3597172"/>
            <a:ext cx="174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TASARIMLAR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67693143-FF0F-D4E5-0749-F18D32603DFC}"/>
              </a:ext>
            </a:extLst>
          </p:cNvPr>
          <p:cNvSpPr txBox="1"/>
          <p:nvPr/>
        </p:nvSpPr>
        <p:spPr>
          <a:xfrm>
            <a:off x="3379936" y="4145619"/>
            <a:ext cx="248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4983AA9D-41A7-111A-F006-60ADE8457AB4}"/>
              </a:ext>
            </a:extLst>
          </p:cNvPr>
          <p:cNvSpPr txBox="1"/>
          <p:nvPr/>
        </p:nvSpPr>
        <p:spPr>
          <a:xfrm>
            <a:off x="3750538" y="4784414"/>
            <a:ext cx="174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YIL KORUMA</a:t>
            </a:r>
          </a:p>
        </p:txBody>
      </p:sp>
      <p:sp>
        <p:nvSpPr>
          <p:cNvPr id="106" name="İkizkenar Üçgen 105">
            <a:extLst>
              <a:ext uri="{FF2B5EF4-FFF2-40B4-BE49-F238E27FC236}">
                <a16:creationId xmlns:a16="http://schemas.microsoft.com/office/drawing/2014/main" id="{4AA5ECAE-F3A2-96CD-1BCC-12B95ED64AB1}"/>
              </a:ext>
            </a:extLst>
          </p:cNvPr>
          <p:cNvSpPr/>
          <p:nvPr/>
        </p:nvSpPr>
        <p:spPr>
          <a:xfrm rot="10800000">
            <a:off x="6350888" y="4040580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İkizkenar Üçgen 106">
            <a:extLst>
              <a:ext uri="{FF2B5EF4-FFF2-40B4-BE49-F238E27FC236}">
                <a16:creationId xmlns:a16="http://schemas.microsoft.com/office/drawing/2014/main" id="{57A54658-6EBA-0CC8-5DD3-1CB0261C019D}"/>
              </a:ext>
            </a:extLst>
          </p:cNvPr>
          <p:cNvSpPr/>
          <p:nvPr/>
        </p:nvSpPr>
        <p:spPr>
          <a:xfrm rot="5400000">
            <a:off x="8806971" y="4029540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Akış Çizelgesi: Bağlayıcı 107">
            <a:extLst>
              <a:ext uri="{FF2B5EF4-FFF2-40B4-BE49-F238E27FC236}">
                <a16:creationId xmlns:a16="http://schemas.microsoft.com/office/drawing/2014/main" id="{4D907834-288B-82C5-14B3-B000EEBB00F8}"/>
              </a:ext>
            </a:extLst>
          </p:cNvPr>
          <p:cNvSpPr/>
          <p:nvPr/>
        </p:nvSpPr>
        <p:spPr>
          <a:xfrm>
            <a:off x="6383817" y="2998895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Akış Çizelgesi: Bağlayıcı 108">
            <a:extLst>
              <a:ext uri="{FF2B5EF4-FFF2-40B4-BE49-F238E27FC236}">
                <a16:creationId xmlns:a16="http://schemas.microsoft.com/office/drawing/2014/main" id="{282A7671-13AB-0041-A125-8AFA693D2C35}"/>
              </a:ext>
            </a:extLst>
          </p:cNvPr>
          <p:cNvSpPr/>
          <p:nvPr/>
        </p:nvSpPr>
        <p:spPr>
          <a:xfrm>
            <a:off x="6464570" y="3079648"/>
            <a:ext cx="2357983" cy="2357984"/>
          </a:xfrm>
          <a:prstGeom prst="flowChartConnector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Serbest Form: Şekil 109">
            <a:extLst>
              <a:ext uri="{FF2B5EF4-FFF2-40B4-BE49-F238E27FC236}">
                <a16:creationId xmlns:a16="http://schemas.microsoft.com/office/drawing/2014/main" id="{48421D3B-2ACA-540C-CE3E-F6422521522C}"/>
              </a:ext>
            </a:extLst>
          </p:cNvPr>
          <p:cNvSpPr/>
          <p:nvPr/>
        </p:nvSpPr>
        <p:spPr>
          <a:xfrm>
            <a:off x="6336645" y="2817739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C097F78D-C456-03C7-2885-F38C6A6C894F}"/>
              </a:ext>
            </a:extLst>
          </p:cNvPr>
          <p:cNvSpPr/>
          <p:nvPr/>
        </p:nvSpPr>
        <p:spPr>
          <a:xfrm>
            <a:off x="7249321" y="2502472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4ABA1BA5-964B-8338-7B01-D300F590AD70}"/>
              </a:ext>
            </a:extLst>
          </p:cNvPr>
          <p:cNvSpPr txBox="1"/>
          <p:nvPr/>
        </p:nvSpPr>
        <p:spPr>
          <a:xfrm>
            <a:off x="6425701" y="3528364"/>
            <a:ext cx="253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FAYDALI MODELLER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387C27AA-47C4-04BE-D967-856A1942C66E}"/>
              </a:ext>
            </a:extLst>
          </p:cNvPr>
          <p:cNvSpPr txBox="1"/>
          <p:nvPr/>
        </p:nvSpPr>
        <p:spPr>
          <a:xfrm>
            <a:off x="6533032" y="4358457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 KORUMA</a:t>
            </a:r>
          </a:p>
        </p:txBody>
      </p:sp>
      <p:sp>
        <p:nvSpPr>
          <p:cNvPr id="117" name="İkizkenar Üçgen 116">
            <a:extLst>
              <a:ext uri="{FF2B5EF4-FFF2-40B4-BE49-F238E27FC236}">
                <a16:creationId xmlns:a16="http://schemas.microsoft.com/office/drawing/2014/main" id="{276FEC31-0D44-1D37-F76B-19ED28284289}"/>
              </a:ext>
            </a:extLst>
          </p:cNvPr>
          <p:cNvSpPr/>
          <p:nvPr/>
        </p:nvSpPr>
        <p:spPr>
          <a:xfrm rot="10800000">
            <a:off x="9378518" y="4042201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İkizkenar Üçgen 117">
            <a:extLst>
              <a:ext uri="{FF2B5EF4-FFF2-40B4-BE49-F238E27FC236}">
                <a16:creationId xmlns:a16="http://schemas.microsoft.com/office/drawing/2014/main" id="{687FD693-F932-458B-8E37-38CD9A530943}"/>
              </a:ext>
            </a:extLst>
          </p:cNvPr>
          <p:cNvSpPr/>
          <p:nvPr/>
        </p:nvSpPr>
        <p:spPr>
          <a:xfrm rot="5400000">
            <a:off x="11834601" y="4031161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Akış Çizelgesi: Bağlayıcı 118">
            <a:extLst>
              <a:ext uri="{FF2B5EF4-FFF2-40B4-BE49-F238E27FC236}">
                <a16:creationId xmlns:a16="http://schemas.microsoft.com/office/drawing/2014/main" id="{819543E4-0EF3-1EBA-FA8E-7BDE2443819B}"/>
              </a:ext>
            </a:extLst>
          </p:cNvPr>
          <p:cNvSpPr/>
          <p:nvPr/>
        </p:nvSpPr>
        <p:spPr>
          <a:xfrm>
            <a:off x="9411447" y="3000516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Akış Çizelgesi: Bağlayıcı 119">
            <a:extLst>
              <a:ext uri="{FF2B5EF4-FFF2-40B4-BE49-F238E27FC236}">
                <a16:creationId xmlns:a16="http://schemas.microsoft.com/office/drawing/2014/main" id="{C81A963D-E700-A0E9-DE0F-8800D7060CDD}"/>
              </a:ext>
            </a:extLst>
          </p:cNvPr>
          <p:cNvSpPr/>
          <p:nvPr/>
        </p:nvSpPr>
        <p:spPr>
          <a:xfrm>
            <a:off x="9492200" y="3081269"/>
            <a:ext cx="2357983" cy="2357984"/>
          </a:xfrm>
          <a:prstGeom prst="flowChartConnector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Serbest Form: Şekil 120">
            <a:extLst>
              <a:ext uri="{FF2B5EF4-FFF2-40B4-BE49-F238E27FC236}">
                <a16:creationId xmlns:a16="http://schemas.microsoft.com/office/drawing/2014/main" id="{AC7272DB-F036-6DAF-8C3F-3E0728F821E5}"/>
              </a:ext>
            </a:extLst>
          </p:cNvPr>
          <p:cNvSpPr/>
          <p:nvPr/>
        </p:nvSpPr>
        <p:spPr>
          <a:xfrm>
            <a:off x="9364275" y="2819360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kış Çizelgesi: Bağlayıcı 121">
            <a:extLst>
              <a:ext uri="{FF2B5EF4-FFF2-40B4-BE49-F238E27FC236}">
                <a16:creationId xmlns:a16="http://schemas.microsoft.com/office/drawing/2014/main" id="{15F3527D-C4BD-A4E9-7900-E7F640747B1F}"/>
              </a:ext>
            </a:extLst>
          </p:cNvPr>
          <p:cNvSpPr/>
          <p:nvPr/>
        </p:nvSpPr>
        <p:spPr>
          <a:xfrm>
            <a:off x="10287858" y="2479824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9767E6EF-FC72-D4D0-3766-49FE869D29B2}"/>
              </a:ext>
            </a:extLst>
          </p:cNvPr>
          <p:cNvSpPr txBox="1"/>
          <p:nvPr/>
        </p:nvSpPr>
        <p:spPr>
          <a:xfrm>
            <a:off x="10130278" y="3527363"/>
            <a:ext cx="117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</a:p>
        </p:txBody>
      </p:sp>
      <p:sp>
        <p:nvSpPr>
          <p:cNvPr id="125" name="Metin kutusu 124">
            <a:extLst>
              <a:ext uri="{FF2B5EF4-FFF2-40B4-BE49-F238E27FC236}">
                <a16:creationId xmlns:a16="http://schemas.microsoft.com/office/drawing/2014/main" id="{086B847C-B50B-C194-5781-C2EC6A538534}"/>
              </a:ext>
            </a:extLst>
          </p:cNvPr>
          <p:cNvSpPr txBox="1"/>
          <p:nvPr/>
        </p:nvSpPr>
        <p:spPr>
          <a:xfrm>
            <a:off x="9560662" y="4330284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YIL KORUMA</a:t>
            </a:r>
          </a:p>
        </p:txBody>
      </p:sp>
      <p:pic>
        <p:nvPicPr>
          <p:cNvPr id="128" name="Grafik 127" descr="Atom düz dolguyla">
            <a:extLst>
              <a:ext uri="{FF2B5EF4-FFF2-40B4-BE49-F238E27FC236}">
                <a16:creationId xmlns:a16="http://schemas.microsoft.com/office/drawing/2014/main" id="{269BCA0F-26D5-BBB5-406F-289D79E6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0404" y="2512650"/>
            <a:ext cx="709200" cy="709200"/>
          </a:xfrm>
          <a:prstGeom prst="rect">
            <a:avLst/>
          </a:prstGeom>
        </p:spPr>
      </p:pic>
      <p:pic>
        <p:nvPicPr>
          <p:cNvPr id="130" name="Grafik 129" descr="Dikdörtgen Prizma düz dolguyla">
            <a:extLst>
              <a:ext uri="{FF2B5EF4-FFF2-40B4-BE49-F238E27FC236}">
                <a16:creationId xmlns:a16="http://schemas.microsoft.com/office/drawing/2014/main" id="{786E9C5C-E4DD-CF10-D8B4-94542E9A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7452" y="2541308"/>
            <a:ext cx="612000" cy="612000"/>
          </a:xfrm>
          <a:prstGeom prst="rect">
            <a:avLst/>
          </a:prstGeom>
        </p:spPr>
      </p:pic>
      <p:pic>
        <p:nvPicPr>
          <p:cNvPr id="132" name="Grafik 131" descr="Rulo şeklinde diploma düz dolguyla">
            <a:extLst>
              <a:ext uri="{FF2B5EF4-FFF2-40B4-BE49-F238E27FC236}">
                <a16:creationId xmlns:a16="http://schemas.microsoft.com/office/drawing/2014/main" id="{DEB3F3BB-BC88-5B5B-D99B-9461EF41E4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1602" y="2516089"/>
            <a:ext cx="709200" cy="709200"/>
          </a:xfrm>
          <a:prstGeom prst="rect">
            <a:avLst/>
          </a:prstGeom>
        </p:spPr>
      </p:pic>
      <p:sp>
        <p:nvSpPr>
          <p:cNvPr id="133" name="Dikdörtgen 132">
            <a:extLst>
              <a:ext uri="{FF2B5EF4-FFF2-40B4-BE49-F238E27FC236}">
                <a16:creationId xmlns:a16="http://schemas.microsoft.com/office/drawing/2014/main" id="{9CE1E2B7-81C9-CD47-209F-C95DBA61C65A}"/>
              </a:ext>
            </a:extLst>
          </p:cNvPr>
          <p:cNvSpPr/>
          <p:nvPr/>
        </p:nvSpPr>
        <p:spPr>
          <a:xfrm>
            <a:off x="1587500" y="1699718"/>
            <a:ext cx="9017000" cy="116412"/>
          </a:xfrm>
          <a:prstGeom prst="rect">
            <a:avLst/>
          </a:prstGeom>
          <a:gradFill flip="none" rotWithShape="1">
            <a:gsLst>
              <a:gs pos="89000">
                <a:srgbClr val="ED7D31"/>
              </a:gs>
              <a:gs pos="73000">
                <a:srgbClr val="9DC3E6"/>
              </a:gs>
              <a:gs pos="36000">
                <a:srgbClr val="C55A11"/>
              </a:gs>
              <a:gs pos="0">
                <a:srgbClr val="A9D18E"/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8945E20C-340F-0EC2-2AE3-85645175BEDF}"/>
              </a:ext>
            </a:extLst>
          </p:cNvPr>
          <p:cNvSpPr txBox="1"/>
          <p:nvPr/>
        </p:nvSpPr>
        <p:spPr>
          <a:xfrm>
            <a:off x="2264032" y="949854"/>
            <a:ext cx="814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latin typeface="Abadi" panose="020B0604020104020204" pitchFamily="34" charset="0"/>
              </a:rPr>
              <a:t>İNOVASYON SONUÇLARININ ÇIKTISI</a:t>
            </a:r>
          </a:p>
        </p:txBody>
      </p:sp>
      <p:sp>
        <p:nvSpPr>
          <p:cNvPr id="135" name="Daire: Boş 134">
            <a:extLst>
              <a:ext uri="{FF2B5EF4-FFF2-40B4-BE49-F238E27FC236}">
                <a16:creationId xmlns:a16="http://schemas.microsoft.com/office/drawing/2014/main" id="{AF64D7F8-1E6C-D562-D958-7464202408DC}"/>
              </a:ext>
            </a:extLst>
          </p:cNvPr>
          <p:cNvSpPr/>
          <p:nvPr/>
        </p:nvSpPr>
        <p:spPr>
          <a:xfrm>
            <a:off x="-18429357" y="-18894381"/>
            <a:ext cx="46080000" cy="46080000"/>
          </a:xfrm>
          <a:prstGeom prst="donut">
            <a:avLst>
              <a:gd name="adj" fmla="val 46426"/>
            </a:avLst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09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İkizkenar Üçgen 14">
            <a:extLst>
              <a:ext uri="{FF2B5EF4-FFF2-40B4-BE49-F238E27FC236}">
                <a16:creationId xmlns:a16="http://schemas.microsoft.com/office/drawing/2014/main" id="{FA3DD216-E062-BCC0-0EB4-1A1B1351E547}"/>
              </a:ext>
            </a:extLst>
          </p:cNvPr>
          <p:cNvSpPr/>
          <p:nvPr/>
        </p:nvSpPr>
        <p:spPr>
          <a:xfrm rot="10800000">
            <a:off x="254711" y="4131837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E3224006-A801-A2AD-9B20-AF31E499A835}"/>
              </a:ext>
            </a:extLst>
          </p:cNvPr>
          <p:cNvSpPr/>
          <p:nvPr/>
        </p:nvSpPr>
        <p:spPr>
          <a:xfrm rot="5400000">
            <a:off x="2710794" y="4120797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F97C0687-8082-757C-59C0-9D6C38135328}"/>
              </a:ext>
            </a:extLst>
          </p:cNvPr>
          <p:cNvSpPr/>
          <p:nvPr/>
        </p:nvSpPr>
        <p:spPr>
          <a:xfrm>
            <a:off x="287640" y="3090152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96E22F69-CA08-2564-4394-06BF5E9C22D9}"/>
              </a:ext>
            </a:extLst>
          </p:cNvPr>
          <p:cNvSpPr/>
          <p:nvPr/>
        </p:nvSpPr>
        <p:spPr>
          <a:xfrm>
            <a:off x="368393" y="3170905"/>
            <a:ext cx="2357983" cy="2357984"/>
          </a:xfrm>
          <a:prstGeom prst="flowChartConnector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rbest Form: Şekil 10">
            <a:extLst>
              <a:ext uri="{FF2B5EF4-FFF2-40B4-BE49-F238E27FC236}">
                <a16:creationId xmlns:a16="http://schemas.microsoft.com/office/drawing/2014/main" id="{8E913FD3-92F3-2ED0-64D3-945FB2306AF4}"/>
              </a:ext>
            </a:extLst>
          </p:cNvPr>
          <p:cNvSpPr/>
          <p:nvPr/>
        </p:nvSpPr>
        <p:spPr>
          <a:xfrm>
            <a:off x="240468" y="2908996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1CEB82E5-8517-6D94-C792-3D74CC6CACA2}"/>
              </a:ext>
            </a:extLst>
          </p:cNvPr>
          <p:cNvSpPr/>
          <p:nvPr/>
        </p:nvSpPr>
        <p:spPr>
          <a:xfrm>
            <a:off x="1192071" y="2599901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1599F67-1E28-881E-CA41-07C4257FF307}"/>
              </a:ext>
            </a:extLst>
          </p:cNvPr>
          <p:cNvSpPr txBox="1"/>
          <p:nvPr/>
        </p:nvSpPr>
        <p:spPr>
          <a:xfrm>
            <a:off x="606830" y="3644947"/>
            <a:ext cx="194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MARKALAŞMA</a:t>
            </a:r>
          </a:p>
        </p:txBody>
      </p:sp>
      <p:pic>
        <p:nvPicPr>
          <p:cNvPr id="23" name="Grafik 22" descr="Blog ana hat">
            <a:extLst>
              <a:ext uri="{FF2B5EF4-FFF2-40B4-BE49-F238E27FC236}">
                <a16:creationId xmlns:a16="http://schemas.microsoft.com/office/drawing/2014/main" id="{780FF942-5E03-129E-8213-BE4E99882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465" y="2672926"/>
            <a:ext cx="581420" cy="5814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260660AA-3E6E-58A0-FEEC-2E430C54B319}"/>
              </a:ext>
            </a:extLst>
          </p:cNvPr>
          <p:cNvSpPr txBox="1"/>
          <p:nvPr/>
        </p:nvSpPr>
        <p:spPr>
          <a:xfrm>
            <a:off x="269622" y="4181811"/>
            <a:ext cx="262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D882278-C00C-5A71-35C2-A7F911134094}"/>
              </a:ext>
            </a:extLst>
          </p:cNvPr>
          <p:cNvSpPr txBox="1"/>
          <p:nvPr/>
        </p:nvSpPr>
        <p:spPr>
          <a:xfrm>
            <a:off x="539100" y="4763076"/>
            <a:ext cx="201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 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FAALİYET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İkizkenar Üçgen 94">
            <a:extLst>
              <a:ext uri="{FF2B5EF4-FFF2-40B4-BE49-F238E27FC236}">
                <a16:creationId xmlns:a16="http://schemas.microsoft.com/office/drawing/2014/main" id="{5A59AB65-5F35-7E51-7146-E270BD49C16A}"/>
              </a:ext>
            </a:extLst>
          </p:cNvPr>
          <p:cNvSpPr/>
          <p:nvPr/>
        </p:nvSpPr>
        <p:spPr>
          <a:xfrm rot="10800000">
            <a:off x="3317970" y="4083206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İkizkenar Üçgen 95">
            <a:extLst>
              <a:ext uri="{FF2B5EF4-FFF2-40B4-BE49-F238E27FC236}">
                <a16:creationId xmlns:a16="http://schemas.microsoft.com/office/drawing/2014/main" id="{D9085177-2EC8-2328-7333-67735837A311}"/>
              </a:ext>
            </a:extLst>
          </p:cNvPr>
          <p:cNvSpPr/>
          <p:nvPr/>
        </p:nvSpPr>
        <p:spPr>
          <a:xfrm rot="5400000">
            <a:off x="5774053" y="4072166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449BA84D-E949-1AF8-1E32-9DCE354F099A}"/>
              </a:ext>
            </a:extLst>
          </p:cNvPr>
          <p:cNvSpPr/>
          <p:nvPr/>
        </p:nvSpPr>
        <p:spPr>
          <a:xfrm>
            <a:off x="3350899" y="3041521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Akış Çizelgesi: Bağlayıcı 97">
            <a:extLst>
              <a:ext uri="{FF2B5EF4-FFF2-40B4-BE49-F238E27FC236}">
                <a16:creationId xmlns:a16="http://schemas.microsoft.com/office/drawing/2014/main" id="{306BDA00-A25A-AC05-8A43-4C39E6B7D986}"/>
              </a:ext>
            </a:extLst>
          </p:cNvPr>
          <p:cNvSpPr/>
          <p:nvPr/>
        </p:nvSpPr>
        <p:spPr>
          <a:xfrm>
            <a:off x="3431652" y="3122274"/>
            <a:ext cx="2357983" cy="2357984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erbest Form: Şekil 98">
            <a:extLst>
              <a:ext uri="{FF2B5EF4-FFF2-40B4-BE49-F238E27FC236}">
                <a16:creationId xmlns:a16="http://schemas.microsoft.com/office/drawing/2014/main" id="{4F40F1E8-A2F3-A079-24EF-6C9AB7EBC5E9}"/>
              </a:ext>
            </a:extLst>
          </p:cNvPr>
          <p:cNvSpPr/>
          <p:nvPr/>
        </p:nvSpPr>
        <p:spPr>
          <a:xfrm>
            <a:off x="3303727" y="2860365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Akış Çizelgesi: Bağlayıcı 99">
            <a:extLst>
              <a:ext uri="{FF2B5EF4-FFF2-40B4-BE49-F238E27FC236}">
                <a16:creationId xmlns:a16="http://schemas.microsoft.com/office/drawing/2014/main" id="{4EFC5155-E966-6E6B-B987-37D31F036BF4}"/>
              </a:ext>
            </a:extLst>
          </p:cNvPr>
          <p:cNvSpPr/>
          <p:nvPr/>
        </p:nvSpPr>
        <p:spPr>
          <a:xfrm>
            <a:off x="4208140" y="2498297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8E9C224C-DB1D-9660-92CC-165E9BEC3091}"/>
              </a:ext>
            </a:extLst>
          </p:cNvPr>
          <p:cNvSpPr txBox="1"/>
          <p:nvPr/>
        </p:nvSpPr>
        <p:spPr>
          <a:xfrm>
            <a:off x="3737656" y="3597172"/>
            <a:ext cx="174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TASARIMLAR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67693143-FF0F-D4E5-0749-F18D32603DFC}"/>
              </a:ext>
            </a:extLst>
          </p:cNvPr>
          <p:cNvSpPr txBox="1"/>
          <p:nvPr/>
        </p:nvSpPr>
        <p:spPr>
          <a:xfrm>
            <a:off x="3379936" y="4145619"/>
            <a:ext cx="248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4983AA9D-41A7-111A-F006-60ADE8457AB4}"/>
              </a:ext>
            </a:extLst>
          </p:cNvPr>
          <p:cNvSpPr txBox="1"/>
          <p:nvPr/>
        </p:nvSpPr>
        <p:spPr>
          <a:xfrm>
            <a:off x="3750538" y="4784414"/>
            <a:ext cx="174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YIL KORUMA</a:t>
            </a:r>
          </a:p>
        </p:txBody>
      </p:sp>
      <p:sp>
        <p:nvSpPr>
          <p:cNvPr id="106" name="İkizkenar Üçgen 105">
            <a:extLst>
              <a:ext uri="{FF2B5EF4-FFF2-40B4-BE49-F238E27FC236}">
                <a16:creationId xmlns:a16="http://schemas.microsoft.com/office/drawing/2014/main" id="{4AA5ECAE-F3A2-96CD-1BCC-12B95ED64AB1}"/>
              </a:ext>
            </a:extLst>
          </p:cNvPr>
          <p:cNvSpPr/>
          <p:nvPr/>
        </p:nvSpPr>
        <p:spPr>
          <a:xfrm rot="10800000">
            <a:off x="6350888" y="4040580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İkizkenar Üçgen 106">
            <a:extLst>
              <a:ext uri="{FF2B5EF4-FFF2-40B4-BE49-F238E27FC236}">
                <a16:creationId xmlns:a16="http://schemas.microsoft.com/office/drawing/2014/main" id="{57A54658-6EBA-0CC8-5DD3-1CB0261C019D}"/>
              </a:ext>
            </a:extLst>
          </p:cNvPr>
          <p:cNvSpPr/>
          <p:nvPr/>
        </p:nvSpPr>
        <p:spPr>
          <a:xfrm rot="5400000">
            <a:off x="8806971" y="4029540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Akış Çizelgesi: Bağlayıcı 107">
            <a:extLst>
              <a:ext uri="{FF2B5EF4-FFF2-40B4-BE49-F238E27FC236}">
                <a16:creationId xmlns:a16="http://schemas.microsoft.com/office/drawing/2014/main" id="{4D907834-288B-82C5-14B3-B000EEBB00F8}"/>
              </a:ext>
            </a:extLst>
          </p:cNvPr>
          <p:cNvSpPr/>
          <p:nvPr/>
        </p:nvSpPr>
        <p:spPr>
          <a:xfrm>
            <a:off x="6383817" y="2998895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Akış Çizelgesi: Bağlayıcı 108">
            <a:extLst>
              <a:ext uri="{FF2B5EF4-FFF2-40B4-BE49-F238E27FC236}">
                <a16:creationId xmlns:a16="http://schemas.microsoft.com/office/drawing/2014/main" id="{282A7671-13AB-0041-A125-8AFA693D2C35}"/>
              </a:ext>
            </a:extLst>
          </p:cNvPr>
          <p:cNvSpPr/>
          <p:nvPr/>
        </p:nvSpPr>
        <p:spPr>
          <a:xfrm>
            <a:off x="6464570" y="3079648"/>
            <a:ext cx="2357983" cy="2357984"/>
          </a:xfrm>
          <a:prstGeom prst="flowChartConnector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Serbest Form: Şekil 109">
            <a:extLst>
              <a:ext uri="{FF2B5EF4-FFF2-40B4-BE49-F238E27FC236}">
                <a16:creationId xmlns:a16="http://schemas.microsoft.com/office/drawing/2014/main" id="{48421D3B-2ACA-540C-CE3E-F6422521522C}"/>
              </a:ext>
            </a:extLst>
          </p:cNvPr>
          <p:cNvSpPr/>
          <p:nvPr/>
        </p:nvSpPr>
        <p:spPr>
          <a:xfrm>
            <a:off x="6336645" y="2817739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C097F78D-C456-03C7-2885-F38C6A6C894F}"/>
              </a:ext>
            </a:extLst>
          </p:cNvPr>
          <p:cNvSpPr/>
          <p:nvPr/>
        </p:nvSpPr>
        <p:spPr>
          <a:xfrm>
            <a:off x="7249321" y="2502472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4ABA1BA5-964B-8338-7B01-D300F590AD70}"/>
              </a:ext>
            </a:extLst>
          </p:cNvPr>
          <p:cNvSpPr txBox="1"/>
          <p:nvPr/>
        </p:nvSpPr>
        <p:spPr>
          <a:xfrm>
            <a:off x="6425701" y="3528364"/>
            <a:ext cx="253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FAYDALI MODELLER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387C27AA-47C4-04BE-D967-856A1942C66E}"/>
              </a:ext>
            </a:extLst>
          </p:cNvPr>
          <p:cNvSpPr txBox="1"/>
          <p:nvPr/>
        </p:nvSpPr>
        <p:spPr>
          <a:xfrm>
            <a:off x="6533032" y="4358457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 KORUMA</a:t>
            </a:r>
          </a:p>
        </p:txBody>
      </p:sp>
      <p:sp>
        <p:nvSpPr>
          <p:cNvPr id="117" name="İkizkenar Üçgen 116">
            <a:extLst>
              <a:ext uri="{FF2B5EF4-FFF2-40B4-BE49-F238E27FC236}">
                <a16:creationId xmlns:a16="http://schemas.microsoft.com/office/drawing/2014/main" id="{276FEC31-0D44-1D37-F76B-19ED28284289}"/>
              </a:ext>
            </a:extLst>
          </p:cNvPr>
          <p:cNvSpPr/>
          <p:nvPr/>
        </p:nvSpPr>
        <p:spPr>
          <a:xfrm rot="10800000">
            <a:off x="9378518" y="4042201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İkizkenar Üçgen 117">
            <a:extLst>
              <a:ext uri="{FF2B5EF4-FFF2-40B4-BE49-F238E27FC236}">
                <a16:creationId xmlns:a16="http://schemas.microsoft.com/office/drawing/2014/main" id="{687FD693-F932-458B-8E37-38CD9A530943}"/>
              </a:ext>
            </a:extLst>
          </p:cNvPr>
          <p:cNvSpPr/>
          <p:nvPr/>
        </p:nvSpPr>
        <p:spPr>
          <a:xfrm rot="5400000">
            <a:off x="11834601" y="4031161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Akış Çizelgesi: Bağlayıcı 118">
            <a:extLst>
              <a:ext uri="{FF2B5EF4-FFF2-40B4-BE49-F238E27FC236}">
                <a16:creationId xmlns:a16="http://schemas.microsoft.com/office/drawing/2014/main" id="{819543E4-0EF3-1EBA-FA8E-7BDE2443819B}"/>
              </a:ext>
            </a:extLst>
          </p:cNvPr>
          <p:cNvSpPr/>
          <p:nvPr/>
        </p:nvSpPr>
        <p:spPr>
          <a:xfrm>
            <a:off x="9411447" y="3000516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Akış Çizelgesi: Bağlayıcı 119">
            <a:extLst>
              <a:ext uri="{FF2B5EF4-FFF2-40B4-BE49-F238E27FC236}">
                <a16:creationId xmlns:a16="http://schemas.microsoft.com/office/drawing/2014/main" id="{C81A963D-E700-A0E9-DE0F-8800D7060CDD}"/>
              </a:ext>
            </a:extLst>
          </p:cNvPr>
          <p:cNvSpPr/>
          <p:nvPr/>
        </p:nvSpPr>
        <p:spPr>
          <a:xfrm>
            <a:off x="9492200" y="3081269"/>
            <a:ext cx="2357983" cy="2357984"/>
          </a:xfrm>
          <a:prstGeom prst="flowChartConnector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Serbest Form: Şekil 120">
            <a:extLst>
              <a:ext uri="{FF2B5EF4-FFF2-40B4-BE49-F238E27FC236}">
                <a16:creationId xmlns:a16="http://schemas.microsoft.com/office/drawing/2014/main" id="{AC7272DB-F036-6DAF-8C3F-3E0728F821E5}"/>
              </a:ext>
            </a:extLst>
          </p:cNvPr>
          <p:cNvSpPr/>
          <p:nvPr/>
        </p:nvSpPr>
        <p:spPr>
          <a:xfrm>
            <a:off x="9364275" y="2819360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kış Çizelgesi: Bağlayıcı 121">
            <a:extLst>
              <a:ext uri="{FF2B5EF4-FFF2-40B4-BE49-F238E27FC236}">
                <a16:creationId xmlns:a16="http://schemas.microsoft.com/office/drawing/2014/main" id="{15F3527D-C4BD-A4E9-7900-E7F640747B1F}"/>
              </a:ext>
            </a:extLst>
          </p:cNvPr>
          <p:cNvSpPr/>
          <p:nvPr/>
        </p:nvSpPr>
        <p:spPr>
          <a:xfrm>
            <a:off x="10287858" y="2479824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9767E6EF-FC72-D4D0-3766-49FE869D29B2}"/>
              </a:ext>
            </a:extLst>
          </p:cNvPr>
          <p:cNvSpPr txBox="1"/>
          <p:nvPr/>
        </p:nvSpPr>
        <p:spPr>
          <a:xfrm>
            <a:off x="10130278" y="3527363"/>
            <a:ext cx="117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</a:p>
        </p:txBody>
      </p:sp>
      <p:sp>
        <p:nvSpPr>
          <p:cNvPr id="125" name="Metin kutusu 124">
            <a:extLst>
              <a:ext uri="{FF2B5EF4-FFF2-40B4-BE49-F238E27FC236}">
                <a16:creationId xmlns:a16="http://schemas.microsoft.com/office/drawing/2014/main" id="{086B847C-B50B-C194-5781-C2EC6A538534}"/>
              </a:ext>
            </a:extLst>
          </p:cNvPr>
          <p:cNvSpPr txBox="1"/>
          <p:nvPr/>
        </p:nvSpPr>
        <p:spPr>
          <a:xfrm>
            <a:off x="9560662" y="4330284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YIL KORUMA</a:t>
            </a:r>
          </a:p>
        </p:txBody>
      </p:sp>
      <p:pic>
        <p:nvPicPr>
          <p:cNvPr id="128" name="Grafik 127" descr="Atom düz dolguyla">
            <a:extLst>
              <a:ext uri="{FF2B5EF4-FFF2-40B4-BE49-F238E27FC236}">
                <a16:creationId xmlns:a16="http://schemas.microsoft.com/office/drawing/2014/main" id="{269BCA0F-26D5-BBB5-406F-289D79E6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0404" y="2512650"/>
            <a:ext cx="709200" cy="709200"/>
          </a:xfrm>
          <a:prstGeom prst="rect">
            <a:avLst/>
          </a:prstGeom>
        </p:spPr>
      </p:pic>
      <p:pic>
        <p:nvPicPr>
          <p:cNvPr id="130" name="Grafik 129" descr="Dikdörtgen Prizma düz dolguyla">
            <a:extLst>
              <a:ext uri="{FF2B5EF4-FFF2-40B4-BE49-F238E27FC236}">
                <a16:creationId xmlns:a16="http://schemas.microsoft.com/office/drawing/2014/main" id="{786E9C5C-E4DD-CF10-D8B4-94542E9A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7452" y="2541308"/>
            <a:ext cx="612000" cy="612000"/>
          </a:xfrm>
          <a:prstGeom prst="rect">
            <a:avLst/>
          </a:prstGeom>
        </p:spPr>
      </p:pic>
      <p:pic>
        <p:nvPicPr>
          <p:cNvPr id="132" name="Grafik 131" descr="Rulo şeklinde diploma düz dolguyla">
            <a:extLst>
              <a:ext uri="{FF2B5EF4-FFF2-40B4-BE49-F238E27FC236}">
                <a16:creationId xmlns:a16="http://schemas.microsoft.com/office/drawing/2014/main" id="{DEB3F3BB-BC88-5B5B-D99B-9461EF41E4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1602" y="2516089"/>
            <a:ext cx="709200" cy="709200"/>
          </a:xfrm>
          <a:prstGeom prst="rect">
            <a:avLst/>
          </a:prstGeom>
        </p:spPr>
      </p:pic>
      <p:sp>
        <p:nvSpPr>
          <p:cNvPr id="133" name="Dikdörtgen 132">
            <a:extLst>
              <a:ext uri="{FF2B5EF4-FFF2-40B4-BE49-F238E27FC236}">
                <a16:creationId xmlns:a16="http://schemas.microsoft.com/office/drawing/2014/main" id="{9CE1E2B7-81C9-CD47-209F-C95DBA61C65A}"/>
              </a:ext>
            </a:extLst>
          </p:cNvPr>
          <p:cNvSpPr/>
          <p:nvPr/>
        </p:nvSpPr>
        <p:spPr>
          <a:xfrm>
            <a:off x="1587500" y="1699718"/>
            <a:ext cx="9017000" cy="116412"/>
          </a:xfrm>
          <a:prstGeom prst="rect">
            <a:avLst/>
          </a:prstGeom>
          <a:gradFill flip="none" rotWithShape="1">
            <a:gsLst>
              <a:gs pos="89000">
                <a:srgbClr val="ED7D31"/>
              </a:gs>
              <a:gs pos="73000">
                <a:srgbClr val="9DC3E6"/>
              </a:gs>
              <a:gs pos="36000">
                <a:srgbClr val="C55A11"/>
              </a:gs>
              <a:gs pos="0">
                <a:srgbClr val="A9D18E"/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8945E20C-340F-0EC2-2AE3-85645175BEDF}"/>
              </a:ext>
            </a:extLst>
          </p:cNvPr>
          <p:cNvSpPr txBox="1"/>
          <p:nvPr/>
        </p:nvSpPr>
        <p:spPr>
          <a:xfrm>
            <a:off x="2264032" y="949854"/>
            <a:ext cx="814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latin typeface="Abadi" panose="020B0604020104020204" pitchFamily="34" charset="0"/>
              </a:rPr>
              <a:t>İNOVASYON SONUÇLARININ ÇIKTISI</a:t>
            </a:r>
          </a:p>
        </p:txBody>
      </p:sp>
      <p:sp>
        <p:nvSpPr>
          <p:cNvPr id="135" name="Daire: Boş 134">
            <a:extLst>
              <a:ext uri="{FF2B5EF4-FFF2-40B4-BE49-F238E27FC236}">
                <a16:creationId xmlns:a16="http://schemas.microsoft.com/office/drawing/2014/main" id="{AF64D7F8-1E6C-D562-D958-7464202408DC}"/>
              </a:ext>
            </a:extLst>
          </p:cNvPr>
          <p:cNvSpPr/>
          <p:nvPr/>
        </p:nvSpPr>
        <p:spPr>
          <a:xfrm>
            <a:off x="-15435201" y="-19002982"/>
            <a:ext cx="46080000" cy="46080000"/>
          </a:xfrm>
          <a:prstGeom prst="donut">
            <a:avLst>
              <a:gd name="adj" fmla="val 46554"/>
            </a:avLst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4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İkizkenar Üçgen 14">
            <a:extLst>
              <a:ext uri="{FF2B5EF4-FFF2-40B4-BE49-F238E27FC236}">
                <a16:creationId xmlns:a16="http://schemas.microsoft.com/office/drawing/2014/main" id="{FA3DD216-E062-BCC0-0EB4-1A1B1351E547}"/>
              </a:ext>
            </a:extLst>
          </p:cNvPr>
          <p:cNvSpPr/>
          <p:nvPr/>
        </p:nvSpPr>
        <p:spPr>
          <a:xfrm rot="10800000">
            <a:off x="254711" y="4131837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İkizkenar Üçgen 13">
            <a:extLst>
              <a:ext uri="{FF2B5EF4-FFF2-40B4-BE49-F238E27FC236}">
                <a16:creationId xmlns:a16="http://schemas.microsoft.com/office/drawing/2014/main" id="{E3224006-A801-A2AD-9B20-AF31E499A835}"/>
              </a:ext>
            </a:extLst>
          </p:cNvPr>
          <p:cNvSpPr/>
          <p:nvPr/>
        </p:nvSpPr>
        <p:spPr>
          <a:xfrm rot="5400000">
            <a:off x="2710794" y="4120797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kış Çizelgesi: Bağlayıcı 3">
            <a:extLst>
              <a:ext uri="{FF2B5EF4-FFF2-40B4-BE49-F238E27FC236}">
                <a16:creationId xmlns:a16="http://schemas.microsoft.com/office/drawing/2014/main" id="{F97C0687-8082-757C-59C0-9D6C38135328}"/>
              </a:ext>
            </a:extLst>
          </p:cNvPr>
          <p:cNvSpPr/>
          <p:nvPr/>
        </p:nvSpPr>
        <p:spPr>
          <a:xfrm>
            <a:off x="287640" y="3090152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kış Çizelgesi: Bağlayıcı 16">
            <a:extLst>
              <a:ext uri="{FF2B5EF4-FFF2-40B4-BE49-F238E27FC236}">
                <a16:creationId xmlns:a16="http://schemas.microsoft.com/office/drawing/2014/main" id="{96E22F69-CA08-2564-4394-06BF5E9C22D9}"/>
              </a:ext>
            </a:extLst>
          </p:cNvPr>
          <p:cNvSpPr/>
          <p:nvPr/>
        </p:nvSpPr>
        <p:spPr>
          <a:xfrm>
            <a:off x="368393" y="3170905"/>
            <a:ext cx="2357983" cy="2357984"/>
          </a:xfrm>
          <a:prstGeom prst="flowChartConnector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erbest Form: Şekil 10">
            <a:extLst>
              <a:ext uri="{FF2B5EF4-FFF2-40B4-BE49-F238E27FC236}">
                <a16:creationId xmlns:a16="http://schemas.microsoft.com/office/drawing/2014/main" id="{8E913FD3-92F3-2ED0-64D3-945FB2306AF4}"/>
              </a:ext>
            </a:extLst>
          </p:cNvPr>
          <p:cNvSpPr/>
          <p:nvPr/>
        </p:nvSpPr>
        <p:spPr>
          <a:xfrm>
            <a:off x="240468" y="2908996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kış Çizelgesi: Bağlayıcı 15">
            <a:extLst>
              <a:ext uri="{FF2B5EF4-FFF2-40B4-BE49-F238E27FC236}">
                <a16:creationId xmlns:a16="http://schemas.microsoft.com/office/drawing/2014/main" id="{1CEB82E5-8517-6D94-C792-3D74CC6CACA2}"/>
              </a:ext>
            </a:extLst>
          </p:cNvPr>
          <p:cNvSpPr/>
          <p:nvPr/>
        </p:nvSpPr>
        <p:spPr>
          <a:xfrm>
            <a:off x="1192071" y="2599901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21599F67-1E28-881E-CA41-07C4257FF307}"/>
              </a:ext>
            </a:extLst>
          </p:cNvPr>
          <p:cNvSpPr txBox="1"/>
          <p:nvPr/>
        </p:nvSpPr>
        <p:spPr>
          <a:xfrm>
            <a:off x="606830" y="3644947"/>
            <a:ext cx="1948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MARKALAŞMA</a:t>
            </a:r>
          </a:p>
        </p:txBody>
      </p:sp>
      <p:pic>
        <p:nvPicPr>
          <p:cNvPr id="23" name="Grafik 22" descr="Blog ana hat">
            <a:extLst>
              <a:ext uri="{FF2B5EF4-FFF2-40B4-BE49-F238E27FC236}">
                <a16:creationId xmlns:a16="http://schemas.microsoft.com/office/drawing/2014/main" id="{780FF942-5E03-129E-8213-BE4E99882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465" y="2672926"/>
            <a:ext cx="581420" cy="5814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260660AA-3E6E-58A0-FEEC-2E430C54B319}"/>
              </a:ext>
            </a:extLst>
          </p:cNvPr>
          <p:cNvSpPr txBox="1"/>
          <p:nvPr/>
        </p:nvSpPr>
        <p:spPr>
          <a:xfrm>
            <a:off x="269622" y="4181811"/>
            <a:ext cx="262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3D882278-C00C-5A71-35C2-A7F911134094}"/>
              </a:ext>
            </a:extLst>
          </p:cNvPr>
          <p:cNvSpPr txBox="1"/>
          <p:nvPr/>
        </p:nvSpPr>
        <p:spPr>
          <a:xfrm>
            <a:off x="539100" y="4763076"/>
            <a:ext cx="2016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 </a:t>
            </a:r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FAALİYET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İkizkenar Üçgen 94">
            <a:extLst>
              <a:ext uri="{FF2B5EF4-FFF2-40B4-BE49-F238E27FC236}">
                <a16:creationId xmlns:a16="http://schemas.microsoft.com/office/drawing/2014/main" id="{5A59AB65-5F35-7E51-7146-E270BD49C16A}"/>
              </a:ext>
            </a:extLst>
          </p:cNvPr>
          <p:cNvSpPr/>
          <p:nvPr/>
        </p:nvSpPr>
        <p:spPr>
          <a:xfrm rot="10800000">
            <a:off x="3317970" y="4083206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İkizkenar Üçgen 95">
            <a:extLst>
              <a:ext uri="{FF2B5EF4-FFF2-40B4-BE49-F238E27FC236}">
                <a16:creationId xmlns:a16="http://schemas.microsoft.com/office/drawing/2014/main" id="{D9085177-2EC8-2328-7333-67735837A311}"/>
              </a:ext>
            </a:extLst>
          </p:cNvPr>
          <p:cNvSpPr/>
          <p:nvPr/>
        </p:nvSpPr>
        <p:spPr>
          <a:xfrm rot="5400000">
            <a:off x="5774053" y="4072166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Akış Çizelgesi: Bağlayıcı 96">
            <a:extLst>
              <a:ext uri="{FF2B5EF4-FFF2-40B4-BE49-F238E27FC236}">
                <a16:creationId xmlns:a16="http://schemas.microsoft.com/office/drawing/2014/main" id="{449BA84D-E949-1AF8-1E32-9DCE354F099A}"/>
              </a:ext>
            </a:extLst>
          </p:cNvPr>
          <p:cNvSpPr/>
          <p:nvPr/>
        </p:nvSpPr>
        <p:spPr>
          <a:xfrm>
            <a:off x="3350899" y="3041521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Akış Çizelgesi: Bağlayıcı 97">
            <a:extLst>
              <a:ext uri="{FF2B5EF4-FFF2-40B4-BE49-F238E27FC236}">
                <a16:creationId xmlns:a16="http://schemas.microsoft.com/office/drawing/2014/main" id="{306BDA00-A25A-AC05-8A43-4C39E6B7D986}"/>
              </a:ext>
            </a:extLst>
          </p:cNvPr>
          <p:cNvSpPr/>
          <p:nvPr/>
        </p:nvSpPr>
        <p:spPr>
          <a:xfrm>
            <a:off x="3431652" y="3122274"/>
            <a:ext cx="2357983" cy="2357984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erbest Form: Şekil 98">
            <a:extLst>
              <a:ext uri="{FF2B5EF4-FFF2-40B4-BE49-F238E27FC236}">
                <a16:creationId xmlns:a16="http://schemas.microsoft.com/office/drawing/2014/main" id="{4F40F1E8-A2F3-A079-24EF-6C9AB7EBC5E9}"/>
              </a:ext>
            </a:extLst>
          </p:cNvPr>
          <p:cNvSpPr/>
          <p:nvPr/>
        </p:nvSpPr>
        <p:spPr>
          <a:xfrm>
            <a:off x="3303727" y="2860365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Akış Çizelgesi: Bağlayıcı 99">
            <a:extLst>
              <a:ext uri="{FF2B5EF4-FFF2-40B4-BE49-F238E27FC236}">
                <a16:creationId xmlns:a16="http://schemas.microsoft.com/office/drawing/2014/main" id="{4EFC5155-E966-6E6B-B987-37D31F036BF4}"/>
              </a:ext>
            </a:extLst>
          </p:cNvPr>
          <p:cNvSpPr/>
          <p:nvPr/>
        </p:nvSpPr>
        <p:spPr>
          <a:xfrm>
            <a:off x="4208140" y="2498297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Metin kutusu 100">
            <a:extLst>
              <a:ext uri="{FF2B5EF4-FFF2-40B4-BE49-F238E27FC236}">
                <a16:creationId xmlns:a16="http://schemas.microsoft.com/office/drawing/2014/main" id="{8E9C224C-DB1D-9660-92CC-165E9BEC3091}"/>
              </a:ext>
            </a:extLst>
          </p:cNvPr>
          <p:cNvSpPr txBox="1"/>
          <p:nvPr/>
        </p:nvSpPr>
        <p:spPr>
          <a:xfrm>
            <a:off x="3737656" y="3597172"/>
            <a:ext cx="174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TASARIMLAR</a:t>
            </a:r>
          </a:p>
        </p:txBody>
      </p:sp>
      <p:sp>
        <p:nvSpPr>
          <p:cNvPr id="103" name="Metin kutusu 102">
            <a:extLst>
              <a:ext uri="{FF2B5EF4-FFF2-40B4-BE49-F238E27FC236}">
                <a16:creationId xmlns:a16="http://schemas.microsoft.com/office/drawing/2014/main" id="{67693143-FF0F-D4E5-0749-F18D32603DFC}"/>
              </a:ext>
            </a:extLst>
          </p:cNvPr>
          <p:cNvSpPr txBox="1"/>
          <p:nvPr/>
        </p:nvSpPr>
        <p:spPr>
          <a:xfrm>
            <a:off x="3379936" y="4145619"/>
            <a:ext cx="2487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YILDA BİR </a:t>
            </a:r>
          </a:p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YENİLEME</a:t>
            </a:r>
          </a:p>
        </p:txBody>
      </p:sp>
      <p:sp>
        <p:nvSpPr>
          <p:cNvPr id="104" name="Metin kutusu 103">
            <a:extLst>
              <a:ext uri="{FF2B5EF4-FFF2-40B4-BE49-F238E27FC236}">
                <a16:creationId xmlns:a16="http://schemas.microsoft.com/office/drawing/2014/main" id="{4983AA9D-41A7-111A-F006-60ADE8457AB4}"/>
              </a:ext>
            </a:extLst>
          </p:cNvPr>
          <p:cNvSpPr txBox="1"/>
          <p:nvPr/>
        </p:nvSpPr>
        <p:spPr>
          <a:xfrm>
            <a:off x="3750538" y="4784414"/>
            <a:ext cx="174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YIL KORUMA</a:t>
            </a:r>
          </a:p>
        </p:txBody>
      </p:sp>
      <p:sp>
        <p:nvSpPr>
          <p:cNvPr id="106" name="İkizkenar Üçgen 105">
            <a:extLst>
              <a:ext uri="{FF2B5EF4-FFF2-40B4-BE49-F238E27FC236}">
                <a16:creationId xmlns:a16="http://schemas.microsoft.com/office/drawing/2014/main" id="{4AA5ECAE-F3A2-96CD-1BCC-12B95ED64AB1}"/>
              </a:ext>
            </a:extLst>
          </p:cNvPr>
          <p:cNvSpPr/>
          <p:nvPr/>
        </p:nvSpPr>
        <p:spPr>
          <a:xfrm rot="10800000">
            <a:off x="6350888" y="4040580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İkizkenar Üçgen 106">
            <a:extLst>
              <a:ext uri="{FF2B5EF4-FFF2-40B4-BE49-F238E27FC236}">
                <a16:creationId xmlns:a16="http://schemas.microsoft.com/office/drawing/2014/main" id="{57A54658-6EBA-0CC8-5DD3-1CB0261C019D}"/>
              </a:ext>
            </a:extLst>
          </p:cNvPr>
          <p:cNvSpPr/>
          <p:nvPr/>
        </p:nvSpPr>
        <p:spPr>
          <a:xfrm rot="5400000">
            <a:off x="8806971" y="4029540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Akış Çizelgesi: Bağlayıcı 107">
            <a:extLst>
              <a:ext uri="{FF2B5EF4-FFF2-40B4-BE49-F238E27FC236}">
                <a16:creationId xmlns:a16="http://schemas.microsoft.com/office/drawing/2014/main" id="{4D907834-288B-82C5-14B3-B000EEBB00F8}"/>
              </a:ext>
            </a:extLst>
          </p:cNvPr>
          <p:cNvSpPr/>
          <p:nvPr/>
        </p:nvSpPr>
        <p:spPr>
          <a:xfrm>
            <a:off x="6383817" y="2998895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Akış Çizelgesi: Bağlayıcı 108">
            <a:extLst>
              <a:ext uri="{FF2B5EF4-FFF2-40B4-BE49-F238E27FC236}">
                <a16:creationId xmlns:a16="http://schemas.microsoft.com/office/drawing/2014/main" id="{282A7671-13AB-0041-A125-8AFA693D2C35}"/>
              </a:ext>
            </a:extLst>
          </p:cNvPr>
          <p:cNvSpPr/>
          <p:nvPr/>
        </p:nvSpPr>
        <p:spPr>
          <a:xfrm>
            <a:off x="6464570" y="3079648"/>
            <a:ext cx="2357983" cy="2357984"/>
          </a:xfrm>
          <a:prstGeom prst="flowChartConnector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Serbest Form: Şekil 109">
            <a:extLst>
              <a:ext uri="{FF2B5EF4-FFF2-40B4-BE49-F238E27FC236}">
                <a16:creationId xmlns:a16="http://schemas.microsoft.com/office/drawing/2014/main" id="{48421D3B-2ACA-540C-CE3E-F6422521522C}"/>
              </a:ext>
            </a:extLst>
          </p:cNvPr>
          <p:cNvSpPr/>
          <p:nvPr/>
        </p:nvSpPr>
        <p:spPr>
          <a:xfrm>
            <a:off x="6336645" y="2817739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Akış Çizelgesi: Bağlayıcı 110">
            <a:extLst>
              <a:ext uri="{FF2B5EF4-FFF2-40B4-BE49-F238E27FC236}">
                <a16:creationId xmlns:a16="http://schemas.microsoft.com/office/drawing/2014/main" id="{C097F78D-C456-03C7-2885-F38C6A6C894F}"/>
              </a:ext>
            </a:extLst>
          </p:cNvPr>
          <p:cNvSpPr/>
          <p:nvPr/>
        </p:nvSpPr>
        <p:spPr>
          <a:xfrm>
            <a:off x="7249321" y="2502472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Metin kutusu 111">
            <a:extLst>
              <a:ext uri="{FF2B5EF4-FFF2-40B4-BE49-F238E27FC236}">
                <a16:creationId xmlns:a16="http://schemas.microsoft.com/office/drawing/2014/main" id="{4ABA1BA5-964B-8338-7B01-D300F590AD70}"/>
              </a:ext>
            </a:extLst>
          </p:cNvPr>
          <p:cNvSpPr txBox="1"/>
          <p:nvPr/>
        </p:nvSpPr>
        <p:spPr>
          <a:xfrm>
            <a:off x="6425701" y="3528364"/>
            <a:ext cx="2538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FAYDALI MODELLER</a:t>
            </a:r>
          </a:p>
        </p:txBody>
      </p:sp>
      <p:sp>
        <p:nvSpPr>
          <p:cNvPr id="114" name="Metin kutusu 113">
            <a:extLst>
              <a:ext uri="{FF2B5EF4-FFF2-40B4-BE49-F238E27FC236}">
                <a16:creationId xmlns:a16="http://schemas.microsoft.com/office/drawing/2014/main" id="{387C27AA-47C4-04BE-D967-856A1942C66E}"/>
              </a:ext>
            </a:extLst>
          </p:cNvPr>
          <p:cNvSpPr txBox="1"/>
          <p:nvPr/>
        </p:nvSpPr>
        <p:spPr>
          <a:xfrm>
            <a:off x="6533032" y="4358457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YIL KORUMA</a:t>
            </a:r>
          </a:p>
        </p:txBody>
      </p:sp>
      <p:sp>
        <p:nvSpPr>
          <p:cNvPr id="117" name="İkizkenar Üçgen 116">
            <a:extLst>
              <a:ext uri="{FF2B5EF4-FFF2-40B4-BE49-F238E27FC236}">
                <a16:creationId xmlns:a16="http://schemas.microsoft.com/office/drawing/2014/main" id="{276FEC31-0D44-1D37-F76B-19ED28284289}"/>
              </a:ext>
            </a:extLst>
          </p:cNvPr>
          <p:cNvSpPr/>
          <p:nvPr/>
        </p:nvSpPr>
        <p:spPr>
          <a:xfrm rot="10800000">
            <a:off x="9378518" y="4042201"/>
            <a:ext cx="115375" cy="130332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İkizkenar Üçgen 117">
            <a:extLst>
              <a:ext uri="{FF2B5EF4-FFF2-40B4-BE49-F238E27FC236}">
                <a16:creationId xmlns:a16="http://schemas.microsoft.com/office/drawing/2014/main" id="{687FD693-F932-458B-8E37-38CD9A530943}"/>
              </a:ext>
            </a:extLst>
          </p:cNvPr>
          <p:cNvSpPr/>
          <p:nvPr/>
        </p:nvSpPr>
        <p:spPr>
          <a:xfrm rot="5400000">
            <a:off x="11834601" y="4031161"/>
            <a:ext cx="115375" cy="130331"/>
          </a:xfrm>
          <a:prstGeom prst="triangle">
            <a:avLst>
              <a:gd name="adj" fmla="val 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Akış Çizelgesi: Bağlayıcı 118">
            <a:extLst>
              <a:ext uri="{FF2B5EF4-FFF2-40B4-BE49-F238E27FC236}">
                <a16:creationId xmlns:a16="http://schemas.microsoft.com/office/drawing/2014/main" id="{819543E4-0EF3-1EBA-FA8E-7BDE2443819B}"/>
              </a:ext>
            </a:extLst>
          </p:cNvPr>
          <p:cNvSpPr/>
          <p:nvPr/>
        </p:nvSpPr>
        <p:spPr>
          <a:xfrm>
            <a:off x="9411447" y="3000516"/>
            <a:ext cx="2519488" cy="2519489"/>
          </a:xfrm>
          <a:prstGeom prst="flowChartConnector">
            <a:avLst/>
          </a:prstGeom>
          <a:solidFill>
            <a:schemeClr val="bg1"/>
          </a:solidFill>
          <a:ln>
            <a:noFill/>
          </a:ln>
          <a:effectLst>
            <a:outerShdw blurRad="431800" dist="38100" dir="5400000" sx="111000" sy="111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Akış Çizelgesi: Bağlayıcı 119">
            <a:extLst>
              <a:ext uri="{FF2B5EF4-FFF2-40B4-BE49-F238E27FC236}">
                <a16:creationId xmlns:a16="http://schemas.microsoft.com/office/drawing/2014/main" id="{C81A963D-E700-A0E9-DE0F-8800D7060CDD}"/>
              </a:ext>
            </a:extLst>
          </p:cNvPr>
          <p:cNvSpPr/>
          <p:nvPr/>
        </p:nvSpPr>
        <p:spPr>
          <a:xfrm>
            <a:off x="9492200" y="3081269"/>
            <a:ext cx="2357983" cy="2357984"/>
          </a:xfrm>
          <a:prstGeom prst="flowChartConnector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Serbest Form: Şekil 120">
            <a:extLst>
              <a:ext uri="{FF2B5EF4-FFF2-40B4-BE49-F238E27FC236}">
                <a16:creationId xmlns:a16="http://schemas.microsoft.com/office/drawing/2014/main" id="{AC7272DB-F036-6DAF-8C3F-3E0728F821E5}"/>
              </a:ext>
            </a:extLst>
          </p:cNvPr>
          <p:cNvSpPr/>
          <p:nvPr/>
        </p:nvSpPr>
        <p:spPr>
          <a:xfrm>
            <a:off x="9364275" y="2819360"/>
            <a:ext cx="2613832" cy="1219279"/>
          </a:xfrm>
          <a:custGeom>
            <a:avLst/>
            <a:gdLst>
              <a:gd name="connsiteX0" fmla="*/ 1509147 w 3018294"/>
              <a:gd name="connsiteY0" fmla="*/ 0 h 1455500"/>
              <a:gd name="connsiteX1" fmla="*/ 3013341 w 3018294"/>
              <a:gd name="connsiteY1" fmla="*/ 1357407 h 1455500"/>
              <a:gd name="connsiteX2" fmla="*/ 3018294 w 3018294"/>
              <a:gd name="connsiteY2" fmla="*/ 1455500 h 1455500"/>
              <a:gd name="connsiteX3" fmla="*/ 0 w 3018294"/>
              <a:gd name="connsiteY3" fmla="*/ 1455500 h 1455500"/>
              <a:gd name="connsiteX4" fmla="*/ 4954 w 3018294"/>
              <a:gd name="connsiteY4" fmla="*/ 1357407 h 1455500"/>
              <a:gd name="connsiteX5" fmla="*/ 1509147 w 3018294"/>
              <a:gd name="connsiteY5" fmla="*/ 0 h 14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8294" h="1455500">
                <a:moveTo>
                  <a:pt x="1509147" y="0"/>
                </a:moveTo>
                <a:cubicBezTo>
                  <a:pt x="2292011" y="0"/>
                  <a:pt x="2935911" y="594971"/>
                  <a:pt x="3013341" y="1357407"/>
                </a:cubicBezTo>
                <a:lnTo>
                  <a:pt x="3018294" y="1455500"/>
                </a:lnTo>
                <a:lnTo>
                  <a:pt x="0" y="1455500"/>
                </a:lnTo>
                <a:lnTo>
                  <a:pt x="4954" y="1357407"/>
                </a:lnTo>
                <a:cubicBezTo>
                  <a:pt x="82383" y="594971"/>
                  <a:pt x="726283" y="0"/>
                  <a:pt x="1509147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kış Çizelgesi: Bağlayıcı 121">
            <a:extLst>
              <a:ext uri="{FF2B5EF4-FFF2-40B4-BE49-F238E27FC236}">
                <a16:creationId xmlns:a16="http://schemas.microsoft.com/office/drawing/2014/main" id="{15F3527D-C4BD-A4E9-7900-E7F640747B1F}"/>
              </a:ext>
            </a:extLst>
          </p:cNvPr>
          <p:cNvSpPr/>
          <p:nvPr/>
        </p:nvSpPr>
        <p:spPr>
          <a:xfrm>
            <a:off x="10287858" y="2479824"/>
            <a:ext cx="710625" cy="710625"/>
          </a:xfrm>
          <a:prstGeom prst="flowChartConnector">
            <a:avLst/>
          </a:prstGeom>
          <a:solidFill>
            <a:schemeClr val="tx1"/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Metin kutusu 122">
            <a:extLst>
              <a:ext uri="{FF2B5EF4-FFF2-40B4-BE49-F238E27FC236}">
                <a16:creationId xmlns:a16="http://schemas.microsoft.com/office/drawing/2014/main" id="{9767E6EF-FC72-D4D0-3766-49FE869D29B2}"/>
              </a:ext>
            </a:extLst>
          </p:cNvPr>
          <p:cNvSpPr txBox="1"/>
          <p:nvPr/>
        </p:nvSpPr>
        <p:spPr>
          <a:xfrm>
            <a:off x="10130278" y="3527363"/>
            <a:ext cx="117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</a:t>
            </a:r>
          </a:p>
        </p:txBody>
      </p:sp>
      <p:sp>
        <p:nvSpPr>
          <p:cNvPr id="125" name="Metin kutusu 124">
            <a:extLst>
              <a:ext uri="{FF2B5EF4-FFF2-40B4-BE49-F238E27FC236}">
                <a16:creationId xmlns:a16="http://schemas.microsoft.com/office/drawing/2014/main" id="{086B847C-B50B-C194-5781-C2EC6A538534}"/>
              </a:ext>
            </a:extLst>
          </p:cNvPr>
          <p:cNvSpPr txBox="1"/>
          <p:nvPr/>
        </p:nvSpPr>
        <p:spPr>
          <a:xfrm>
            <a:off x="9560662" y="4330284"/>
            <a:ext cx="226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YIL KORUMA</a:t>
            </a:r>
          </a:p>
        </p:txBody>
      </p:sp>
      <p:pic>
        <p:nvPicPr>
          <p:cNvPr id="128" name="Grafik 127" descr="Atom düz dolguyla">
            <a:extLst>
              <a:ext uri="{FF2B5EF4-FFF2-40B4-BE49-F238E27FC236}">
                <a16:creationId xmlns:a16="http://schemas.microsoft.com/office/drawing/2014/main" id="{269BCA0F-26D5-BBB5-406F-289D79E6E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60404" y="2512650"/>
            <a:ext cx="709200" cy="709200"/>
          </a:xfrm>
          <a:prstGeom prst="rect">
            <a:avLst/>
          </a:prstGeom>
        </p:spPr>
      </p:pic>
      <p:pic>
        <p:nvPicPr>
          <p:cNvPr id="130" name="Grafik 129" descr="Dikdörtgen Prizma düz dolguyla">
            <a:extLst>
              <a:ext uri="{FF2B5EF4-FFF2-40B4-BE49-F238E27FC236}">
                <a16:creationId xmlns:a16="http://schemas.microsoft.com/office/drawing/2014/main" id="{786E9C5C-E4DD-CF10-D8B4-94542E9A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57452" y="2541308"/>
            <a:ext cx="612000" cy="612000"/>
          </a:xfrm>
          <a:prstGeom prst="rect">
            <a:avLst/>
          </a:prstGeom>
        </p:spPr>
      </p:pic>
      <p:pic>
        <p:nvPicPr>
          <p:cNvPr id="132" name="Grafik 131" descr="Rulo şeklinde diploma düz dolguyla">
            <a:extLst>
              <a:ext uri="{FF2B5EF4-FFF2-40B4-BE49-F238E27FC236}">
                <a16:creationId xmlns:a16="http://schemas.microsoft.com/office/drawing/2014/main" id="{DEB3F3BB-BC88-5B5B-D99B-9461EF41E4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1602" y="2516089"/>
            <a:ext cx="709200" cy="709200"/>
          </a:xfrm>
          <a:prstGeom prst="rect">
            <a:avLst/>
          </a:prstGeom>
        </p:spPr>
      </p:pic>
      <p:sp>
        <p:nvSpPr>
          <p:cNvPr id="133" name="Dikdörtgen 132">
            <a:extLst>
              <a:ext uri="{FF2B5EF4-FFF2-40B4-BE49-F238E27FC236}">
                <a16:creationId xmlns:a16="http://schemas.microsoft.com/office/drawing/2014/main" id="{9CE1E2B7-81C9-CD47-209F-C95DBA61C65A}"/>
              </a:ext>
            </a:extLst>
          </p:cNvPr>
          <p:cNvSpPr/>
          <p:nvPr/>
        </p:nvSpPr>
        <p:spPr>
          <a:xfrm>
            <a:off x="1587500" y="1699718"/>
            <a:ext cx="9017000" cy="116412"/>
          </a:xfrm>
          <a:prstGeom prst="rect">
            <a:avLst/>
          </a:prstGeom>
          <a:gradFill flip="none" rotWithShape="1">
            <a:gsLst>
              <a:gs pos="89000">
                <a:srgbClr val="ED7D31"/>
              </a:gs>
              <a:gs pos="73000">
                <a:srgbClr val="9DC3E6"/>
              </a:gs>
              <a:gs pos="36000">
                <a:srgbClr val="C55A11"/>
              </a:gs>
              <a:gs pos="0">
                <a:srgbClr val="A9D18E"/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4" name="Metin kutusu 133">
            <a:extLst>
              <a:ext uri="{FF2B5EF4-FFF2-40B4-BE49-F238E27FC236}">
                <a16:creationId xmlns:a16="http://schemas.microsoft.com/office/drawing/2014/main" id="{8945E20C-340F-0EC2-2AE3-85645175BEDF}"/>
              </a:ext>
            </a:extLst>
          </p:cNvPr>
          <p:cNvSpPr txBox="1"/>
          <p:nvPr/>
        </p:nvSpPr>
        <p:spPr>
          <a:xfrm>
            <a:off x="2264032" y="949854"/>
            <a:ext cx="8145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latin typeface="Abadi" panose="020B0604020104020204" pitchFamily="34" charset="0"/>
              </a:rPr>
              <a:t>İNOVASYON SONUÇLARININ ÇIKTISI</a:t>
            </a:r>
          </a:p>
        </p:txBody>
      </p:sp>
      <p:sp>
        <p:nvSpPr>
          <p:cNvPr id="135" name="Daire: Boş 134">
            <a:extLst>
              <a:ext uri="{FF2B5EF4-FFF2-40B4-BE49-F238E27FC236}">
                <a16:creationId xmlns:a16="http://schemas.microsoft.com/office/drawing/2014/main" id="{AF64D7F8-1E6C-D562-D958-7464202408DC}"/>
              </a:ext>
            </a:extLst>
          </p:cNvPr>
          <p:cNvSpPr/>
          <p:nvPr/>
        </p:nvSpPr>
        <p:spPr>
          <a:xfrm>
            <a:off x="-12435500" y="-19002982"/>
            <a:ext cx="46080000" cy="46080000"/>
          </a:xfrm>
          <a:prstGeom prst="donut">
            <a:avLst>
              <a:gd name="adj" fmla="val 46592"/>
            </a:avLst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17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581</Words>
  <Application>Microsoft Office PowerPoint</Application>
  <PresentationFormat>Geniş ekran</PresentationFormat>
  <Paragraphs>193</Paragraphs>
  <Slides>26</Slides>
  <Notes>2</Notes>
  <HiddenSlides>0</HiddenSlides>
  <MMClips>4</MMClips>
  <ScaleCrop>false</ScaleCrop>
  <HeadingPairs>
    <vt:vector size="6" baseType="variant">
      <vt:variant>
        <vt:lpstr>Kullanılan Yazı Tipleri</vt:lpstr>
      </vt:variant>
      <vt:variant>
        <vt:i4>9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36" baseType="lpstr">
      <vt:lpstr>Abadi</vt:lpstr>
      <vt:lpstr>Arial</vt:lpstr>
      <vt:lpstr>Calibri</vt:lpstr>
      <vt:lpstr>Calibri Light</vt:lpstr>
      <vt:lpstr>Century Gothic</vt:lpstr>
      <vt:lpstr>Open Sans Semibold</vt:lpstr>
      <vt:lpstr>Poppins</vt:lpstr>
      <vt:lpstr>Times New Roman</vt:lpstr>
      <vt:lpstr>Tw Cen MT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Hacı Bayram Cihan</dc:creator>
  <cp:lastModifiedBy>Hacı Bayram Cihan</cp:lastModifiedBy>
  <cp:revision>25</cp:revision>
  <dcterms:created xsi:type="dcterms:W3CDTF">2023-10-14T10:26:46Z</dcterms:created>
  <dcterms:modified xsi:type="dcterms:W3CDTF">2023-10-20T06:19:47Z</dcterms:modified>
</cp:coreProperties>
</file>