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78" r:id="rId2"/>
    <p:sldId id="273" r:id="rId3"/>
    <p:sldId id="262" r:id="rId4"/>
    <p:sldId id="263" r:id="rId5"/>
    <p:sldId id="264" r:id="rId6"/>
    <p:sldId id="271" r:id="rId7"/>
    <p:sldId id="275" r:id="rId8"/>
    <p:sldId id="276" r:id="rId9"/>
    <p:sldId id="274" r:id="rId10"/>
    <p:sldId id="268" r:id="rId11"/>
  </p:sldIdLst>
  <p:sldSz cx="12192000" cy="6845300"/>
  <p:notesSz cx="12192000" cy="6845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C1670D9-705B-6DF9-EED6-96F93B8DD057}" name="Kubilay Yucal" initials="KY" userId="S::kubilay.yucal@istun.edu.tr::94a451ca-40df-48ef-a607-d3a7dd0a101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394455"/>
    <a:srgbClr val="EAE8E9"/>
    <a:srgbClr val="C015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8" autoAdjust="0"/>
    <p:restoredTop sz="94673" autoAdjust="0"/>
  </p:normalViewPr>
  <p:slideViewPr>
    <p:cSldViewPr>
      <p:cViewPr varScale="1">
        <p:scale>
          <a:sx n="105" d="100"/>
          <a:sy n="105" d="100"/>
        </p:scale>
        <p:origin x="810" y="12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DE83E-906B-41DB-A9FC-F0B822039217}" type="datetimeFigureOut">
              <a:rPr lang="tr-TR" smtClean="0"/>
              <a:t>23.06.2025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5663"/>
            <a:ext cx="4114800" cy="2309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1219200" y="3294063"/>
            <a:ext cx="9753600" cy="2695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6905625" y="650240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6936A-6B85-482D-87BA-80A2C23A62B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9684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800" dirty="0" err="1"/>
              <a:t>Novus</a:t>
            </a:r>
            <a:r>
              <a:rPr lang="tr-TR" sz="800" dirty="0"/>
              <a:t> (yeni), </a:t>
            </a:r>
            <a:r>
              <a:rPr lang="tr-TR" sz="800" dirty="0" err="1"/>
              <a:t>Novare</a:t>
            </a:r>
            <a:r>
              <a:rPr lang="tr-TR" sz="800" dirty="0"/>
              <a:t> (Yenilemek), </a:t>
            </a:r>
            <a:r>
              <a:rPr lang="tr-TR" sz="800" dirty="0" err="1"/>
              <a:t>Innovare</a:t>
            </a:r>
            <a:r>
              <a:rPr lang="tr-TR" sz="800" dirty="0"/>
              <a:t> (Yenileşmek) ve </a:t>
            </a:r>
            <a:r>
              <a:rPr lang="tr-TR" sz="800" dirty="0" err="1"/>
              <a:t>Innovation</a:t>
            </a:r>
            <a:r>
              <a:rPr lang="tr-TR" sz="800" dirty="0"/>
              <a:t> (Yenileşim)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36936A-6B85-482D-87BA-80A2C23A62B2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537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3524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2291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876" y="2122043"/>
            <a:ext cx="10368598" cy="1437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1" i="0">
                <a:solidFill>
                  <a:srgbClr val="BD1521"/>
                </a:solidFill>
                <a:latin typeface="Codec Pro Heavy"/>
                <a:cs typeface="Codec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33368"/>
            <a:ext cx="8538845" cy="171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chemeClr val="tx1"/>
                </a:solidFill>
                <a:latin typeface="Codec Pro"/>
                <a:cs typeface="Codec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D1521"/>
                </a:solidFill>
                <a:latin typeface="Codec Pro"/>
                <a:cs typeface="Codec Pro"/>
              </a:defRPr>
            </a:lvl1pPr>
          </a:lstStyle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BD1521"/>
                </a:solidFill>
                <a:latin typeface="Codec Pro Heavy"/>
                <a:cs typeface="Codec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chemeClr val="tx1"/>
                </a:solidFill>
                <a:latin typeface="Codec Pro"/>
                <a:cs typeface="Codec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D1521"/>
                </a:solidFill>
                <a:latin typeface="Codec Pro"/>
                <a:cs typeface="Codec Pro"/>
              </a:defRPr>
            </a:lvl1pPr>
          </a:lstStyle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275422" y="903363"/>
            <a:ext cx="10277475" cy="4445"/>
          </a:xfrm>
          <a:custGeom>
            <a:avLst/>
            <a:gdLst/>
            <a:ahLst/>
            <a:cxnLst/>
            <a:rect l="l" t="t" r="r" b="b"/>
            <a:pathLst>
              <a:path w="10277475" h="4444">
                <a:moveTo>
                  <a:pt x="10277462" y="0"/>
                </a:moveTo>
                <a:lnTo>
                  <a:pt x="0" y="0"/>
                </a:lnTo>
                <a:lnTo>
                  <a:pt x="0" y="4241"/>
                </a:lnTo>
                <a:lnTo>
                  <a:pt x="10277462" y="4241"/>
                </a:lnTo>
                <a:lnTo>
                  <a:pt x="10277462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75435" y="903363"/>
            <a:ext cx="10277475" cy="4445"/>
          </a:xfrm>
          <a:custGeom>
            <a:avLst/>
            <a:gdLst/>
            <a:ahLst/>
            <a:cxnLst/>
            <a:rect l="l" t="t" r="r" b="b"/>
            <a:pathLst>
              <a:path w="10277475" h="4444">
                <a:moveTo>
                  <a:pt x="10277449" y="4241"/>
                </a:moveTo>
                <a:lnTo>
                  <a:pt x="0" y="4241"/>
                </a:lnTo>
                <a:lnTo>
                  <a:pt x="0" y="0"/>
                </a:lnTo>
                <a:lnTo>
                  <a:pt x="10277449" y="0"/>
                </a:lnTo>
                <a:lnTo>
                  <a:pt x="10277449" y="4241"/>
                </a:lnTo>
                <a:close/>
              </a:path>
            </a:pathLst>
          </a:custGeom>
          <a:ln w="9525">
            <a:solidFill>
              <a:srgbClr val="BD15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6668" y="357729"/>
            <a:ext cx="1422345" cy="713214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503578" y="6428244"/>
            <a:ext cx="9775190" cy="4445"/>
          </a:xfrm>
          <a:custGeom>
            <a:avLst/>
            <a:gdLst/>
            <a:ahLst/>
            <a:cxnLst/>
            <a:rect l="l" t="t" r="r" b="b"/>
            <a:pathLst>
              <a:path w="9775190" h="4445">
                <a:moveTo>
                  <a:pt x="9774631" y="0"/>
                </a:moveTo>
                <a:lnTo>
                  <a:pt x="0" y="0"/>
                </a:lnTo>
                <a:lnTo>
                  <a:pt x="0" y="4241"/>
                </a:lnTo>
                <a:lnTo>
                  <a:pt x="9774631" y="4241"/>
                </a:lnTo>
                <a:lnTo>
                  <a:pt x="9774631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503578" y="6428244"/>
            <a:ext cx="9775190" cy="4445"/>
          </a:xfrm>
          <a:custGeom>
            <a:avLst/>
            <a:gdLst/>
            <a:ahLst/>
            <a:cxnLst/>
            <a:rect l="l" t="t" r="r" b="b"/>
            <a:pathLst>
              <a:path w="9775190" h="4445">
                <a:moveTo>
                  <a:pt x="9774631" y="4241"/>
                </a:moveTo>
                <a:lnTo>
                  <a:pt x="0" y="4241"/>
                </a:lnTo>
                <a:lnTo>
                  <a:pt x="0" y="0"/>
                </a:lnTo>
                <a:lnTo>
                  <a:pt x="9774631" y="0"/>
                </a:lnTo>
                <a:lnTo>
                  <a:pt x="9774631" y="4241"/>
                </a:lnTo>
                <a:close/>
              </a:path>
            </a:pathLst>
          </a:custGeom>
          <a:ln w="9525">
            <a:solidFill>
              <a:srgbClr val="BD15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1394567" y="6345047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BD1521"/>
                </a:solidFill>
                <a:latin typeface="Codec Pro Heavy"/>
                <a:cs typeface="Codec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6930" y="1936046"/>
            <a:ext cx="4323080" cy="4150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odec Pro"/>
                <a:cs typeface="Codec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872485" y="2174083"/>
            <a:ext cx="4130675" cy="3909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odec Pro"/>
                <a:cs typeface="Codec Pro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D1521"/>
                </a:solidFill>
                <a:latin typeface="Codec Pro"/>
                <a:cs typeface="Codec Pro"/>
              </a:defRPr>
            </a:lvl1pPr>
          </a:lstStyle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BD1521"/>
                </a:solidFill>
                <a:latin typeface="Codec Pro Heavy"/>
                <a:cs typeface="Codec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D1521"/>
                </a:solidFill>
                <a:latin typeface="Codec Pro"/>
                <a:cs typeface="Codec Pro"/>
              </a:defRPr>
            </a:lvl1pPr>
          </a:lstStyle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BD1521"/>
                </a:solidFill>
                <a:latin typeface="Codec Pro"/>
                <a:cs typeface="Codec Pro"/>
              </a:defRPr>
            </a:lvl1pPr>
          </a:lstStyle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2898" y="1182720"/>
            <a:ext cx="5143500" cy="5835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1" i="0">
                <a:solidFill>
                  <a:srgbClr val="BD1521"/>
                </a:solidFill>
                <a:latin typeface="Codec Pro Heavy"/>
                <a:cs typeface="Codec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6292" y="2079233"/>
            <a:ext cx="10583545" cy="3709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chemeClr val="tx1"/>
                </a:solidFill>
                <a:latin typeface="Codec Pro"/>
                <a:cs typeface="Codec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15280" y="6291846"/>
            <a:ext cx="817318" cy="2219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D1521"/>
                </a:solidFill>
                <a:latin typeface="Codec Pro"/>
                <a:cs typeface="Codec Pro"/>
              </a:defRPr>
            </a:lvl1pPr>
          </a:lstStyle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917" y="6366129"/>
            <a:ext cx="280562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82812" y="6366129"/>
            <a:ext cx="280562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0CBC0A-6CBB-A244-D5D7-9661DC487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>
            <a:extLst>
              <a:ext uri="{FF2B5EF4-FFF2-40B4-BE49-F238E27FC236}">
                <a16:creationId xmlns:a16="http://schemas.microsoft.com/office/drawing/2014/main" id="{B7F2C6A3-989E-835A-396A-09693DE752ED}"/>
              </a:ext>
            </a:extLst>
          </p:cNvPr>
          <p:cNvSpPr/>
          <p:nvPr/>
        </p:nvSpPr>
        <p:spPr>
          <a:xfrm>
            <a:off x="0" y="0"/>
            <a:ext cx="12192000" cy="68453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100000">
                <a:schemeClr val="bg1">
                  <a:alpha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5" name="Dikdörtgen: Köşeleri Yuvarlatılmış 4">
            <a:extLst>
              <a:ext uri="{FF2B5EF4-FFF2-40B4-BE49-F238E27FC236}">
                <a16:creationId xmlns:a16="http://schemas.microsoft.com/office/drawing/2014/main" id="{456B4E81-16A5-9AC4-50D8-F9BEED97258C}"/>
              </a:ext>
            </a:extLst>
          </p:cNvPr>
          <p:cNvSpPr/>
          <p:nvPr/>
        </p:nvSpPr>
        <p:spPr>
          <a:xfrm>
            <a:off x="6264497" y="1095405"/>
            <a:ext cx="1009650" cy="4572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E6C370F7-94DC-59E5-8620-943DF84877E7}"/>
              </a:ext>
            </a:extLst>
          </p:cNvPr>
          <p:cNvSpPr txBox="1"/>
          <p:nvPr/>
        </p:nvSpPr>
        <p:spPr>
          <a:xfrm>
            <a:off x="515525" y="1095405"/>
            <a:ext cx="578358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tr-TR" sz="4400" b="1" dirty="0">
                <a:solidFill>
                  <a:srgbClr val="394455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Helvetica Neue"/>
              </a:rPr>
              <a:t>DİJİTAL ÖĞRENME ORTAMINDA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B898C3E1-BA74-DEFE-0DEE-5E0A4E433FFC}"/>
              </a:ext>
            </a:extLst>
          </p:cNvPr>
          <p:cNvSpPr txBox="1"/>
          <p:nvPr/>
        </p:nvSpPr>
        <p:spPr>
          <a:xfrm>
            <a:off x="524511" y="2419926"/>
            <a:ext cx="578358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tr-TR" sz="4400" b="1" dirty="0">
                <a:solidFill>
                  <a:srgbClr val="9E0000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Helvetica Neue"/>
              </a:rPr>
              <a:t>BLACKBOARD</a:t>
            </a:r>
          </a:p>
          <a:p>
            <a:pPr algn="l"/>
            <a:r>
              <a:rPr lang="tr-TR" sz="4400" b="1" dirty="0">
                <a:solidFill>
                  <a:srgbClr val="9E0000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Helvetica Neue"/>
              </a:rPr>
              <a:t>VE KÜTÜPHANE ENTEGRASYONU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82707841-F0F1-5534-7234-2A0F2E20A175}"/>
              </a:ext>
            </a:extLst>
          </p:cNvPr>
          <p:cNvSpPr txBox="1"/>
          <p:nvPr/>
        </p:nvSpPr>
        <p:spPr>
          <a:xfrm>
            <a:off x="515525" y="4795788"/>
            <a:ext cx="4800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tr-TR" sz="1400" b="1" dirty="0">
                <a:solidFill>
                  <a:srgbClr val="394455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Helvetica Neue"/>
              </a:rPr>
              <a:t>Burak Delibaş</a:t>
            </a:r>
          </a:p>
          <a:p>
            <a:pPr algn="l"/>
            <a:r>
              <a:rPr lang="tr-TR" sz="1400" b="1" dirty="0">
                <a:solidFill>
                  <a:srgbClr val="394455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Helvetica Neue"/>
              </a:rPr>
              <a:t>İstanbul Sağlık ve Teknoloji Üniversitesi</a:t>
            </a:r>
          </a:p>
          <a:p>
            <a:pPr algn="l"/>
            <a:r>
              <a:rPr lang="tr-TR" sz="1400" b="1" dirty="0">
                <a:solidFill>
                  <a:srgbClr val="394455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Helvetica Neue"/>
              </a:rPr>
              <a:t>Yükseköğretimde Teknoloji ve İnovasyon Konferansı</a:t>
            </a:r>
          </a:p>
          <a:p>
            <a:pPr algn="l"/>
            <a:r>
              <a:rPr lang="tr-TR" sz="1400" b="1" dirty="0">
                <a:solidFill>
                  <a:srgbClr val="394455"/>
                </a:solidFill>
                <a:latin typeface="Tw Cen MT" panose="020B0602020104020603" pitchFamily="34" charset="0"/>
                <a:cs typeface="Times New Roman" panose="02020603050405020304" pitchFamily="18" charset="0"/>
                <a:sym typeface="Helvetica Neue"/>
              </a:rPr>
              <a:t>27 Haziran 2025</a:t>
            </a:r>
          </a:p>
        </p:txBody>
      </p:sp>
      <p:sp useBgFill="1">
        <p:nvSpPr>
          <p:cNvPr id="14" name="Dikdörtgen: Köşeleri Yuvarlatılmış 13">
            <a:extLst>
              <a:ext uri="{FF2B5EF4-FFF2-40B4-BE49-F238E27FC236}">
                <a16:creationId xmlns:a16="http://schemas.microsoft.com/office/drawing/2014/main" id="{6675D2FA-B2EA-989B-2BA7-9D3DD0CBABFD}"/>
              </a:ext>
            </a:extLst>
          </p:cNvPr>
          <p:cNvSpPr/>
          <p:nvPr/>
        </p:nvSpPr>
        <p:spPr>
          <a:xfrm>
            <a:off x="7426325" y="1818680"/>
            <a:ext cx="1009650" cy="4572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5" name="Dikdörtgen: Köşeleri Yuvarlatılmış 14">
            <a:extLst>
              <a:ext uri="{FF2B5EF4-FFF2-40B4-BE49-F238E27FC236}">
                <a16:creationId xmlns:a16="http://schemas.microsoft.com/office/drawing/2014/main" id="{29C8876F-EBD9-6907-1941-C7664F969175}"/>
              </a:ext>
            </a:extLst>
          </p:cNvPr>
          <p:cNvSpPr/>
          <p:nvPr/>
        </p:nvSpPr>
        <p:spPr>
          <a:xfrm>
            <a:off x="8558625" y="1289050"/>
            <a:ext cx="1009650" cy="4572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6" name="Dikdörtgen: Köşeleri Yuvarlatılmış 15">
            <a:extLst>
              <a:ext uri="{FF2B5EF4-FFF2-40B4-BE49-F238E27FC236}">
                <a16:creationId xmlns:a16="http://schemas.microsoft.com/office/drawing/2014/main" id="{67D7E4A5-B0B9-374E-ADF6-733F7FC4A3E3}"/>
              </a:ext>
            </a:extLst>
          </p:cNvPr>
          <p:cNvSpPr/>
          <p:nvPr/>
        </p:nvSpPr>
        <p:spPr>
          <a:xfrm>
            <a:off x="9690925" y="643691"/>
            <a:ext cx="1009650" cy="4572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 useBgFill="1">
        <p:nvSpPr>
          <p:cNvPr id="17" name="Dikdörtgen: Köşeleri Yuvarlatılmış 16">
            <a:extLst>
              <a:ext uri="{FF2B5EF4-FFF2-40B4-BE49-F238E27FC236}">
                <a16:creationId xmlns:a16="http://schemas.microsoft.com/office/drawing/2014/main" id="{586A0C75-9D28-A5C5-BF79-E27117F38126}"/>
              </a:ext>
            </a:extLst>
          </p:cNvPr>
          <p:cNvSpPr/>
          <p:nvPr/>
        </p:nvSpPr>
        <p:spPr>
          <a:xfrm>
            <a:off x="10879138" y="1593850"/>
            <a:ext cx="1009650" cy="45720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002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A26F5-1E45-78CF-4435-EB1BE9334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>
            <a:extLst>
              <a:ext uri="{FF2B5EF4-FFF2-40B4-BE49-F238E27FC236}">
                <a16:creationId xmlns:a16="http://schemas.microsoft.com/office/drawing/2014/main" id="{BAA97433-8A1A-339F-4F9F-F54E4EA39ED4}"/>
              </a:ext>
            </a:extLst>
          </p:cNvPr>
          <p:cNvGrpSpPr/>
          <p:nvPr/>
        </p:nvGrpSpPr>
        <p:grpSpPr>
          <a:xfrm>
            <a:off x="626744" y="363809"/>
            <a:ext cx="10931525" cy="713740"/>
            <a:chOff x="626744" y="363809"/>
            <a:chExt cx="10931525" cy="713740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8DF0308D-605A-E560-5B12-102578AD6B4D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10277449" y="4241"/>
                  </a:lnTo>
                  <a:lnTo>
                    <a:pt x="10277449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876DD323-DAA2-B11A-7F25-6288B8960412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10277449" y="0"/>
                  </a:lnTo>
                  <a:lnTo>
                    <a:pt x="10277449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F497EAFB-7946-782B-5B1D-2874D99F937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744" y="363809"/>
              <a:ext cx="1422347" cy="713215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37157E51-58E7-5E6E-A5F4-CE57CC5F35E3}"/>
              </a:ext>
            </a:extLst>
          </p:cNvPr>
          <p:cNvGrpSpPr/>
          <p:nvPr/>
        </p:nvGrpSpPr>
        <p:grpSpPr>
          <a:xfrm>
            <a:off x="1498904" y="6429565"/>
            <a:ext cx="9784715" cy="13970"/>
            <a:chOff x="1498904" y="6429565"/>
            <a:chExt cx="9784715" cy="13970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72579554-2347-7DC1-D0D5-E58D8666E459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9774631" y="4241"/>
                  </a:lnTo>
                  <a:lnTo>
                    <a:pt x="9774631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9CCD3A7B-AB01-05E8-9B9A-FC051F75EDCA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9774631" y="0"/>
                  </a:lnTo>
                  <a:lnTo>
                    <a:pt x="9774631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>
            <a:extLst>
              <a:ext uri="{FF2B5EF4-FFF2-40B4-BE49-F238E27FC236}">
                <a16:creationId xmlns:a16="http://schemas.microsoft.com/office/drawing/2014/main" id="{73E1B57F-19E2-7564-3847-54FCE7FBB3F2}"/>
              </a:ext>
            </a:extLst>
          </p:cNvPr>
          <p:cNvSpPr/>
          <p:nvPr/>
        </p:nvSpPr>
        <p:spPr>
          <a:xfrm>
            <a:off x="11394643" y="6351130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1F3F0367-8E2F-DEDB-55EB-08A3DF396B46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44176" rIns="0" bIns="0" rtlCol="0">
            <a:spAutoFit/>
          </a:bodyPr>
          <a:lstStyle/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2876EA3F-78E1-A040-72F0-AB8B3C77CD62}"/>
              </a:ext>
            </a:extLst>
          </p:cNvPr>
          <p:cNvSpPr txBox="1"/>
          <p:nvPr/>
        </p:nvSpPr>
        <p:spPr>
          <a:xfrm>
            <a:off x="1828800" y="2813050"/>
            <a:ext cx="83141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7200" b="1" dirty="0">
                <a:solidFill>
                  <a:srgbClr val="394455"/>
                </a:solidFill>
                <a:latin typeface="Poppins" panose="00000500000000000000" pitchFamily="2" charset="-94"/>
                <a:cs typeface="Poppins" panose="00000500000000000000" pitchFamily="2" charset="-94"/>
                <a:sym typeface="Helvetica Neue"/>
              </a:rPr>
              <a:t>TEŞEKKÜRLER</a:t>
            </a:r>
            <a:endParaRPr lang="tr-TR" sz="8800" b="1" dirty="0">
              <a:solidFill>
                <a:srgbClr val="394455"/>
              </a:solidFill>
              <a:latin typeface="Poppins" panose="00000500000000000000" pitchFamily="2" charset="-94"/>
              <a:cs typeface="Poppins" panose="00000500000000000000" pitchFamily="2" charset="-9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3589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8E6087-BCEC-D81A-02EC-CD49C8513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>
            <a:extLst>
              <a:ext uri="{FF2B5EF4-FFF2-40B4-BE49-F238E27FC236}">
                <a16:creationId xmlns:a16="http://schemas.microsoft.com/office/drawing/2014/main" id="{9BFF2345-CAF6-B4E0-2006-DFE6601BC2CD}"/>
              </a:ext>
            </a:extLst>
          </p:cNvPr>
          <p:cNvGrpSpPr/>
          <p:nvPr/>
        </p:nvGrpSpPr>
        <p:grpSpPr>
          <a:xfrm>
            <a:off x="626744" y="363809"/>
            <a:ext cx="10931525" cy="713740"/>
            <a:chOff x="626744" y="363809"/>
            <a:chExt cx="10931525" cy="713740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3DD049AC-22CE-CE9A-6492-1D8F6CC10B11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10277449" y="4241"/>
                  </a:lnTo>
                  <a:lnTo>
                    <a:pt x="10277449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9F40B919-7540-2F82-900B-67AD7ABF59E5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10277449" y="0"/>
                  </a:lnTo>
                  <a:lnTo>
                    <a:pt x="10277449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32FBEAFD-4003-05E5-7660-05DA888493A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6744" y="363809"/>
              <a:ext cx="1422347" cy="713215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E201CC5F-086D-ABDD-E612-C6C3BFD68DA4}"/>
              </a:ext>
            </a:extLst>
          </p:cNvPr>
          <p:cNvGrpSpPr/>
          <p:nvPr/>
        </p:nvGrpSpPr>
        <p:grpSpPr>
          <a:xfrm>
            <a:off x="1498904" y="6429565"/>
            <a:ext cx="9784715" cy="13970"/>
            <a:chOff x="1498904" y="6429565"/>
            <a:chExt cx="9784715" cy="13970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EFAE4C26-6991-DDBA-218F-532B802D8B4E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9774631" y="4241"/>
                  </a:lnTo>
                  <a:lnTo>
                    <a:pt x="9774631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61742165-E43C-8C6B-BDDF-6D29AF617085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9774631" y="0"/>
                  </a:lnTo>
                  <a:lnTo>
                    <a:pt x="9774631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>
            <a:extLst>
              <a:ext uri="{FF2B5EF4-FFF2-40B4-BE49-F238E27FC236}">
                <a16:creationId xmlns:a16="http://schemas.microsoft.com/office/drawing/2014/main" id="{4F9DCC65-E08C-1938-0A14-DB088AD875B9}"/>
              </a:ext>
            </a:extLst>
          </p:cNvPr>
          <p:cNvSpPr/>
          <p:nvPr/>
        </p:nvSpPr>
        <p:spPr>
          <a:xfrm>
            <a:off x="11394643" y="6351130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723DD2C5-92A2-5E83-46C5-315290DBC22B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44176" rIns="0" bIns="0" rtlCol="0">
            <a:spAutoFit/>
          </a:bodyPr>
          <a:lstStyle/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pic>
        <p:nvPicPr>
          <p:cNvPr id="7" name="Resim 6" descr="Vley 'de evleri">
            <a:extLst>
              <a:ext uri="{FF2B5EF4-FFF2-40B4-BE49-F238E27FC236}">
                <a16:creationId xmlns:a16="http://schemas.microsoft.com/office/drawing/2014/main" id="{92456FDD-351B-286C-3546-62DA0925EF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962029" y="1545065"/>
            <a:ext cx="10267942" cy="3934985"/>
          </a:xfrm>
          <a:prstGeom prst="rect">
            <a:avLst/>
          </a:prstGeom>
        </p:spPr>
      </p:pic>
      <p:pic>
        <p:nvPicPr>
          <p:cNvPr id="13" name="Resim 12" descr="Mor gece gökyüzü">
            <a:extLst>
              <a:ext uri="{FF2B5EF4-FFF2-40B4-BE49-F238E27FC236}">
                <a16:creationId xmlns:a16="http://schemas.microsoft.com/office/drawing/2014/main" id="{B6616DCF-7AA6-650A-D0F4-84DE9435E4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b="7778"/>
          <a:stretch/>
        </p:blipFill>
        <p:spPr>
          <a:xfrm>
            <a:off x="12402390" y="1654281"/>
            <a:ext cx="10071235" cy="3825770"/>
          </a:xfrm>
          <a:prstGeom prst="rect">
            <a:avLst/>
          </a:prstGeom>
        </p:spPr>
      </p:pic>
      <p:sp>
        <p:nvSpPr>
          <p:cNvPr id="14" name="Serbest Form: Şekil 13">
            <a:extLst>
              <a:ext uri="{FF2B5EF4-FFF2-40B4-BE49-F238E27FC236}">
                <a16:creationId xmlns:a16="http://schemas.microsoft.com/office/drawing/2014/main" id="{9D1F2D56-70B5-18FD-DF9E-932BE92FC6D4}"/>
              </a:ext>
            </a:extLst>
          </p:cNvPr>
          <p:cNvSpPr/>
          <p:nvPr/>
        </p:nvSpPr>
        <p:spPr>
          <a:xfrm>
            <a:off x="30304" y="1226188"/>
            <a:ext cx="12169422" cy="5065657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8807724" y="2834337"/>
                </a:moveTo>
                <a:cubicBezTo>
                  <a:pt x="8861172" y="2834337"/>
                  <a:pt x="8887896" y="2878877"/>
                  <a:pt x="8887896" y="2967957"/>
                </a:cubicBezTo>
                <a:lnTo>
                  <a:pt x="8887896" y="3850875"/>
                </a:lnTo>
                <a:cubicBezTo>
                  <a:pt x="8887896" y="3957086"/>
                  <a:pt x="8860487" y="4010191"/>
                  <a:pt x="8805668" y="4010191"/>
                </a:cubicBezTo>
                <a:cubicBezTo>
                  <a:pt x="8774148" y="4010191"/>
                  <a:pt x="8751536" y="3998028"/>
                  <a:pt x="8737830" y="3973703"/>
                </a:cubicBezTo>
                <a:cubicBezTo>
                  <a:pt x="8724126" y="3949377"/>
                  <a:pt x="8717274" y="3909120"/>
                  <a:pt x="8717274" y="3852931"/>
                </a:cubicBezTo>
                <a:lnTo>
                  <a:pt x="8717274" y="2971041"/>
                </a:lnTo>
                <a:cubicBezTo>
                  <a:pt x="8717274" y="2879905"/>
                  <a:pt x="8747424" y="2834337"/>
                  <a:pt x="8807724" y="2834337"/>
                </a:cubicBezTo>
                <a:close/>
                <a:moveTo>
                  <a:pt x="3864250" y="2834337"/>
                </a:moveTo>
                <a:cubicBezTo>
                  <a:pt x="3917697" y="2834337"/>
                  <a:pt x="3944421" y="2878877"/>
                  <a:pt x="3944421" y="2967957"/>
                </a:cubicBezTo>
                <a:lnTo>
                  <a:pt x="3944421" y="3850875"/>
                </a:lnTo>
                <a:cubicBezTo>
                  <a:pt x="3944421" y="3957086"/>
                  <a:pt x="3917012" y="4010191"/>
                  <a:pt x="3862194" y="4010191"/>
                </a:cubicBezTo>
                <a:cubicBezTo>
                  <a:pt x="3830673" y="4010191"/>
                  <a:pt x="3808061" y="3998028"/>
                  <a:pt x="3794356" y="3973703"/>
                </a:cubicBezTo>
                <a:cubicBezTo>
                  <a:pt x="3780652" y="3949377"/>
                  <a:pt x="3773799" y="3909120"/>
                  <a:pt x="3773799" y="3852931"/>
                </a:cubicBezTo>
                <a:lnTo>
                  <a:pt x="3773799" y="2971041"/>
                </a:lnTo>
                <a:cubicBezTo>
                  <a:pt x="3773799" y="2879905"/>
                  <a:pt x="3803949" y="2834337"/>
                  <a:pt x="3864250" y="2834337"/>
                </a:cubicBezTo>
                <a:close/>
                <a:moveTo>
                  <a:pt x="5856551" y="2826115"/>
                </a:moveTo>
                <a:lnTo>
                  <a:pt x="5872997" y="2826115"/>
                </a:lnTo>
                <a:lnTo>
                  <a:pt x="5952141" y="3746035"/>
                </a:lnTo>
                <a:lnTo>
                  <a:pt x="5787686" y="3746035"/>
                </a:lnTo>
                <a:close/>
                <a:moveTo>
                  <a:pt x="9390065" y="2517761"/>
                </a:moveTo>
                <a:lnTo>
                  <a:pt x="9390065" y="4326767"/>
                </a:lnTo>
                <a:lnTo>
                  <a:pt x="9743644" y="4326767"/>
                </a:lnTo>
                <a:lnTo>
                  <a:pt x="9743644" y="3422264"/>
                </a:lnTo>
                <a:lnTo>
                  <a:pt x="9924544" y="4326767"/>
                </a:lnTo>
                <a:lnTo>
                  <a:pt x="10278123" y="4326767"/>
                </a:lnTo>
                <a:lnTo>
                  <a:pt x="10278123" y="2517761"/>
                </a:lnTo>
                <a:lnTo>
                  <a:pt x="9928655" y="2517761"/>
                </a:lnTo>
                <a:lnTo>
                  <a:pt x="9928655" y="3384234"/>
                </a:lnTo>
                <a:lnTo>
                  <a:pt x="9762144" y="2517761"/>
                </a:lnTo>
                <a:close/>
                <a:moveTo>
                  <a:pt x="7358022" y="2517761"/>
                </a:moveTo>
                <a:lnTo>
                  <a:pt x="7646846" y="3731645"/>
                </a:lnTo>
                <a:lnTo>
                  <a:pt x="7646846" y="4326767"/>
                </a:lnTo>
                <a:lnTo>
                  <a:pt x="7988090" y="4326767"/>
                </a:lnTo>
                <a:lnTo>
                  <a:pt x="7988090" y="3731645"/>
                </a:lnTo>
                <a:lnTo>
                  <a:pt x="8275887" y="2517761"/>
                </a:lnTo>
                <a:lnTo>
                  <a:pt x="7918197" y="2517761"/>
                </a:lnTo>
                <a:lnTo>
                  <a:pt x="7817468" y="3130357"/>
                </a:lnTo>
                <a:lnTo>
                  <a:pt x="7716740" y="2517761"/>
                </a:lnTo>
                <a:close/>
                <a:moveTo>
                  <a:pt x="5562588" y="2517761"/>
                </a:moveTo>
                <a:lnTo>
                  <a:pt x="5387855" y="4326767"/>
                </a:lnTo>
                <a:lnTo>
                  <a:pt x="5739377" y="4326767"/>
                </a:lnTo>
                <a:lnTo>
                  <a:pt x="5761989" y="4034859"/>
                </a:lnTo>
                <a:lnTo>
                  <a:pt x="5979893" y="4034859"/>
                </a:lnTo>
                <a:lnTo>
                  <a:pt x="6005589" y="4326767"/>
                </a:lnTo>
                <a:lnTo>
                  <a:pt x="6347861" y="4326767"/>
                </a:lnTo>
                <a:lnTo>
                  <a:pt x="6176211" y="2517761"/>
                </a:lnTo>
                <a:close/>
                <a:moveTo>
                  <a:pt x="2379666" y="2517761"/>
                </a:moveTo>
                <a:lnTo>
                  <a:pt x="2379666" y="4326767"/>
                </a:lnTo>
                <a:lnTo>
                  <a:pt x="2733244" y="4326767"/>
                </a:lnTo>
                <a:lnTo>
                  <a:pt x="2733244" y="3422264"/>
                </a:lnTo>
                <a:lnTo>
                  <a:pt x="2914145" y="4326767"/>
                </a:lnTo>
                <a:lnTo>
                  <a:pt x="3267723" y="4326767"/>
                </a:lnTo>
                <a:lnTo>
                  <a:pt x="3267723" y="2517761"/>
                </a:lnTo>
                <a:lnTo>
                  <a:pt x="2918256" y="2517761"/>
                </a:lnTo>
                <a:lnTo>
                  <a:pt x="2918256" y="3384234"/>
                </a:lnTo>
                <a:lnTo>
                  <a:pt x="2751745" y="2517761"/>
                </a:lnTo>
                <a:close/>
                <a:moveTo>
                  <a:pt x="1886970" y="2517761"/>
                </a:moveTo>
                <a:lnTo>
                  <a:pt x="1886970" y="4326767"/>
                </a:lnTo>
                <a:lnTo>
                  <a:pt x="2236437" y="4326767"/>
                </a:lnTo>
                <a:lnTo>
                  <a:pt x="2236437" y="2517761"/>
                </a:lnTo>
                <a:close/>
                <a:moveTo>
                  <a:pt x="4390060" y="2516733"/>
                </a:moveTo>
                <a:lnTo>
                  <a:pt x="4613102" y="4326767"/>
                </a:lnTo>
                <a:lnTo>
                  <a:pt x="5106467" y="4326767"/>
                </a:lnTo>
                <a:lnTo>
                  <a:pt x="5329509" y="2516733"/>
                </a:lnTo>
                <a:lnTo>
                  <a:pt x="4985181" y="2516733"/>
                </a:lnTo>
                <a:lnTo>
                  <a:pt x="4866980" y="3748091"/>
                </a:lnTo>
                <a:lnTo>
                  <a:pt x="4734388" y="2516733"/>
                </a:lnTo>
                <a:close/>
                <a:moveTo>
                  <a:pt x="8802584" y="2501316"/>
                </a:moveTo>
                <a:cubicBezTo>
                  <a:pt x="8656631" y="2501316"/>
                  <a:pt x="8545794" y="2541402"/>
                  <a:pt x="8470077" y="2621574"/>
                </a:cubicBezTo>
                <a:cubicBezTo>
                  <a:pt x="8394360" y="2701746"/>
                  <a:pt x="8356501" y="2819263"/>
                  <a:pt x="8356501" y="2974124"/>
                </a:cubicBezTo>
                <a:lnTo>
                  <a:pt x="8356501" y="3833402"/>
                </a:lnTo>
                <a:cubicBezTo>
                  <a:pt x="8356501" y="3998542"/>
                  <a:pt x="8394702" y="4124796"/>
                  <a:pt x="8471105" y="4212163"/>
                </a:cubicBezTo>
                <a:cubicBezTo>
                  <a:pt x="8547508" y="4299529"/>
                  <a:pt x="8658002" y="4343213"/>
                  <a:pt x="8802584" y="4343213"/>
                </a:cubicBezTo>
                <a:cubicBezTo>
                  <a:pt x="8947168" y="4343213"/>
                  <a:pt x="9057661" y="4299529"/>
                  <a:pt x="9134064" y="4212163"/>
                </a:cubicBezTo>
                <a:cubicBezTo>
                  <a:pt x="9210468" y="4124796"/>
                  <a:pt x="9248669" y="3998542"/>
                  <a:pt x="9248669" y="3833402"/>
                </a:cubicBezTo>
                <a:lnTo>
                  <a:pt x="9248669" y="2974124"/>
                </a:lnTo>
                <a:cubicBezTo>
                  <a:pt x="9248669" y="2819263"/>
                  <a:pt x="9210810" y="2701746"/>
                  <a:pt x="9135092" y="2621574"/>
                </a:cubicBezTo>
                <a:cubicBezTo>
                  <a:pt x="9059375" y="2541402"/>
                  <a:pt x="8948538" y="2501316"/>
                  <a:pt x="8802584" y="2501316"/>
                </a:cubicBezTo>
                <a:close/>
                <a:moveTo>
                  <a:pt x="6837696" y="2501316"/>
                </a:moveTo>
                <a:cubicBezTo>
                  <a:pt x="6702020" y="2501316"/>
                  <a:pt x="6598379" y="2541744"/>
                  <a:pt x="6526773" y="2622601"/>
                </a:cubicBezTo>
                <a:cubicBezTo>
                  <a:pt x="6455167" y="2703458"/>
                  <a:pt x="6419363" y="2820975"/>
                  <a:pt x="6419363" y="2975152"/>
                </a:cubicBezTo>
                <a:cubicBezTo>
                  <a:pt x="6419363" y="3122476"/>
                  <a:pt x="6480006" y="3253355"/>
                  <a:pt x="6601291" y="3367789"/>
                </a:cubicBezTo>
                <a:lnTo>
                  <a:pt x="6763691" y="3521965"/>
                </a:lnTo>
                <a:cubicBezTo>
                  <a:pt x="6811656" y="3567190"/>
                  <a:pt x="6849173" y="3606762"/>
                  <a:pt x="6876240" y="3640681"/>
                </a:cubicBezTo>
                <a:cubicBezTo>
                  <a:pt x="6903307" y="3674600"/>
                  <a:pt x="6922322" y="3710232"/>
                  <a:pt x="6933285" y="3747577"/>
                </a:cubicBezTo>
                <a:cubicBezTo>
                  <a:pt x="6944248" y="3784922"/>
                  <a:pt x="6949731" y="3831346"/>
                  <a:pt x="6949731" y="3886850"/>
                </a:cubicBezTo>
                <a:cubicBezTo>
                  <a:pt x="6949731" y="3930704"/>
                  <a:pt x="6943393" y="3962225"/>
                  <a:pt x="6930715" y="3981412"/>
                </a:cubicBezTo>
                <a:cubicBezTo>
                  <a:pt x="6918038" y="4000598"/>
                  <a:pt x="6895255" y="4010191"/>
                  <a:pt x="6862364" y="4010191"/>
                </a:cubicBezTo>
                <a:cubicBezTo>
                  <a:pt x="6830844" y="4010191"/>
                  <a:pt x="6808745" y="3998371"/>
                  <a:pt x="6796068" y="3974731"/>
                </a:cubicBezTo>
                <a:cubicBezTo>
                  <a:pt x="6783391" y="3951090"/>
                  <a:pt x="6777053" y="3918370"/>
                  <a:pt x="6777053" y="3876571"/>
                </a:cubicBezTo>
                <a:lnTo>
                  <a:pt x="6777053" y="3650446"/>
                </a:lnTo>
                <a:lnTo>
                  <a:pt x="6419363" y="3650446"/>
                </a:lnTo>
                <a:lnTo>
                  <a:pt x="6419363" y="3827235"/>
                </a:lnTo>
                <a:cubicBezTo>
                  <a:pt x="6419363" y="4006765"/>
                  <a:pt x="6455851" y="4137644"/>
                  <a:pt x="6528828" y="4219871"/>
                </a:cubicBezTo>
                <a:cubicBezTo>
                  <a:pt x="6601805" y="4302099"/>
                  <a:pt x="6720864" y="4343213"/>
                  <a:pt x="6886004" y="4343213"/>
                </a:cubicBezTo>
                <a:cubicBezTo>
                  <a:pt x="7041552" y="4343213"/>
                  <a:pt x="7150674" y="4295075"/>
                  <a:pt x="7213373" y="4198801"/>
                </a:cubicBezTo>
                <a:cubicBezTo>
                  <a:pt x="7276071" y="4102526"/>
                  <a:pt x="7307420" y="3969420"/>
                  <a:pt x="7307420" y="3799483"/>
                </a:cubicBezTo>
                <a:cubicBezTo>
                  <a:pt x="7307420" y="3715200"/>
                  <a:pt x="7296799" y="3643765"/>
                  <a:pt x="7275557" y="3585178"/>
                </a:cubicBezTo>
                <a:cubicBezTo>
                  <a:pt x="7254315" y="3526590"/>
                  <a:pt x="7226221" y="3475198"/>
                  <a:pt x="7191274" y="3431001"/>
                </a:cubicBezTo>
                <a:cubicBezTo>
                  <a:pt x="7156327" y="3386804"/>
                  <a:pt x="7117954" y="3344833"/>
                  <a:pt x="7076155" y="3305090"/>
                </a:cubicBezTo>
                <a:lnTo>
                  <a:pt x="6867503" y="3104660"/>
                </a:lnTo>
                <a:cubicBezTo>
                  <a:pt x="6827074" y="3066287"/>
                  <a:pt x="6800008" y="3032369"/>
                  <a:pt x="6786303" y="3002904"/>
                </a:cubicBezTo>
                <a:cubicBezTo>
                  <a:pt x="6772598" y="2973439"/>
                  <a:pt x="6765746" y="2946030"/>
                  <a:pt x="6765746" y="2920676"/>
                </a:cubicBezTo>
                <a:cubicBezTo>
                  <a:pt x="6765746" y="2895323"/>
                  <a:pt x="6772427" y="2874594"/>
                  <a:pt x="6785789" y="2858492"/>
                </a:cubicBezTo>
                <a:cubicBezTo>
                  <a:pt x="6799151" y="2842389"/>
                  <a:pt x="6820222" y="2834337"/>
                  <a:pt x="6849002" y="2834337"/>
                </a:cubicBezTo>
                <a:cubicBezTo>
                  <a:pt x="6872985" y="2834337"/>
                  <a:pt x="6892000" y="2841190"/>
                  <a:pt x="6906047" y="2854894"/>
                </a:cubicBezTo>
                <a:cubicBezTo>
                  <a:pt x="6920094" y="2868599"/>
                  <a:pt x="6927118" y="2887785"/>
                  <a:pt x="6927118" y="2912454"/>
                </a:cubicBezTo>
                <a:lnTo>
                  <a:pt x="6927118" y="3036823"/>
                </a:lnTo>
                <a:lnTo>
                  <a:pt x="7295086" y="3036823"/>
                </a:lnTo>
                <a:cubicBezTo>
                  <a:pt x="7295086" y="2856607"/>
                  <a:pt x="7260310" y="2722302"/>
                  <a:pt x="7190760" y="2633908"/>
                </a:cubicBezTo>
                <a:cubicBezTo>
                  <a:pt x="7121210" y="2545513"/>
                  <a:pt x="7003521" y="2501316"/>
                  <a:pt x="6837696" y="2501316"/>
                </a:cubicBezTo>
                <a:close/>
                <a:moveTo>
                  <a:pt x="3859110" y="2501316"/>
                </a:moveTo>
                <a:cubicBezTo>
                  <a:pt x="3713156" y="2501316"/>
                  <a:pt x="3602321" y="2541402"/>
                  <a:pt x="3526603" y="2621574"/>
                </a:cubicBezTo>
                <a:cubicBezTo>
                  <a:pt x="3450885" y="2701746"/>
                  <a:pt x="3413026" y="2819263"/>
                  <a:pt x="3413026" y="2974124"/>
                </a:cubicBezTo>
                <a:lnTo>
                  <a:pt x="3413026" y="3833402"/>
                </a:lnTo>
                <a:cubicBezTo>
                  <a:pt x="3413026" y="3998542"/>
                  <a:pt x="3451228" y="4124796"/>
                  <a:pt x="3527631" y="4212163"/>
                </a:cubicBezTo>
                <a:cubicBezTo>
                  <a:pt x="3604034" y="4299529"/>
                  <a:pt x="3714527" y="4343213"/>
                  <a:pt x="3859110" y="4343213"/>
                </a:cubicBezTo>
                <a:cubicBezTo>
                  <a:pt x="4003694" y="4343213"/>
                  <a:pt x="4114187" y="4299529"/>
                  <a:pt x="4190590" y="4212163"/>
                </a:cubicBezTo>
                <a:cubicBezTo>
                  <a:pt x="4266993" y="4124796"/>
                  <a:pt x="4305194" y="3998542"/>
                  <a:pt x="4305194" y="3833402"/>
                </a:cubicBezTo>
                <a:lnTo>
                  <a:pt x="4305194" y="2974124"/>
                </a:lnTo>
                <a:cubicBezTo>
                  <a:pt x="4305194" y="2819263"/>
                  <a:pt x="4267335" y="2701746"/>
                  <a:pt x="4191618" y="2621574"/>
                </a:cubicBezTo>
                <a:cubicBezTo>
                  <a:pt x="4115900" y="2541402"/>
                  <a:pt x="4005064" y="2501316"/>
                  <a:pt x="3859110" y="2501316"/>
                </a:cubicBezTo>
                <a:close/>
                <a:moveTo>
                  <a:pt x="1877720" y="2116902"/>
                </a:moveTo>
                <a:lnTo>
                  <a:pt x="1877720" y="2423200"/>
                </a:lnTo>
                <a:lnTo>
                  <a:pt x="2245688" y="2423200"/>
                </a:lnTo>
                <a:lnTo>
                  <a:pt x="2245688" y="211690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solidFill>
                <a:schemeClr val="bg1"/>
              </a:solidFill>
            </a:endParaRPr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05E017C4-F862-8DD1-C55B-96BF58C74747}"/>
              </a:ext>
            </a:extLst>
          </p:cNvPr>
          <p:cNvCxnSpPr>
            <a:cxnSpLocks/>
          </p:cNvCxnSpPr>
          <p:nvPr/>
        </p:nvCxnSpPr>
        <p:spPr>
          <a:xfrm>
            <a:off x="12180711" y="2085720"/>
            <a:ext cx="10800" cy="3346591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81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11111E-6 L -0.925 -0.0011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81481E-6 L -0.90143 0.00162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78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/>
          <p:nvPr/>
        </p:nvCxnSpPr>
        <p:spPr>
          <a:xfrm>
            <a:off x="6081513" y="4809819"/>
            <a:ext cx="5390000" cy="0"/>
          </a:xfrm>
          <a:prstGeom prst="line">
            <a:avLst/>
          </a:prstGeom>
          <a:ln w="127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 24">
            <a:extLst>
              <a:ext uri="{FF2B5EF4-FFF2-40B4-BE49-F238E27FC236}">
                <a16:creationId xmlns:a16="http://schemas.microsoft.com/office/drawing/2014/main" id="{DCC57747-5ACF-C1E0-8203-A795D33C3ED3}"/>
              </a:ext>
            </a:extLst>
          </p:cNvPr>
          <p:cNvGrpSpPr/>
          <p:nvPr/>
        </p:nvGrpSpPr>
        <p:grpSpPr>
          <a:xfrm>
            <a:off x="11121344" y="4377627"/>
            <a:ext cx="898333" cy="898333"/>
            <a:chOff x="10967542" y="4278743"/>
            <a:chExt cx="1080000" cy="10800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10967542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rgbClr val="9E0000"/>
                </a:solidFill>
              </a:endParaRPr>
            </a:p>
          </p:txBody>
        </p:sp>
        <p:pic>
          <p:nvPicPr>
            <p:cNvPr id="16" name="Grafik 15" descr="Düşünce düz dolguyla">
              <a:extLst>
                <a:ext uri="{FF2B5EF4-FFF2-40B4-BE49-F238E27FC236}">
                  <a16:creationId xmlns:a16="http://schemas.microsoft.com/office/drawing/2014/main" id="{BACEC22E-A595-3CD5-652C-3245DC262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096515" y="4361543"/>
              <a:ext cx="914400" cy="914400"/>
            </a:xfrm>
            <a:prstGeom prst="rect">
              <a:avLst/>
            </a:prstGeom>
          </p:spPr>
        </p:pic>
      </p:grpSp>
      <p:grpSp>
        <p:nvGrpSpPr>
          <p:cNvPr id="24" name="Grup 23">
            <a:extLst>
              <a:ext uri="{FF2B5EF4-FFF2-40B4-BE49-F238E27FC236}">
                <a16:creationId xmlns:a16="http://schemas.microsoft.com/office/drawing/2014/main" id="{429C451E-0204-6BDA-8130-631197B5591B}"/>
              </a:ext>
            </a:extLst>
          </p:cNvPr>
          <p:cNvGrpSpPr/>
          <p:nvPr/>
        </p:nvGrpSpPr>
        <p:grpSpPr>
          <a:xfrm>
            <a:off x="8333164" y="4353466"/>
            <a:ext cx="898333" cy="898333"/>
            <a:chOff x="8254514" y="4278743"/>
            <a:chExt cx="1080000" cy="108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8254514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rgbClr val="9E0000"/>
                </a:solidFill>
              </a:endParaRPr>
            </a:p>
          </p:txBody>
        </p:sp>
        <p:pic>
          <p:nvPicPr>
            <p:cNvPr id="18" name="Grafik 17" descr="Atom düz dolguyla">
              <a:extLst>
                <a:ext uri="{FF2B5EF4-FFF2-40B4-BE49-F238E27FC236}">
                  <a16:creationId xmlns:a16="http://schemas.microsoft.com/office/drawing/2014/main" id="{19C3E444-76DC-1CDC-2B47-540E61C5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324286" y="4370116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A1981BC5-338D-35D6-50D9-0C3224120351}"/>
              </a:ext>
            </a:extLst>
          </p:cNvPr>
          <p:cNvGrpSpPr/>
          <p:nvPr/>
        </p:nvGrpSpPr>
        <p:grpSpPr>
          <a:xfrm>
            <a:off x="5563814" y="4180930"/>
            <a:ext cx="1257667" cy="1257667"/>
            <a:chOff x="5541486" y="4278743"/>
            <a:chExt cx="1080000" cy="108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5541486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9E0000"/>
                </a:solidFill>
              </a:endParaRPr>
            </a:p>
          </p:txBody>
        </p:sp>
        <p:pic>
          <p:nvPicPr>
            <p:cNvPr id="20" name="Grafik 19" descr="Bilgi düz dolguyla">
              <a:extLst>
                <a:ext uri="{FF2B5EF4-FFF2-40B4-BE49-F238E27FC236}">
                  <a16:creationId xmlns:a16="http://schemas.microsoft.com/office/drawing/2014/main" id="{52EA1B0A-E003-4EBE-8558-F9521ABA7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582886" y="4325206"/>
              <a:ext cx="997200" cy="9972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2188736" y="2190262"/>
            <a:ext cx="8007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NASIL</a:t>
            </a:r>
            <a:r>
              <a:rPr lang="tr-TR" sz="7200" dirty="0">
                <a:solidFill>
                  <a:srgbClr val="9E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YAPIYORUZ?</a:t>
            </a:r>
            <a:r>
              <a:rPr lang="tr-TR" sz="7200" dirty="0">
                <a:solidFill>
                  <a:srgbClr val="9E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grpSp>
        <p:nvGrpSpPr>
          <p:cNvPr id="2" name="object 3">
            <a:extLst>
              <a:ext uri="{FF2B5EF4-FFF2-40B4-BE49-F238E27FC236}">
                <a16:creationId xmlns:a16="http://schemas.microsoft.com/office/drawing/2014/main" id="{4E55F390-C774-E794-7362-8ADC116198C3}"/>
              </a:ext>
            </a:extLst>
          </p:cNvPr>
          <p:cNvGrpSpPr/>
          <p:nvPr/>
        </p:nvGrpSpPr>
        <p:grpSpPr>
          <a:xfrm>
            <a:off x="626744" y="363809"/>
            <a:ext cx="10931525" cy="713740"/>
            <a:chOff x="626744" y="363809"/>
            <a:chExt cx="10931525" cy="713740"/>
          </a:xfrm>
        </p:grpSpPr>
        <p:sp>
          <p:nvSpPr>
            <p:cNvPr id="3" name="object 4">
              <a:extLst>
                <a:ext uri="{FF2B5EF4-FFF2-40B4-BE49-F238E27FC236}">
                  <a16:creationId xmlns:a16="http://schemas.microsoft.com/office/drawing/2014/main" id="{D6D844D5-DD12-8DEA-69B1-454B43BF79EC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10277449" y="4241"/>
                  </a:lnTo>
                  <a:lnTo>
                    <a:pt x="10277449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rgbClr val="C00000"/>
                </a:solidFill>
              </a:endParaRPr>
            </a:p>
          </p:txBody>
        </p:sp>
        <p:sp>
          <p:nvSpPr>
            <p:cNvPr id="4" name="object 5">
              <a:extLst>
                <a:ext uri="{FF2B5EF4-FFF2-40B4-BE49-F238E27FC236}">
                  <a16:creationId xmlns:a16="http://schemas.microsoft.com/office/drawing/2014/main" id="{41FC8F7D-5BE9-3B23-AD8E-5D75792D0052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10277449" y="0"/>
                  </a:lnTo>
                  <a:lnTo>
                    <a:pt x="10277449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srgbClr val="C00000"/>
                </a:solidFill>
              </a:endParaRPr>
            </a:p>
          </p:txBody>
        </p:sp>
        <p:pic>
          <p:nvPicPr>
            <p:cNvPr id="5" name="object 6">
              <a:extLst>
                <a:ext uri="{FF2B5EF4-FFF2-40B4-BE49-F238E27FC236}">
                  <a16:creationId xmlns:a16="http://schemas.microsoft.com/office/drawing/2014/main" id="{966A8E3E-F9E7-78F7-6F90-D5E1F74D2A7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6744" y="363809"/>
              <a:ext cx="1422347" cy="713215"/>
            </a:xfrm>
            <a:prstGeom prst="rect">
              <a:avLst/>
            </a:prstGeom>
          </p:spPr>
        </p:pic>
      </p:grpSp>
      <p:grpSp>
        <p:nvGrpSpPr>
          <p:cNvPr id="6" name="object 8">
            <a:extLst>
              <a:ext uri="{FF2B5EF4-FFF2-40B4-BE49-F238E27FC236}">
                <a16:creationId xmlns:a16="http://schemas.microsoft.com/office/drawing/2014/main" id="{F142C166-3099-3CA4-5FEA-6FCB6F5221DC}"/>
              </a:ext>
            </a:extLst>
          </p:cNvPr>
          <p:cNvGrpSpPr/>
          <p:nvPr/>
        </p:nvGrpSpPr>
        <p:grpSpPr>
          <a:xfrm>
            <a:off x="1498904" y="6429565"/>
            <a:ext cx="9784715" cy="13970"/>
            <a:chOff x="1498904" y="6429565"/>
            <a:chExt cx="9784715" cy="13970"/>
          </a:xfrm>
        </p:grpSpPr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4C4E3A04-423A-4D21-EFDC-CF6899309E4E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9774631" y="4241"/>
                  </a:lnTo>
                  <a:lnTo>
                    <a:pt x="9774631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rgbClr val="C00000"/>
                </a:solidFill>
              </a:endParaRPr>
            </a:p>
          </p:txBody>
        </p:sp>
        <p:sp>
          <p:nvSpPr>
            <p:cNvPr id="9" name="object 10">
              <a:extLst>
                <a:ext uri="{FF2B5EF4-FFF2-40B4-BE49-F238E27FC236}">
                  <a16:creationId xmlns:a16="http://schemas.microsoft.com/office/drawing/2014/main" id="{4CBD4809-99C9-115A-B777-EC24008B0594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9774631" y="0"/>
                  </a:lnTo>
                  <a:lnTo>
                    <a:pt x="9774631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srgbClr val="C00000"/>
                </a:solidFill>
              </a:endParaRPr>
            </a:p>
          </p:txBody>
        </p:sp>
      </p:grpSp>
      <p:sp>
        <p:nvSpPr>
          <p:cNvPr id="11" name="object 11">
            <a:extLst>
              <a:ext uri="{FF2B5EF4-FFF2-40B4-BE49-F238E27FC236}">
                <a16:creationId xmlns:a16="http://schemas.microsoft.com/office/drawing/2014/main" id="{EF4B8A79-0C2C-E503-4128-DAE33A4C6D28}"/>
              </a:ext>
            </a:extLst>
          </p:cNvPr>
          <p:cNvSpPr/>
          <p:nvPr/>
        </p:nvSpPr>
        <p:spPr>
          <a:xfrm>
            <a:off x="11394643" y="6351130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>
              <a:solidFill>
                <a:srgbClr val="C00000"/>
              </a:solidFill>
            </a:endParaRP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FB741512-E8E3-F208-2804-229E4982B1CD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615280" y="6291846"/>
            <a:ext cx="817318" cy="211320"/>
          </a:xfrm>
          <a:prstGeom prst="rect">
            <a:avLst/>
          </a:prstGeom>
        </p:spPr>
        <p:txBody>
          <a:bodyPr vert="horz" wrap="square" lIns="0" tIns="44176" rIns="0" bIns="0" rtlCol="0">
            <a:spAutoFit/>
          </a:bodyPr>
          <a:lstStyle/>
          <a:p>
            <a:pPr marL="12700">
              <a:lnSpc>
                <a:spcPts val="1300"/>
              </a:lnSpc>
            </a:pPr>
            <a:r>
              <a:rPr spc="-35" dirty="0">
                <a:solidFill>
                  <a:srgbClr val="C00000"/>
                </a:solidFill>
              </a:rPr>
              <a:t>istun.edu.tr</a:t>
            </a:r>
          </a:p>
        </p:txBody>
      </p:sp>
    </p:spTree>
    <p:extLst>
      <p:ext uri="{BB962C8B-B14F-4D97-AF65-F5344CB8AC3E}">
        <p14:creationId xmlns:p14="http://schemas.microsoft.com/office/powerpoint/2010/main" val="34823455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 xmlns:p14="http://schemas.microsoft.com/office/powerpoint/2010/main" xmlns:a14="http://schemas.microsoft.com/office/drawing/2010/main" xmlns:p15="http://schemas.microsoft.com/office/powerpoint/2012/main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>
            <a:cxnSpLocks/>
          </p:cNvCxnSpPr>
          <p:nvPr/>
        </p:nvCxnSpPr>
        <p:spPr>
          <a:xfrm>
            <a:off x="3401000" y="4824307"/>
            <a:ext cx="5390000" cy="0"/>
          </a:xfrm>
          <a:prstGeom prst="line">
            <a:avLst/>
          </a:prstGeom>
          <a:ln w="127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 24">
            <a:extLst>
              <a:ext uri="{FF2B5EF4-FFF2-40B4-BE49-F238E27FC236}">
                <a16:creationId xmlns:a16="http://schemas.microsoft.com/office/drawing/2014/main" id="{DCC57747-5ACF-C1E0-8203-A795D33C3ED3}"/>
              </a:ext>
            </a:extLst>
          </p:cNvPr>
          <p:cNvGrpSpPr/>
          <p:nvPr/>
        </p:nvGrpSpPr>
        <p:grpSpPr>
          <a:xfrm>
            <a:off x="8440831" y="4392115"/>
            <a:ext cx="898333" cy="898333"/>
            <a:chOff x="10967542" y="4278743"/>
            <a:chExt cx="1080000" cy="10800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10967542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b="1">
                <a:solidFill>
                  <a:srgbClr val="9E0000"/>
                </a:solidFill>
              </a:endParaRPr>
            </a:p>
          </p:txBody>
        </p:sp>
        <p:pic>
          <p:nvPicPr>
            <p:cNvPr id="16" name="Grafik 15" descr="Düşünce düz dolguyla">
              <a:extLst>
                <a:ext uri="{FF2B5EF4-FFF2-40B4-BE49-F238E27FC236}">
                  <a16:creationId xmlns:a16="http://schemas.microsoft.com/office/drawing/2014/main" id="{BACEC22E-A595-3CD5-652C-3245DC262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096515" y="4361543"/>
              <a:ext cx="914400" cy="914400"/>
            </a:xfrm>
            <a:prstGeom prst="rect">
              <a:avLst/>
            </a:prstGeom>
          </p:spPr>
        </p:pic>
      </p:grpSp>
      <p:grpSp>
        <p:nvGrpSpPr>
          <p:cNvPr id="24" name="Grup 23">
            <a:extLst>
              <a:ext uri="{FF2B5EF4-FFF2-40B4-BE49-F238E27FC236}">
                <a16:creationId xmlns:a16="http://schemas.microsoft.com/office/drawing/2014/main" id="{429C451E-0204-6BDA-8130-631197B5591B}"/>
              </a:ext>
            </a:extLst>
          </p:cNvPr>
          <p:cNvGrpSpPr/>
          <p:nvPr/>
        </p:nvGrpSpPr>
        <p:grpSpPr>
          <a:xfrm>
            <a:off x="5467167" y="4188286"/>
            <a:ext cx="1257667" cy="1257667"/>
            <a:chOff x="8254514" y="4278743"/>
            <a:chExt cx="1080000" cy="108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8254514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b="1">
                <a:solidFill>
                  <a:srgbClr val="9E0000"/>
                </a:solidFill>
              </a:endParaRPr>
            </a:p>
          </p:txBody>
        </p:sp>
        <p:pic>
          <p:nvPicPr>
            <p:cNvPr id="18" name="Grafik 17" descr="Atom düz dolguyla">
              <a:extLst>
                <a:ext uri="{FF2B5EF4-FFF2-40B4-BE49-F238E27FC236}">
                  <a16:creationId xmlns:a16="http://schemas.microsoft.com/office/drawing/2014/main" id="{19C3E444-76DC-1CDC-2B47-540E61C5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324286" y="4370116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A1981BC5-338D-35D6-50D9-0C3224120351}"/>
              </a:ext>
            </a:extLst>
          </p:cNvPr>
          <p:cNvGrpSpPr/>
          <p:nvPr/>
        </p:nvGrpSpPr>
        <p:grpSpPr>
          <a:xfrm>
            <a:off x="2951834" y="4367953"/>
            <a:ext cx="898333" cy="898333"/>
            <a:chOff x="5541486" y="4278743"/>
            <a:chExt cx="1080000" cy="108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5541486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b="1">
                <a:solidFill>
                  <a:srgbClr val="9E0000"/>
                </a:solidFill>
              </a:endParaRPr>
            </a:p>
          </p:txBody>
        </p:sp>
        <p:pic>
          <p:nvPicPr>
            <p:cNvPr id="20" name="Grafik 19" descr="Bilgi düz dolguyla">
              <a:extLst>
                <a:ext uri="{FF2B5EF4-FFF2-40B4-BE49-F238E27FC236}">
                  <a16:creationId xmlns:a16="http://schemas.microsoft.com/office/drawing/2014/main" id="{52EA1B0A-E003-4EBE-8558-F9521ABA7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582886" y="4325206"/>
              <a:ext cx="997200" cy="9972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2095500" y="2206199"/>
            <a:ext cx="8420100" cy="119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186" b="1" dirty="0">
                <a:solidFill>
                  <a:srgbClr val="9E0000"/>
                </a:solidFill>
                <a:latin typeface="Tw Cen MT" panose="020B0602020104020603" pitchFamily="34" charset="0"/>
                <a:ea typeface="Tahoma" panose="020B0604030504040204" pitchFamily="34" charset="0"/>
                <a:cs typeface="Tahoma" panose="020B0604030504040204" pitchFamily="34" charset="0"/>
              </a:rPr>
              <a:t>NE KAZANIYORUZ?</a:t>
            </a:r>
          </a:p>
        </p:txBody>
      </p:sp>
      <p:grpSp>
        <p:nvGrpSpPr>
          <p:cNvPr id="2" name="object 3">
            <a:extLst>
              <a:ext uri="{FF2B5EF4-FFF2-40B4-BE49-F238E27FC236}">
                <a16:creationId xmlns:a16="http://schemas.microsoft.com/office/drawing/2014/main" id="{2A14839D-4D93-8290-F292-66C4AF4F5ED2}"/>
              </a:ext>
            </a:extLst>
          </p:cNvPr>
          <p:cNvGrpSpPr/>
          <p:nvPr/>
        </p:nvGrpSpPr>
        <p:grpSpPr>
          <a:xfrm>
            <a:off x="626744" y="363809"/>
            <a:ext cx="10931525" cy="713740"/>
            <a:chOff x="626744" y="363809"/>
            <a:chExt cx="10931525" cy="713740"/>
          </a:xfrm>
        </p:grpSpPr>
        <p:sp>
          <p:nvSpPr>
            <p:cNvPr id="3" name="object 4">
              <a:extLst>
                <a:ext uri="{FF2B5EF4-FFF2-40B4-BE49-F238E27FC236}">
                  <a16:creationId xmlns:a16="http://schemas.microsoft.com/office/drawing/2014/main" id="{BE928C6A-3976-27B1-EBDA-1D19859F3B72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10277449" y="4241"/>
                  </a:lnTo>
                  <a:lnTo>
                    <a:pt x="10277449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5">
              <a:extLst>
                <a:ext uri="{FF2B5EF4-FFF2-40B4-BE49-F238E27FC236}">
                  <a16:creationId xmlns:a16="http://schemas.microsoft.com/office/drawing/2014/main" id="{A8070E21-1AA8-98B3-70C5-680F2FEBEBF9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10277449" y="0"/>
                  </a:lnTo>
                  <a:lnTo>
                    <a:pt x="10277449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6">
              <a:extLst>
                <a:ext uri="{FF2B5EF4-FFF2-40B4-BE49-F238E27FC236}">
                  <a16:creationId xmlns:a16="http://schemas.microsoft.com/office/drawing/2014/main" id="{40AE97D9-76AD-CB42-5089-3890FD41793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6744" y="363809"/>
              <a:ext cx="1422347" cy="713215"/>
            </a:xfrm>
            <a:prstGeom prst="rect">
              <a:avLst/>
            </a:prstGeom>
          </p:spPr>
        </p:pic>
      </p:grpSp>
      <p:grpSp>
        <p:nvGrpSpPr>
          <p:cNvPr id="6" name="object 8">
            <a:extLst>
              <a:ext uri="{FF2B5EF4-FFF2-40B4-BE49-F238E27FC236}">
                <a16:creationId xmlns:a16="http://schemas.microsoft.com/office/drawing/2014/main" id="{E0924CE6-CC44-A473-D41B-56D1ED9E2C11}"/>
              </a:ext>
            </a:extLst>
          </p:cNvPr>
          <p:cNvGrpSpPr/>
          <p:nvPr/>
        </p:nvGrpSpPr>
        <p:grpSpPr>
          <a:xfrm>
            <a:off x="1498904" y="6429565"/>
            <a:ext cx="9784715" cy="13970"/>
            <a:chOff x="1498904" y="6429565"/>
            <a:chExt cx="9784715" cy="13970"/>
          </a:xfrm>
        </p:grpSpPr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56E076A0-C16E-F8B2-A514-F83739F49CFB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9774631" y="4241"/>
                  </a:lnTo>
                  <a:lnTo>
                    <a:pt x="9774631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0">
              <a:extLst>
                <a:ext uri="{FF2B5EF4-FFF2-40B4-BE49-F238E27FC236}">
                  <a16:creationId xmlns:a16="http://schemas.microsoft.com/office/drawing/2014/main" id="{5D2934EE-BCCF-0CF4-1E24-87352E0C13F1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9774631" y="0"/>
                  </a:lnTo>
                  <a:lnTo>
                    <a:pt x="9774631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>
            <a:extLst>
              <a:ext uri="{FF2B5EF4-FFF2-40B4-BE49-F238E27FC236}">
                <a16:creationId xmlns:a16="http://schemas.microsoft.com/office/drawing/2014/main" id="{C0C1B66F-3B85-AB41-62BC-98FE6CC42774}"/>
              </a:ext>
            </a:extLst>
          </p:cNvPr>
          <p:cNvSpPr/>
          <p:nvPr/>
        </p:nvSpPr>
        <p:spPr>
          <a:xfrm>
            <a:off x="11394643" y="6351130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5DCB64F7-6205-EEAB-81F1-5E42628DF197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615280" y="6291846"/>
            <a:ext cx="817318" cy="221976"/>
          </a:xfrm>
          <a:prstGeom prst="rect">
            <a:avLst/>
          </a:prstGeom>
        </p:spPr>
        <p:txBody>
          <a:bodyPr vert="horz" wrap="square" lIns="0" tIns="44176" rIns="0" bIns="0" rtlCol="0">
            <a:spAutoFit/>
          </a:bodyPr>
          <a:lstStyle/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</p:spTree>
    <p:extLst>
      <p:ext uri="{BB962C8B-B14F-4D97-AF65-F5344CB8AC3E}">
        <p14:creationId xmlns:p14="http://schemas.microsoft.com/office/powerpoint/2010/main" val="3559944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 xmlns:p14="http://schemas.microsoft.com/office/powerpoint/2010/main" xmlns:a14="http://schemas.microsoft.com/office/drawing/2010/main" xmlns:p15="http://schemas.microsoft.com/office/powerpoint/2012/main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/>
          <p:nvPr/>
        </p:nvCxnSpPr>
        <p:spPr>
          <a:xfrm>
            <a:off x="836728" y="4911231"/>
            <a:ext cx="5390000" cy="0"/>
          </a:xfrm>
          <a:prstGeom prst="line">
            <a:avLst/>
          </a:prstGeom>
          <a:ln w="127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 24">
            <a:extLst>
              <a:ext uri="{FF2B5EF4-FFF2-40B4-BE49-F238E27FC236}">
                <a16:creationId xmlns:a16="http://schemas.microsoft.com/office/drawing/2014/main" id="{DCC57747-5ACF-C1E0-8203-A795D33C3ED3}"/>
              </a:ext>
            </a:extLst>
          </p:cNvPr>
          <p:cNvGrpSpPr/>
          <p:nvPr/>
        </p:nvGrpSpPr>
        <p:grpSpPr>
          <a:xfrm>
            <a:off x="5876558" y="4275211"/>
            <a:ext cx="1257667" cy="1257667"/>
            <a:chOff x="10967542" y="4278743"/>
            <a:chExt cx="1080000" cy="10800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10967542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6" name="Grafik 15" descr="Düşünce düz dolguyla">
              <a:extLst>
                <a:ext uri="{FF2B5EF4-FFF2-40B4-BE49-F238E27FC236}">
                  <a16:creationId xmlns:a16="http://schemas.microsoft.com/office/drawing/2014/main" id="{BACEC22E-A595-3CD5-652C-3245DC262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096515" y="4361543"/>
              <a:ext cx="914400" cy="914400"/>
            </a:xfrm>
            <a:prstGeom prst="rect">
              <a:avLst/>
            </a:prstGeom>
          </p:spPr>
        </p:pic>
      </p:grpSp>
      <p:grpSp>
        <p:nvGrpSpPr>
          <p:cNvPr id="24" name="Grup 23">
            <a:extLst>
              <a:ext uri="{FF2B5EF4-FFF2-40B4-BE49-F238E27FC236}">
                <a16:creationId xmlns:a16="http://schemas.microsoft.com/office/drawing/2014/main" id="{429C451E-0204-6BDA-8130-631197B5591B}"/>
              </a:ext>
            </a:extLst>
          </p:cNvPr>
          <p:cNvGrpSpPr/>
          <p:nvPr/>
        </p:nvGrpSpPr>
        <p:grpSpPr>
          <a:xfrm>
            <a:off x="3132060" y="4493525"/>
            <a:ext cx="898333" cy="898333"/>
            <a:chOff x="8254514" y="4278743"/>
            <a:chExt cx="1080000" cy="108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8254514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18" name="Grafik 17" descr="Atom düz dolguyla">
              <a:extLst>
                <a:ext uri="{FF2B5EF4-FFF2-40B4-BE49-F238E27FC236}">
                  <a16:creationId xmlns:a16="http://schemas.microsoft.com/office/drawing/2014/main" id="{19C3E444-76DC-1CDC-2B47-540E61C5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324286" y="4370116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up 20">
            <a:extLst>
              <a:ext uri="{FF2B5EF4-FFF2-40B4-BE49-F238E27FC236}">
                <a16:creationId xmlns:a16="http://schemas.microsoft.com/office/drawing/2014/main" id="{A1981BC5-338D-35D6-50D9-0C3224120351}"/>
              </a:ext>
            </a:extLst>
          </p:cNvPr>
          <p:cNvGrpSpPr/>
          <p:nvPr/>
        </p:nvGrpSpPr>
        <p:grpSpPr>
          <a:xfrm>
            <a:off x="387562" y="4454878"/>
            <a:ext cx="898333" cy="898333"/>
            <a:chOff x="5541486" y="4278743"/>
            <a:chExt cx="1080000" cy="108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5541486" y="4278743"/>
              <a:ext cx="1080000" cy="108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rgbClr val="9E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20" name="Grafik 19" descr="Bilgi düz dolguyla">
              <a:extLst>
                <a:ext uri="{FF2B5EF4-FFF2-40B4-BE49-F238E27FC236}">
                  <a16:creationId xmlns:a16="http://schemas.microsoft.com/office/drawing/2014/main" id="{52EA1B0A-E003-4EBE-8558-F9521ABA7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592300" y="4341121"/>
              <a:ext cx="997200" cy="997200"/>
            </a:xfrm>
            <a:prstGeom prst="rect">
              <a:avLst/>
            </a:prstGeom>
          </p:spPr>
        </p:pic>
      </p:grp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1827562" y="2295522"/>
            <a:ext cx="9355658" cy="119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186" b="1" dirty="0">
                <a:solidFill>
                  <a:srgbClr val="9E0000"/>
                </a:solidFill>
                <a:latin typeface="Tw Cen MT" panose="020B0602020104020603" pitchFamily="34" charset="0"/>
                <a:ea typeface="Tahoma" panose="020B0604030504040204" pitchFamily="34" charset="0"/>
                <a:cs typeface="Tahoma" panose="020B0604030504040204" pitchFamily="34" charset="0"/>
              </a:rPr>
              <a:t>NEYİ HEDEFLİYORUZ?</a:t>
            </a:r>
          </a:p>
        </p:txBody>
      </p:sp>
      <p:grpSp>
        <p:nvGrpSpPr>
          <p:cNvPr id="2" name="object 3">
            <a:extLst>
              <a:ext uri="{FF2B5EF4-FFF2-40B4-BE49-F238E27FC236}">
                <a16:creationId xmlns:a16="http://schemas.microsoft.com/office/drawing/2014/main" id="{DCD1B7E5-422D-F685-567D-5E21814DBFB8}"/>
              </a:ext>
            </a:extLst>
          </p:cNvPr>
          <p:cNvGrpSpPr/>
          <p:nvPr/>
        </p:nvGrpSpPr>
        <p:grpSpPr>
          <a:xfrm>
            <a:off x="626744" y="363809"/>
            <a:ext cx="10931525" cy="713740"/>
            <a:chOff x="626744" y="363809"/>
            <a:chExt cx="10931525" cy="713740"/>
          </a:xfrm>
        </p:grpSpPr>
        <p:sp>
          <p:nvSpPr>
            <p:cNvPr id="3" name="object 4">
              <a:extLst>
                <a:ext uri="{FF2B5EF4-FFF2-40B4-BE49-F238E27FC236}">
                  <a16:creationId xmlns:a16="http://schemas.microsoft.com/office/drawing/2014/main" id="{459FDCEB-1007-1A00-A56A-75534153304F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10277449" y="4241"/>
                  </a:lnTo>
                  <a:lnTo>
                    <a:pt x="10277449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5">
              <a:extLst>
                <a:ext uri="{FF2B5EF4-FFF2-40B4-BE49-F238E27FC236}">
                  <a16:creationId xmlns:a16="http://schemas.microsoft.com/office/drawing/2014/main" id="{5B3AB19A-A515-05CF-6C27-E9454592AFEF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10277449" y="0"/>
                  </a:lnTo>
                  <a:lnTo>
                    <a:pt x="10277449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6">
              <a:extLst>
                <a:ext uri="{FF2B5EF4-FFF2-40B4-BE49-F238E27FC236}">
                  <a16:creationId xmlns:a16="http://schemas.microsoft.com/office/drawing/2014/main" id="{983642DC-E2B7-C924-F710-BA8D0B5CE44D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26744" y="363809"/>
              <a:ext cx="1422347" cy="713215"/>
            </a:xfrm>
            <a:prstGeom prst="rect">
              <a:avLst/>
            </a:prstGeom>
          </p:spPr>
        </p:pic>
      </p:grpSp>
      <p:grpSp>
        <p:nvGrpSpPr>
          <p:cNvPr id="6" name="object 8">
            <a:extLst>
              <a:ext uri="{FF2B5EF4-FFF2-40B4-BE49-F238E27FC236}">
                <a16:creationId xmlns:a16="http://schemas.microsoft.com/office/drawing/2014/main" id="{810F1F67-96DA-FB74-1F39-3A79AD3036CF}"/>
              </a:ext>
            </a:extLst>
          </p:cNvPr>
          <p:cNvGrpSpPr/>
          <p:nvPr/>
        </p:nvGrpSpPr>
        <p:grpSpPr>
          <a:xfrm>
            <a:off x="1498904" y="6429565"/>
            <a:ext cx="9784715" cy="13970"/>
            <a:chOff x="1498904" y="6429565"/>
            <a:chExt cx="9784715" cy="13970"/>
          </a:xfrm>
        </p:grpSpPr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87C66249-15E3-9638-CAEF-3982BBEB8219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9774631" y="4241"/>
                  </a:lnTo>
                  <a:lnTo>
                    <a:pt x="9774631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0">
              <a:extLst>
                <a:ext uri="{FF2B5EF4-FFF2-40B4-BE49-F238E27FC236}">
                  <a16:creationId xmlns:a16="http://schemas.microsoft.com/office/drawing/2014/main" id="{37BD2A7B-A925-0423-D308-675DC81E1B5B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9774631" y="0"/>
                  </a:lnTo>
                  <a:lnTo>
                    <a:pt x="9774631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>
            <a:extLst>
              <a:ext uri="{FF2B5EF4-FFF2-40B4-BE49-F238E27FC236}">
                <a16:creationId xmlns:a16="http://schemas.microsoft.com/office/drawing/2014/main" id="{84B0A970-9BB0-6223-94E0-A3AB540944B3}"/>
              </a:ext>
            </a:extLst>
          </p:cNvPr>
          <p:cNvSpPr/>
          <p:nvPr/>
        </p:nvSpPr>
        <p:spPr>
          <a:xfrm>
            <a:off x="11394643" y="6351130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B8F53B71-37DC-E6F9-94C8-02EFE35C935C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615280" y="6291846"/>
            <a:ext cx="817318" cy="221976"/>
          </a:xfrm>
          <a:prstGeom prst="rect">
            <a:avLst/>
          </a:prstGeom>
        </p:spPr>
        <p:txBody>
          <a:bodyPr vert="horz" wrap="square" lIns="0" tIns="44176" rIns="0" bIns="0" rtlCol="0">
            <a:spAutoFit/>
          </a:bodyPr>
          <a:lstStyle/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</p:spTree>
    <p:extLst>
      <p:ext uri="{BB962C8B-B14F-4D97-AF65-F5344CB8AC3E}">
        <p14:creationId xmlns:p14="http://schemas.microsoft.com/office/powerpoint/2010/main" val="16528359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 xmlns:p14="http://schemas.microsoft.com/office/powerpoint/2010/main" xmlns:a14="http://schemas.microsoft.com/office/drawing/2010/main" xmlns:p15="http://schemas.microsoft.com/office/powerpoint/2012/main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BB1DE-8B91-0523-9C9F-6AE01BF3F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>
            <a:extLst>
              <a:ext uri="{FF2B5EF4-FFF2-40B4-BE49-F238E27FC236}">
                <a16:creationId xmlns:a16="http://schemas.microsoft.com/office/drawing/2014/main" id="{3C8D6946-3ACB-E843-2EF9-6EADD60294CC}"/>
              </a:ext>
            </a:extLst>
          </p:cNvPr>
          <p:cNvGrpSpPr/>
          <p:nvPr/>
        </p:nvGrpSpPr>
        <p:grpSpPr>
          <a:xfrm>
            <a:off x="626744" y="363809"/>
            <a:ext cx="10931525" cy="713740"/>
            <a:chOff x="626744" y="363809"/>
            <a:chExt cx="10931525" cy="713740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13CBDB93-79AC-21B7-86D6-3E2F4B470610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10277449" y="4241"/>
                  </a:lnTo>
                  <a:lnTo>
                    <a:pt x="10277449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EF2B866F-3C1D-3FE1-7DF8-8D23AAC2F369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10277449" y="0"/>
                  </a:lnTo>
                  <a:lnTo>
                    <a:pt x="10277449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D957988D-99E1-A29D-FA02-3B2A3F0DF8C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744" y="363809"/>
              <a:ext cx="1422347" cy="713215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35B4AC41-DEDF-F993-06E2-3550A25060EE}"/>
              </a:ext>
            </a:extLst>
          </p:cNvPr>
          <p:cNvGrpSpPr/>
          <p:nvPr/>
        </p:nvGrpSpPr>
        <p:grpSpPr>
          <a:xfrm>
            <a:off x="1498904" y="6429565"/>
            <a:ext cx="9784715" cy="13970"/>
            <a:chOff x="1498904" y="6429565"/>
            <a:chExt cx="9784715" cy="13970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8B79519-4001-AB51-CEC3-38D4BE8C36F6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9774631" y="4241"/>
                  </a:lnTo>
                  <a:lnTo>
                    <a:pt x="9774631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64F3D2EA-D90D-FAD1-4A0F-1A0AFFE2CC39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9774631" y="0"/>
                  </a:lnTo>
                  <a:lnTo>
                    <a:pt x="9774631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>
            <a:extLst>
              <a:ext uri="{FF2B5EF4-FFF2-40B4-BE49-F238E27FC236}">
                <a16:creationId xmlns:a16="http://schemas.microsoft.com/office/drawing/2014/main" id="{CA56E57E-C890-F62B-4103-7385B58274F5}"/>
              </a:ext>
            </a:extLst>
          </p:cNvPr>
          <p:cNvSpPr/>
          <p:nvPr/>
        </p:nvSpPr>
        <p:spPr>
          <a:xfrm>
            <a:off x="11394643" y="6351130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9A2B7F6E-C49D-3D93-F944-8F5D5A8EF9EF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44176" rIns="0" bIns="0" rtlCol="0">
            <a:spAutoFit/>
          </a:bodyPr>
          <a:lstStyle/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cxnSp>
        <p:nvCxnSpPr>
          <p:cNvPr id="2" name="Düz Bağlayıcı 1">
            <a:extLst>
              <a:ext uri="{FF2B5EF4-FFF2-40B4-BE49-F238E27FC236}">
                <a16:creationId xmlns:a16="http://schemas.microsoft.com/office/drawing/2014/main" id="{C3B7625C-5CF3-7DE5-1FD8-2CE033414BD7}"/>
              </a:ext>
            </a:extLst>
          </p:cNvPr>
          <p:cNvCxnSpPr>
            <a:cxnSpLocks/>
          </p:cNvCxnSpPr>
          <p:nvPr/>
        </p:nvCxnSpPr>
        <p:spPr>
          <a:xfrm>
            <a:off x="10619603" y="3650827"/>
            <a:ext cx="1549377" cy="0"/>
          </a:xfrm>
          <a:prstGeom prst="line">
            <a:avLst/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DAAEE539-30B6-AA99-07A7-F4A47CED588D}"/>
              </a:ext>
            </a:extLst>
          </p:cNvPr>
          <p:cNvCxnSpPr>
            <a:cxnSpLocks/>
          </p:cNvCxnSpPr>
          <p:nvPr/>
        </p:nvCxnSpPr>
        <p:spPr>
          <a:xfrm>
            <a:off x="8710972" y="3650827"/>
            <a:ext cx="1920362" cy="0"/>
          </a:xfrm>
          <a:prstGeom prst="line">
            <a:avLst/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DF4F3403-EFF4-F52A-2EA9-BB2B6BB5807C}"/>
              </a:ext>
            </a:extLst>
          </p:cNvPr>
          <p:cNvCxnSpPr>
            <a:cxnSpLocks/>
          </p:cNvCxnSpPr>
          <p:nvPr/>
        </p:nvCxnSpPr>
        <p:spPr>
          <a:xfrm>
            <a:off x="6793704" y="3650827"/>
            <a:ext cx="1920362" cy="0"/>
          </a:xfrm>
          <a:prstGeom prst="line">
            <a:avLst/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C86F1EC1-E38A-3A54-E998-9D5A6FA3C722}"/>
              </a:ext>
            </a:extLst>
          </p:cNvPr>
          <p:cNvCxnSpPr>
            <a:cxnSpLocks/>
          </p:cNvCxnSpPr>
          <p:nvPr/>
        </p:nvCxnSpPr>
        <p:spPr>
          <a:xfrm>
            <a:off x="4892233" y="3650827"/>
            <a:ext cx="1920362" cy="0"/>
          </a:xfrm>
          <a:prstGeom prst="line">
            <a:avLst/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8C6C0CD-2490-4F56-F337-5AEC41F1EFEC}"/>
              </a:ext>
            </a:extLst>
          </p:cNvPr>
          <p:cNvCxnSpPr>
            <a:cxnSpLocks/>
          </p:cNvCxnSpPr>
          <p:nvPr/>
        </p:nvCxnSpPr>
        <p:spPr>
          <a:xfrm>
            <a:off x="2990510" y="3650827"/>
            <a:ext cx="1920362" cy="0"/>
          </a:xfrm>
          <a:prstGeom prst="line">
            <a:avLst/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02DF2F43-6F83-3CF4-B017-58683B9C8777}"/>
              </a:ext>
            </a:extLst>
          </p:cNvPr>
          <p:cNvCxnSpPr>
            <a:cxnSpLocks/>
          </p:cNvCxnSpPr>
          <p:nvPr/>
        </p:nvCxnSpPr>
        <p:spPr>
          <a:xfrm>
            <a:off x="1050761" y="3650827"/>
            <a:ext cx="1920362" cy="0"/>
          </a:xfrm>
          <a:prstGeom prst="line">
            <a:avLst/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Yay 20">
            <a:extLst>
              <a:ext uri="{FF2B5EF4-FFF2-40B4-BE49-F238E27FC236}">
                <a16:creationId xmlns:a16="http://schemas.microsoft.com/office/drawing/2014/main" id="{A5F8B736-83DC-EE46-91D1-1D47BE758372}"/>
              </a:ext>
            </a:extLst>
          </p:cNvPr>
          <p:cNvSpPr/>
          <p:nvPr/>
        </p:nvSpPr>
        <p:spPr>
          <a:xfrm>
            <a:off x="682893" y="3111827"/>
            <a:ext cx="1078000" cy="1078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4F4A2434-DA80-0D8C-FAE5-164F40EC72E3}"/>
              </a:ext>
            </a:extLst>
          </p:cNvPr>
          <p:cNvCxnSpPr/>
          <p:nvPr/>
        </p:nvCxnSpPr>
        <p:spPr>
          <a:xfrm>
            <a:off x="11289" y="3650827"/>
            <a:ext cx="1039471" cy="0"/>
          </a:xfrm>
          <a:prstGeom prst="line">
            <a:avLst/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kış Çizelgesi: Bağlayıcı 22">
            <a:extLst>
              <a:ext uri="{FF2B5EF4-FFF2-40B4-BE49-F238E27FC236}">
                <a16:creationId xmlns:a16="http://schemas.microsoft.com/office/drawing/2014/main" id="{3F8CAEDA-77DD-5B1E-4BFD-E9C68D020E00}"/>
              </a:ext>
            </a:extLst>
          </p:cNvPr>
          <p:cNvSpPr/>
          <p:nvPr/>
        </p:nvSpPr>
        <p:spPr>
          <a:xfrm>
            <a:off x="1050760" y="3479694"/>
            <a:ext cx="342265" cy="342265"/>
          </a:xfrm>
          <a:prstGeom prst="flowChartConnector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24" name="Daire: Boş 23">
            <a:extLst>
              <a:ext uri="{FF2B5EF4-FFF2-40B4-BE49-F238E27FC236}">
                <a16:creationId xmlns:a16="http://schemas.microsoft.com/office/drawing/2014/main" id="{52974B38-57AD-FF84-CB96-75391B5CE595}"/>
              </a:ext>
            </a:extLst>
          </p:cNvPr>
          <p:cNvSpPr/>
          <p:nvPr/>
        </p:nvSpPr>
        <p:spPr>
          <a:xfrm>
            <a:off x="930333" y="3359267"/>
            <a:ext cx="583120" cy="583120"/>
          </a:xfrm>
          <a:prstGeom prst="donut">
            <a:avLst>
              <a:gd name="adj" fmla="val 530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25" name="Daire: Boş 24">
            <a:extLst>
              <a:ext uri="{FF2B5EF4-FFF2-40B4-BE49-F238E27FC236}">
                <a16:creationId xmlns:a16="http://schemas.microsoft.com/office/drawing/2014/main" id="{19D07C29-0A51-7BA4-8102-B9F14107D779}"/>
              </a:ext>
            </a:extLst>
          </p:cNvPr>
          <p:cNvSpPr/>
          <p:nvPr/>
        </p:nvSpPr>
        <p:spPr>
          <a:xfrm>
            <a:off x="790693" y="3219627"/>
            <a:ext cx="862400" cy="862400"/>
          </a:xfrm>
          <a:prstGeom prst="donut">
            <a:avLst>
              <a:gd name="adj" fmla="val 301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280CF889-6D2C-FB04-288F-DE385E098921}"/>
              </a:ext>
            </a:extLst>
          </p:cNvPr>
          <p:cNvCxnSpPr>
            <a:cxnSpLocks/>
          </p:cNvCxnSpPr>
          <p:nvPr/>
        </p:nvCxnSpPr>
        <p:spPr>
          <a:xfrm rot="5400000">
            <a:off x="702157" y="4601762"/>
            <a:ext cx="1039471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kış Çizelgesi: Bağlayıcı 26">
            <a:extLst>
              <a:ext uri="{FF2B5EF4-FFF2-40B4-BE49-F238E27FC236}">
                <a16:creationId xmlns:a16="http://schemas.microsoft.com/office/drawing/2014/main" id="{C9A00D90-918F-C0C3-3EC9-96E0818E7C85}"/>
              </a:ext>
            </a:extLst>
          </p:cNvPr>
          <p:cNvSpPr/>
          <p:nvPr/>
        </p:nvSpPr>
        <p:spPr>
          <a:xfrm>
            <a:off x="1142482" y="5121499"/>
            <a:ext cx="158821" cy="158821"/>
          </a:xfrm>
          <a:prstGeom prst="flowChartConnector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59C8D17D-9CE0-9ECC-047C-6ACE6B773B86}"/>
              </a:ext>
            </a:extLst>
          </p:cNvPr>
          <p:cNvSpPr txBox="1"/>
          <p:nvPr/>
        </p:nvSpPr>
        <p:spPr>
          <a:xfrm>
            <a:off x="606959" y="2812728"/>
            <a:ext cx="1229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Eğitimler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6F713B0A-62D4-2941-F14C-1445526DB93C}"/>
              </a:ext>
            </a:extLst>
          </p:cNvPr>
          <p:cNvSpPr txBox="1"/>
          <p:nvPr/>
        </p:nvSpPr>
        <p:spPr>
          <a:xfrm>
            <a:off x="84139" y="5429629"/>
            <a:ext cx="2314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Bilgi Okuryazarlığı</a:t>
            </a:r>
            <a:endParaRPr lang="tr-TR" sz="1200" b="1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Düz Bağlayıcı 29">
            <a:extLst>
              <a:ext uri="{FF2B5EF4-FFF2-40B4-BE49-F238E27FC236}">
                <a16:creationId xmlns:a16="http://schemas.microsoft.com/office/drawing/2014/main" id="{42A51B7D-86D9-13DA-AD7F-6678E0F500CD}"/>
              </a:ext>
            </a:extLst>
          </p:cNvPr>
          <p:cNvCxnSpPr>
            <a:cxnSpLocks/>
          </p:cNvCxnSpPr>
          <p:nvPr/>
        </p:nvCxnSpPr>
        <p:spPr>
          <a:xfrm>
            <a:off x="721422" y="5924374"/>
            <a:ext cx="1039471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Yay 30">
            <a:extLst>
              <a:ext uri="{FF2B5EF4-FFF2-40B4-BE49-F238E27FC236}">
                <a16:creationId xmlns:a16="http://schemas.microsoft.com/office/drawing/2014/main" id="{B4EF8249-ED85-2DAD-ADA7-5BF89928CF2F}"/>
              </a:ext>
            </a:extLst>
          </p:cNvPr>
          <p:cNvSpPr/>
          <p:nvPr/>
        </p:nvSpPr>
        <p:spPr>
          <a:xfrm rot="5400000">
            <a:off x="2584365" y="3111827"/>
            <a:ext cx="1078000" cy="1078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Akış Çizelgesi: Bağlayıcı 31">
            <a:extLst>
              <a:ext uri="{FF2B5EF4-FFF2-40B4-BE49-F238E27FC236}">
                <a16:creationId xmlns:a16="http://schemas.microsoft.com/office/drawing/2014/main" id="{18D9A2B1-4C2E-49D7-5DBB-26E66FFA9252}"/>
              </a:ext>
            </a:extLst>
          </p:cNvPr>
          <p:cNvSpPr/>
          <p:nvPr/>
        </p:nvSpPr>
        <p:spPr>
          <a:xfrm>
            <a:off x="2952233" y="3479694"/>
            <a:ext cx="342265" cy="342265"/>
          </a:xfrm>
          <a:prstGeom prst="flowChartConnector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33" name="Daire: Boş 32">
            <a:extLst>
              <a:ext uri="{FF2B5EF4-FFF2-40B4-BE49-F238E27FC236}">
                <a16:creationId xmlns:a16="http://schemas.microsoft.com/office/drawing/2014/main" id="{0E44C02C-0115-F440-B6FB-67411927BC4A}"/>
              </a:ext>
            </a:extLst>
          </p:cNvPr>
          <p:cNvSpPr/>
          <p:nvPr/>
        </p:nvSpPr>
        <p:spPr>
          <a:xfrm>
            <a:off x="2831805" y="3359267"/>
            <a:ext cx="583120" cy="583120"/>
          </a:xfrm>
          <a:prstGeom prst="donut">
            <a:avLst>
              <a:gd name="adj" fmla="val 530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34" name="Daire: Boş 33">
            <a:extLst>
              <a:ext uri="{FF2B5EF4-FFF2-40B4-BE49-F238E27FC236}">
                <a16:creationId xmlns:a16="http://schemas.microsoft.com/office/drawing/2014/main" id="{ACF116DC-50B1-76D7-31E5-C0E57A8C07B4}"/>
              </a:ext>
            </a:extLst>
          </p:cNvPr>
          <p:cNvSpPr/>
          <p:nvPr/>
        </p:nvSpPr>
        <p:spPr>
          <a:xfrm>
            <a:off x="2692165" y="3219627"/>
            <a:ext cx="862400" cy="862400"/>
          </a:xfrm>
          <a:prstGeom prst="donut">
            <a:avLst>
              <a:gd name="adj" fmla="val 301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A7BBBA2B-C927-6A39-7319-CDC3219B23DB}"/>
              </a:ext>
            </a:extLst>
          </p:cNvPr>
          <p:cNvCxnSpPr>
            <a:cxnSpLocks/>
          </p:cNvCxnSpPr>
          <p:nvPr/>
        </p:nvCxnSpPr>
        <p:spPr>
          <a:xfrm rot="5400000">
            <a:off x="2603630" y="2699891"/>
            <a:ext cx="1039471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kış Çizelgesi: Bağlayıcı 35">
            <a:extLst>
              <a:ext uri="{FF2B5EF4-FFF2-40B4-BE49-F238E27FC236}">
                <a16:creationId xmlns:a16="http://schemas.microsoft.com/office/drawing/2014/main" id="{0E0F77A5-80BB-51D8-BB10-07A83A3B92C0}"/>
              </a:ext>
            </a:extLst>
          </p:cNvPr>
          <p:cNvSpPr/>
          <p:nvPr/>
        </p:nvSpPr>
        <p:spPr>
          <a:xfrm>
            <a:off x="3043955" y="2040515"/>
            <a:ext cx="158821" cy="158821"/>
          </a:xfrm>
          <a:prstGeom prst="flowChartConnector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37" name="Metin kutusu 36">
            <a:extLst>
              <a:ext uri="{FF2B5EF4-FFF2-40B4-BE49-F238E27FC236}">
                <a16:creationId xmlns:a16="http://schemas.microsoft.com/office/drawing/2014/main" id="{A096DB5D-BA0E-261E-F350-F0F5118397FA}"/>
              </a:ext>
            </a:extLst>
          </p:cNvPr>
          <p:cNvSpPr txBox="1"/>
          <p:nvPr/>
        </p:nvSpPr>
        <p:spPr>
          <a:xfrm>
            <a:off x="2521345" y="4132558"/>
            <a:ext cx="1229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Etkileşim</a:t>
            </a:r>
          </a:p>
        </p:txBody>
      </p:sp>
      <p:sp>
        <p:nvSpPr>
          <p:cNvPr id="38" name="Metin kutusu 37">
            <a:extLst>
              <a:ext uri="{FF2B5EF4-FFF2-40B4-BE49-F238E27FC236}">
                <a16:creationId xmlns:a16="http://schemas.microsoft.com/office/drawing/2014/main" id="{5C09488A-FFBB-A5E8-ECE8-4BD43F999C68}"/>
              </a:ext>
            </a:extLst>
          </p:cNvPr>
          <p:cNvSpPr txBox="1"/>
          <p:nvPr/>
        </p:nvSpPr>
        <p:spPr>
          <a:xfrm>
            <a:off x="1880886" y="1543935"/>
            <a:ext cx="2484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Derslere Katılım</a:t>
            </a:r>
          </a:p>
        </p:txBody>
      </p: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F33F5B80-E2D7-135C-BE5E-ED5F9C1004AB}"/>
              </a:ext>
            </a:extLst>
          </p:cNvPr>
          <p:cNvCxnSpPr>
            <a:cxnSpLocks/>
          </p:cNvCxnSpPr>
          <p:nvPr/>
        </p:nvCxnSpPr>
        <p:spPr>
          <a:xfrm>
            <a:off x="2432497" y="1516673"/>
            <a:ext cx="1325067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Yay 39">
            <a:extLst>
              <a:ext uri="{FF2B5EF4-FFF2-40B4-BE49-F238E27FC236}">
                <a16:creationId xmlns:a16="http://schemas.microsoft.com/office/drawing/2014/main" id="{5EDCF56B-6BB8-15D6-4721-BD0FE55C2303}"/>
              </a:ext>
            </a:extLst>
          </p:cNvPr>
          <p:cNvSpPr/>
          <p:nvPr/>
        </p:nvSpPr>
        <p:spPr>
          <a:xfrm>
            <a:off x="4524365" y="3111827"/>
            <a:ext cx="1078000" cy="1078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Akış Çizelgesi: Bağlayıcı 40">
            <a:extLst>
              <a:ext uri="{FF2B5EF4-FFF2-40B4-BE49-F238E27FC236}">
                <a16:creationId xmlns:a16="http://schemas.microsoft.com/office/drawing/2014/main" id="{562F1FC8-3856-B3CE-4C13-5BCCA654E22B}"/>
              </a:ext>
            </a:extLst>
          </p:cNvPr>
          <p:cNvSpPr/>
          <p:nvPr/>
        </p:nvSpPr>
        <p:spPr>
          <a:xfrm>
            <a:off x="4892232" y="3479694"/>
            <a:ext cx="342265" cy="342265"/>
          </a:xfrm>
          <a:prstGeom prst="flowChartConnector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42" name="Daire: Boş 41">
            <a:extLst>
              <a:ext uri="{FF2B5EF4-FFF2-40B4-BE49-F238E27FC236}">
                <a16:creationId xmlns:a16="http://schemas.microsoft.com/office/drawing/2014/main" id="{B86001A0-2DD5-1CF1-A18B-8FAFA78096D4}"/>
              </a:ext>
            </a:extLst>
          </p:cNvPr>
          <p:cNvSpPr/>
          <p:nvPr/>
        </p:nvSpPr>
        <p:spPr>
          <a:xfrm>
            <a:off x="4780999" y="3359267"/>
            <a:ext cx="583120" cy="583120"/>
          </a:xfrm>
          <a:prstGeom prst="donut">
            <a:avLst>
              <a:gd name="adj" fmla="val 530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43" name="Daire: Boş 42">
            <a:extLst>
              <a:ext uri="{FF2B5EF4-FFF2-40B4-BE49-F238E27FC236}">
                <a16:creationId xmlns:a16="http://schemas.microsoft.com/office/drawing/2014/main" id="{6D4B2CA0-6B09-D807-1A21-C9BA9FE4B376}"/>
              </a:ext>
            </a:extLst>
          </p:cNvPr>
          <p:cNvSpPr/>
          <p:nvPr/>
        </p:nvSpPr>
        <p:spPr>
          <a:xfrm>
            <a:off x="4632165" y="3219627"/>
            <a:ext cx="862400" cy="862400"/>
          </a:xfrm>
          <a:prstGeom prst="donut">
            <a:avLst>
              <a:gd name="adj" fmla="val 301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8CDEE139-DD33-5A8F-4A9E-D99958BA1256}"/>
              </a:ext>
            </a:extLst>
          </p:cNvPr>
          <p:cNvCxnSpPr>
            <a:cxnSpLocks/>
          </p:cNvCxnSpPr>
          <p:nvPr/>
        </p:nvCxnSpPr>
        <p:spPr>
          <a:xfrm rot="5400000">
            <a:off x="4543629" y="4601762"/>
            <a:ext cx="1039471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kış Çizelgesi: Bağlayıcı 44">
            <a:extLst>
              <a:ext uri="{FF2B5EF4-FFF2-40B4-BE49-F238E27FC236}">
                <a16:creationId xmlns:a16="http://schemas.microsoft.com/office/drawing/2014/main" id="{AB4D2E70-3CC4-23BC-CECB-EA7211CA9844}"/>
              </a:ext>
            </a:extLst>
          </p:cNvPr>
          <p:cNvSpPr/>
          <p:nvPr/>
        </p:nvSpPr>
        <p:spPr>
          <a:xfrm>
            <a:off x="4983954" y="5121499"/>
            <a:ext cx="158821" cy="158821"/>
          </a:xfrm>
          <a:prstGeom prst="flowChartConnector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46" name="Metin kutusu 45">
            <a:extLst>
              <a:ext uri="{FF2B5EF4-FFF2-40B4-BE49-F238E27FC236}">
                <a16:creationId xmlns:a16="http://schemas.microsoft.com/office/drawing/2014/main" id="{A89E1215-3ED1-6B40-5866-8793F15E3AB5}"/>
              </a:ext>
            </a:extLst>
          </p:cNvPr>
          <p:cNvSpPr txBox="1"/>
          <p:nvPr/>
        </p:nvSpPr>
        <p:spPr>
          <a:xfrm>
            <a:off x="4432476" y="2812728"/>
            <a:ext cx="12298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Destek</a:t>
            </a: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8502BD00-BFDB-60BF-D0B0-BD80EBC11D14}"/>
              </a:ext>
            </a:extLst>
          </p:cNvPr>
          <p:cNvSpPr txBox="1"/>
          <p:nvPr/>
        </p:nvSpPr>
        <p:spPr>
          <a:xfrm>
            <a:off x="4168447" y="5429629"/>
            <a:ext cx="18722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Kaynak Seçimi </a:t>
            </a:r>
          </a:p>
        </p:txBody>
      </p: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11912AF0-38CC-7FFD-A7A8-CF84F9B41D33}"/>
              </a:ext>
            </a:extLst>
          </p:cNvPr>
          <p:cNvCxnSpPr>
            <a:cxnSpLocks/>
          </p:cNvCxnSpPr>
          <p:nvPr/>
        </p:nvCxnSpPr>
        <p:spPr>
          <a:xfrm>
            <a:off x="4440551" y="5905148"/>
            <a:ext cx="1328049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Yay 48">
            <a:extLst>
              <a:ext uri="{FF2B5EF4-FFF2-40B4-BE49-F238E27FC236}">
                <a16:creationId xmlns:a16="http://schemas.microsoft.com/office/drawing/2014/main" id="{F36149CC-D14F-625D-AED8-453F9288623C}"/>
              </a:ext>
            </a:extLst>
          </p:cNvPr>
          <p:cNvSpPr/>
          <p:nvPr/>
        </p:nvSpPr>
        <p:spPr>
          <a:xfrm rot="5400000">
            <a:off x="6425836" y="3111827"/>
            <a:ext cx="1078000" cy="1078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0" name="Akış Çizelgesi: Bağlayıcı 49">
            <a:extLst>
              <a:ext uri="{FF2B5EF4-FFF2-40B4-BE49-F238E27FC236}">
                <a16:creationId xmlns:a16="http://schemas.microsoft.com/office/drawing/2014/main" id="{F7630B9D-5284-A22B-6D55-75503AD863F5}"/>
              </a:ext>
            </a:extLst>
          </p:cNvPr>
          <p:cNvSpPr/>
          <p:nvPr/>
        </p:nvSpPr>
        <p:spPr>
          <a:xfrm>
            <a:off x="6793704" y="3479694"/>
            <a:ext cx="342265" cy="342265"/>
          </a:xfrm>
          <a:prstGeom prst="flowChartConnector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51" name="Daire: Boş 50">
            <a:extLst>
              <a:ext uri="{FF2B5EF4-FFF2-40B4-BE49-F238E27FC236}">
                <a16:creationId xmlns:a16="http://schemas.microsoft.com/office/drawing/2014/main" id="{2C3CEB3F-4DB3-1D27-4D00-3F6D5BBC66CB}"/>
              </a:ext>
            </a:extLst>
          </p:cNvPr>
          <p:cNvSpPr/>
          <p:nvPr/>
        </p:nvSpPr>
        <p:spPr>
          <a:xfrm>
            <a:off x="6673276" y="3359267"/>
            <a:ext cx="583120" cy="583120"/>
          </a:xfrm>
          <a:prstGeom prst="donut">
            <a:avLst>
              <a:gd name="adj" fmla="val 530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52" name="Daire: Boş 51">
            <a:extLst>
              <a:ext uri="{FF2B5EF4-FFF2-40B4-BE49-F238E27FC236}">
                <a16:creationId xmlns:a16="http://schemas.microsoft.com/office/drawing/2014/main" id="{A95F1DC7-2140-95BE-B04D-C74C406B7DE9}"/>
              </a:ext>
            </a:extLst>
          </p:cNvPr>
          <p:cNvSpPr/>
          <p:nvPr/>
        </p:nvSpPr>
        <p:spPr>
          <a:xfrm>
            <a:off x="6533636" y="3219627"/>
            <a:ext cx="862400" cy="862400"/>
          </a:xfrm>
          <a:prstGeom prst="donut">
            <a:avLst>
              <a:gd name="adj" fmla="val 301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A436A37E-BB43-0C9B-2974-0D8FF5A6886E}"/>
              </a:ext>
            </a:extLst>
          </p:cNvPr>
          <p:cNvCxnSpPr>
            <a:cxnSpLocks/>
          </p:cNvCxnSpPr>
          <p:nvPr/>
        </p:nvCxnSpPr>
        <p:spPr>
          <a:xfrm rot="5400000">
            <a:off x="6445101" y="2699891"/>
            <a:ext cx="1039471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Akış Çizelgesi: Bağlayıcı 53">
            <a:extLst>
              <a:ext uri="{FF2B5EF4-FFF2-40B4-BE49-F238E27FC236}">
                <a16:creationId xmlns:a16="http://schemas.microsoft.com/office/drawing/2014/main" id="{C70EDE90-067C-D8D2-F9AF-E466326025ED}"/>
              </a:ext>
            </a:extLst>
          </p:cNvPr>
          <p:cNvSpPr/>
          <p:nvPr/>
        </p:nvSpPr>
        <p:spPr>
          <a:xfrm>
            <a:off x="6885426" y="2040515"/>
            <a:ext cx="158821" cy="158821"/>
          </a:xfrm>
          <a:prstGeom prst="flowChartConnector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D2F2948D-F0BD-5A73-D053-ACE0610A3777}"/>
              </a:ext>
            </a:extLst>
          </p:cNvPr>
          <p:cNvSpPr txBox="1"/>
          <p:nvPr/>
        </p:nvSpPr>
        <p:spPr>
          <a:xfrm>
            <a:off x="6034356" y="4132558"/>
            <a:ext cx="1920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İş Birliği</a:t>
            </a:r>
          </a:p>
        </p:txBody>
      </p:sp>
      <p:sp>
        <p:nvSpPr>
          <p:cNvPr id="56" name="Metin kutusu 55">
            <a:extLst>
              <a:ext uri="{FF2B5EF4-FFF2-40B4-BE49-F238E27FC236}">
                <a16:creationId xmlns:a16="http://schemas.microsoft.com/office/drawing/2014/main" id="{037EB98C-7190-2917-E98A-02C367D0C803}"/>
              </a:ext>
            </a:extLst>
          </p:cNvPr>
          <p:cNvSpPr txBox="1"/>
          <p:nvPr/>
        </p:nvSpPr>
        <p:spPr>
          <a:xfrm>
            <a:off x="5881118" y="1550317"/>
            <a:ext cx="2167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Rehber Paylaşımı</a:t>
            </a:r>
          </a:p>
        </p:txBody>
      </p: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F7173E56-0429-69BE-A216-52E8448545CC}"/>
              </a:ext>
            </a:extLst>
          </p:cNvPr>
          <p:cNvCxnSpPr>
            <a:cxnSpLocks/>
          </p:cNvCxnSpPr>
          <p:nvPr/>
        </p:nvCxnSpPr>
        <p:spPr>
          <a:xfrm>
            <a:off x="6184735" y="1516673"/>
            <a:ext cx="1569149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Yay 57">
            <a:extLst>
              <a:ext uri="{FF2B5EF4-FFF2-40B4-BE49-F238E27FC236}">
                <a16:creationId xmlns:a16="http://schemas.microsoft.com/office/drawing/2014/main" id="{9E35A63F-6CB3-0251-D8F2-4999BB5315EF}"/>
              </a:ext>
            </a:extLst>
          </p:cNvPr>
          <p:cNvSpPr/>
          <p:nvPr/>
        </p:nvSpPr>
        <p:spPr>
          <a:xfrm>
            <a:off x="8343104" y="3111827"/>
            <a:ext cx="1078000" cy="1078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9" name="Akış Çizelgesi: Bağlayıcı 58">
            <a:extLst>
              <a:ext uri="{FF2B5EF4-FFF2-40B4-BE49-F238E27FC236}">
                <a16:creationId xmlns:a16="http://schemas.microsoft.com/office/drawing/2014/main" id="{58470F96-AC96-1F7F-4825-EFD762BD3F5C}"/>
              </a:ext>
            </a:extLst>
          </p:cNvPr>
          <p:cNvSpPr/>
          <p:nvPr/>
        </p:nvSpPr>
        <p:spPr>
          <a:xfrm>
            <a:off x="8710971" y="3479694"/>
            <a:ext cx="342265" cy="342265"/>
          </a:xfrm>
          <a:prstGeom prst="flowChartConnector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9E0000"/>
              </a:solidFill>
            </a:endParaRPr>
          </a:p>
        </p:txBody>
      </p:sp>
      <p:sp>
        <p:nvSpPr>
          <p:cNvPr id="60" name="Daire: Boş 59">
            <a:extLst>
              <a:ext uri="{FF2B5EF4-FFF2-40B4-BE49-F238E27FC236}">
                <a16:creationId xmlns:a16="http://schemas.microsoft.com/office/drawing/2014/main" id="{AA6F9268-879F-39C7-5AE3-BEABA068F001}"/>
              </a:ext>
            </a:extLst>
          </p:cNvPr>
          <p:cNvSpPr/>
          <p:nvPr/>
        </p:nvSpPr>
        <p:spPr>
          <a:xfrm>
            <a:off x="8590544" y="3359267"/>
            <a:ext cx="583120" cy="583120"/>
          </a:xfrm>
          <a:prstGeom prst="donut">
            <a:avLst>
              <a:gd name="adj" fmla="val 530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61" name="Daire: Boş 60">
            <a:extLst>
              <a:ext uri="{FF2B5EF4-FFF2-40B4-BE49-F238E27FC236}">
                <a16:creationId xmlns:a16="http://schemas.microsoft.com/office/drawing/2014/main" id="{A7206DE1-B3BE-51ED-3CC4-4E71DF1890E2}"/>
              </a:ext>
            </a:extLst>
          </p:cNvPr>
          <p:cNvSpPr/>
          <p:nvPr/>
        </p:nvSpPr>
        <p:spPr>
          <a:xfrm>
            <a:off x="8450904" y="3219627"/>
            <a:ext cx="862400" cy="862400"/>
          </a:xfrm>
          <a:prstGeom prst="donut">
            <a:avLst>
              <a:gd name="adj" fmla="val 301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2" name="Düz Bağlayıcı 61">
            <a:extLst>
              <a:ext uri="{FF2B5EF4-FFF2-40B4-BE49-F238E27FC236}">
                <a16:creationId xmlns:a16="http://schemas.microsoft.com/office/drawing/2014/main" id="{14FE337D-5DD1-578B-60B0-BEFAB53E86AF}"/>
              </a:ext>
            </a:extLst>
          </p:cNvPr>
          <p:cNvCxnSpPr>
            <a:cxnSpLocks/>
          </p:cNvCxnSpPr>
          <p:nvPr/>
        </p:nvCxnSpPr>
        <p:spPr>
          <a:xfrm rot="5400000">
            <a:off x="8362368" y="4601762"/>
            <a:ext cx="1039471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Akış Çizelgesi: Bağlayıcı 62">
            <a:extLst>
              <a:ext uri="{FF2B5EF4-FFF2-40B4-BE49-F238E27FC236}">
                <a16:creationId xmlns:a16="http://schemas.microsoft.com/office/drawing/2014/main" id="{FC74EBEE-6EF6-661A-69D0-32DD1B566785}"/>
              </a:ext>
            </a:extLst>
          </p:cNvPr>
          <p:cNvSpPr/>
          <p:nvPr/>
        </p:nvSpPr>
        <p:spPr>
          <a:xfrm>
            <a:off x="8802693" y="5121499"/>
            <a:ext cx="158821" cy="158821"/>
          </a:xfrm>
          <a:prstGeom prst="flowChartConnector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64" name="Metin kutusu 63">
            <a:extLst>
              <a:ext uri="{FF2B5EF4-FFF2-40B4-BE49-F238E27FC236}">
                <a16:creationId xmlns:a16="http://schemas.microsoft.com/office/drawing/2014/main" id="{6E49441D-5343-2B99-2007-8A91B9BC9F98}"/>
              </a:ext>
            </a:extLst>
          </p:cNvPr>
          <p:cNvSpPr txBox="1"/>
          <p:nvPr/>
        </p:nvSpPr>
        <p:spPr>
          <a:xfrm>
            <a:off x="8267170" y="2812728"/>
            <a:ext cx="12298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Öğrenme</a:t>
            </a:r>
          </a:p>
        </p:txBody>
      </p:sp>
      <p:sp>
        <p:nvSpPr>
          <p:cNvPr id="65" name="Metin kutusu 64">
            <a:extLst>
              <a:ext uri="{FF2B5EF4-FFF2-40B4-BE49-F238E27FC236}">
                <a16:creationId xmlns:a16="http://schemas.microsoft.com/office/drawing/2014/main" id="{18EC0A1F-25E8-5CCE-EBE3-1AD11788E2A0}"/>
              </a:ext>
            </a:extLst>
          </p:cNvPr>
          <p:cNvSpPr txBox="1"/>
          <p:nvPr/>
        </p:nvSpPr>
        <p:spPr>
          <a:xfrm>
            <a:off x="8024254" y="5412386"/>
            <a:ext cx="1715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Quiz ve Video</a:t>
            </a:r>
          </a:p>
        </p:txBody>
      </p: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DB5A09AB-4074-0E2C-8840-DD9F7F9DD56E}"/>
              </a:ext>
            </a:extLst>
          </p:cNvPr>
          <p:cNvCxnSpPr>
            <a:cxnSpLocks/>
          </p:cNvCxnSpPr>
          <p:nvPr/>
        </p:nvCxnSpPr>
        <p:spPr>
          <a:xfrm>
            <a:off x="7979517" y="5924374"/>
            <a:ext cx="1805174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Yay 66">
            <a:extLst>
              <a:ext uri="{FF2B5EF4-FFF2-40B4-BE49-F238E27FC236}">
                <a16:creationId xmlns:a16="http://schemas.microsoft.com/office/drawing/2014/main" id="{A18D40D1-F3E1-8EDC-C407-0F6B8BBD897B}"/>
              </a:ext>
            </a:extLst>
          </p:cNvPr>
          <p:cNvSpPr/>
          <p:nvPr/>
        </p:nvSpPr>
        <p:spPr>
          <a:xfrm rot="5400000">
            <a:off x="10251735" y="3111827"/>
            <a:ext cx="1078000" cy="1078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8" name="Akış Çizelgesi: Bağlayıcı 67">
            <a:extLst>
              <a:ext uri="{FF2B5EF4-FFF2-40B4-BE49-F238E27FC236}">
                <a16:creationId xmlns:a16="http://schemas.microsoft.com/office/drawing/2014/main" id="{AD7D2984-FDBE-C552-99AD-EC0B9E5D42C8}"/>
              </a:ext>
            </a:extLst>
          </p:cNvPr>
          <p:cNvSpPr/>
          <p:nvPr/>
        </p:nvSpPr>
        <p:spPr>
          <a:xfrm>
            <a:off x="10619602" y="3479694"/>
            <a:ext cx="342265" cy="342265"/>
          </a:xfrm>
          <a:prstGeom prst="flowChartConnector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69" name="Daire: Boş 68">
            <a:extLst>
              <a:ext uri="{FF2B5EF4-FFF2-40B4-BE49-F238E27FC236}">
                <a16:creationId xmlns:a16="http://schemas.microsoft.com/office/drawing/2014/main" id="{6D92C161-E9CB-F14C-EED9-FF4E0095E598}"/>
              </a:ext>
            </a:extLst>
          </p:cNvPr>
          <p:cNvSpPr/>
          <p:nvPr/>
        </p:nvSpPr>
        <p:spPr>
          <a:xfrm>
            <a:off x="10499175" y="3359267"/>
            <a:ext cx="583120" cy="583120"/>
          </a:xfrm>
          <a:prstGeom prst="donut">
            <a:avLst>
              <a:gd name="adj" fmla="val 530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70" name="Daire: Boş 69">
            <a:extLst>
              <a:ext uri="{FF2B5EF4-FFF2-40B4-BE49-F238E27FC236}">
                <a16:creationId xmlns:a16="http://schemas.microsoft.com/office/drawing/2014/main" id="{D28E72FE-74D8-F628-7890-826F49DE4267}"/>
              </a:ext>
            </a:extLst>
          </p:cNvPr>
          <p:cNvSpPr/>
          <p:nvPr/>
        </p:nvSpPr>
        <p:spPr>
          <a:xfrm>
            <a:off x="10359535" y="3219627"/>
            <a:ext cx="862400" cy="862400"/>
          </a:xfrm>
          <a:prstGeom prst="donut">
            <a:avLst>
              <a:gd name="adj" fmla="val 3013"/>
            </a:avLst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47BDAE96-2EEB-DC88-07DB-523BE372E190}"/>
              </a:ext>
            </a:extLst>
          </p:cNvPr>
          <p:cNvCxnSpPr>
            <a:cxnSpLocks/>
          </p:cNvCxnSpPr>
          <p:nvPr/>
        </p:nvCxnSpPr>
        <p:spPr>
          <a:xfrm rot="5400000">
            <a:off x="10270999" y="2699891"/>
            <a:ext cx="1039471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kış Çizelgesi: Bağlayıcı 71">
            <a:extLst>
              <a:ext uri="{FF2B5EF4-FFF2-40B4-BE49-F238E27FC236}">
                <a16:creationId xmlns:a16="http://schemas.microsoft.com/office/drawing/2014/main" id="{0BE92A02-A4A7-6F07-2A52-58D01DBE0786}"/>
              </a:ext>
            </a:extLst>
          </p:cNvPr>
          <p:cNvSpPr/>
          <p:nvPr/>
        </p:nvSpPr>
        <p:spPr>
          <a:xfrm>
            <a:off x="10711324" y="2040515"/>
            <a:ext cx="158821" cy="158821"/>
          </a:xfrm>
          <a:prstGeom prst="flowChartConnector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E0000"/>
              </a:solidFill>
            </a:endParaRPr>
          </a:p>
        </p:txBody>
      </p:sp>
      <p:sp>
        <p:nvSpPr>
          <p:cNvPr id="73" name="Metin kutusu 72">
            <a:extLst>
              <a:ext uri="{FF2B5EF4-FFF2-40B4-BE49-F238E27FC236}">
                <a16:creationId xmlns:a16="http://schemas.microsoft.com/office/drawing/2014/main" id="{45C39F76-E700-5BA6-69CB-F0346CF7CB71}"/>
              </a:ext>
            </a:extLst>
          </p:cNvPr>
          <p:cNvSpPr txBox="1"/>
          <p:nvPr/>
        </p:nvSpPr>
        <p:spPr>
          <a:xfrm>
            <a:off x="10074030" y="4120772"/>
            <a:ext cx="1376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Turnitin</a:t>
            </a:r>
          </a:p>
          <a:p>
            <a:pPr algn="ctr"/>
            <a:r>
              <a:rPr lang="tr-TR" sz="1600" dirty="0" err="1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JoVE</a:t>
            </a:r>
            <a:endParaRPr lang="tr-TR" sz="1600" dirty="0">
              <a:solidFill>
                <a:srgbClr val="3944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Metin kutusu 73">
            <a:extLst>
              <a:ext uri="{FF2B5EF4-FFF2-40B4-BE49-F238E27FC236}">
                <a16:creationId xmlns:a16="http://schemas.microsoft.com/office/drawing/2014/main" id="{33C8AB48-6C55-0B29-E7CC-DDE8D742F50B}"/>
              </a:ext>
            </a:extLst>
          </p:cNvPr>
          <p:cNvSpPr txBox="1"/>
          <p:nvPr/>
        </p:nvSpPr>
        <p:spPr>
          <a:xfrm>
            <a:off x="9830553" y="1518081"/>
            <a:ext cx="1920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Entegrasyonlar</a:t>
            </a:r>
          </a:p>
        </p:txBody>
      </p: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08CAF85F-7A25-0726-1FB4-B598F4667E25}"/>
              </a:ext>
            </a:extLst>
          </p:cNvPr>
          <p:cNvCxnSpPr>
            <a:cxnSpLocks/>
          </p:cNvCxnSpPr>
          <p:nvPr/>
        </p:nvCxnSpPr>
        <p:spPr>
          <a:xfrm>
            <a:off x="10099867" y="1516673"/>
            <a:ext cx="1325067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Metin kutusu 75">
            <a:extLst>
              <a:ext uri="{FF2B5EF4-FFF2-40B4-BE49-F238E27FC236}">
                <a16:creationId xmlns:a16="http://schemas.microsoft.com/office/drawing/2014/main" id="{045D00C5-55DF-496A-8871-7DDF35DF184B}"/>
              </a:ext>
            </a:extLst>
          </p:cNvPr>
          <p:cNvSpPr txBox="1"/>
          <p:nvPr/>
        </p:nvSpPr>
        <p:spPr>
          <a:xfrm>
            <a:off x="2849525" y="223503"/>
            <a:ext cx="6492950" cy="706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992" b="1" dirty="0">
                <a:solidFill>
                  <a:srgbClr val="394455"/>
                </a:solidFill>
                <a:latin typeface="Tw Cen MT" panose="020B0602020104020603" pitchFamily="34" charset="0"/>
              </a:rPr>
              <a:t>NASIL YAPIYORUZ?</a:t>
            </a:r>
          </a:p>
        </p:txBody>
      </p:sp>
      <p:grpSp>
        <p:nvGrpSpPr>
          <p:cNvPr id="78" name="Grup 77">
            <a:extLst>
              <a:ext uri="{FF2B5EF4-FFF2-40B4-BE49-F238E27FC236}">
                <a16:creationId xmlns:a16="http://schemas.microsoft.com/office/drawing/2014/main" id="{485EF8F7-37CA-C684-84C7-AD8E2D38583C}"/>
              </a:ext>
            </a:extLst>
          </p:cNvPr>
          <p:cNvGrpSpPr/>
          <p:nvPr/>
        </p:nvGrpSpPr>
        <p:grpSpPr>
          <a:xfrm>
            <a:off x="11201400" y="-144377"/>
            <a:ext cx="1090422" cy="1053824"/>
            <a:chOff x="9552794" y="-184804"/>
            <a:chExt cx="1587904" cy="1663749"/>
          </a:xfrm>
        </p:grpSpPr>
        <p:grpSp>
          <p:nvGrpSpPr>
            <p:cNvPr id="79" name="Grup 78">
              <a:extLst>
                <a:ext uri="{FF2B5EF4-FFF2-40B4-BE49-F238E27FC236}">
                  <a16:creationId xmlns:a16="http://schemas.microsoft.com/office/drawing/2014/main" id="{A6643648-5ACA-0EB3-E0B2-49A375767DD9}"/>
                </a:ext>
              </a:extLst>
            </p:cNvPr>
            <p:cNvGrpSpPr/>
            <p:nvPr/>
          </p:nvGrpSpPr>
          <p:grpSpPr>
            <a:xfrm>
              <a:off x="9552794" y="-184804"/>
              <a:ext cx="1587904" cy="1663749"/>
              <a:chOff x="9704781" y="-138330"/>
              <a:chExt cx="1587904" cy="2013136"/>
            </a:xfrm>
          </p:grpSpPr>
          <p:sp>
            <p:nvSpPr>
              <p:cNvPr id="81" name="El ile Giriş 30">
                <a:extLst>
                  <a:ext uri="{FF2B5EF4-FFF2-40B4-BE49-F238E27FC236}">
                    <a16:creationId xmlns:a16="http://schemas.microsoft.com/office/drawing/2014/main" id="{037ED028-69F5-D393-713E-C63D3ACF5DB9}"/>
                  </a:ext>
                </a:extLst>
              </p:cNvPr>
              <p:cNvSpPr/>
              <p:nvPr/>
            </p:nvSpPr>
            <p:spPr>
              <a:xfrm rot="10800000">
                <a:off x="9704781" y="-14169"/>
                <a:ext cx="1493949" cy="1888975"/>
              </a:xfrm>
              <a:prstGeom prst="flowChartManualInpu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>
                  <a:noFill/>
                </a:endParaRPr>
              </a:p>
            </p:txBody>
          </p:sp>
          <p:sp>
            <p:nvSpPr>
              <p:cNvPr id="82" name="El ile Giriş 37">
                <a:extLst>
                  <a:ext uri="{FF2B5EF4-FFF2-40B4-BE49-F238E27FC236}">
                    <a16:creationId xmlns:a16="http://schemas.microsoft.com/office/drawing/2014/main" id="{0EF8BCED-714F-41AD-8CE4-13B98F0FB549}"/>
                  </a:ext>
                </a:extLst>
              </p:cNvPr>
              <p:cNvSpPr/>
              <p:nvPr/>
            </p:nvSpPr>
            <p:spPr>
              <a:xfrm rot="10800000">
                <a:off x="9798736" y="-138330"/>
                <a:ext cx="1493949" cy="1888975"/>
              </a:xfrm>
              <a:prstGeom prst="flowChartManualIn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>
                  <a:noFill/>
                </a:endParaRPr>
              </a:p>
            </p:txBody>
          </p:sp>
        </p:grpSp>
        <p:pic>
          <p:nvPicPr>
            <p:cNvPr id="80" name="Resim 79">
              <a:extLst>
                <a:ext uri="{FF2B5EF4-FFF2-40B4-BE49-F238E27FC236}">
                  <a16:creationId xmlns:a16="http://schemas.microsoft.com/office/drawing/2014/main" id="{DADC8294-14BE-0C0D-F5C7-C3EB28BB4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84601" y="-175536"/>
              <a:ext cx="1524291" cy="16452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400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7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75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75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0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25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5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7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725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750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775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80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8250"/>
                            </p:stCondLst>
                            <p:childTnLst>
                              <p:par>
                                <p:cTn id="2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8750"/>
                            </p:stCondLst>
                            <p:childTnLst>
                              <p:par>
                                <p:cTn id="2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9000"/>
                            </p:stCondLst>
                            <p:childTnLst>
                              <p:par>
                                <p:cTn id="2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9250"/>
                            </p:stCondLst>
                            <p:childTnLst>
                              <p:par>
                                <p:cTn id="2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9500"/>
                            </p:stCondLst>
                            <p:childTnLst>
                              <p:par>
                                <p:cTn id="2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9750"/>
                            </p:stCondLst>
                            <p:childTnLst>
                              <p:par>
                                <p:cTn id="2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0250"/>
                            </p:stCondLst>
                            <p:childTnLst>
                              <p:par>
                                <p:cTn id="2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10750"/>
                            </p:stCondLst>
                            <p:childTnLst>
                              <p:par>
                                <p:cTn id="2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1250"/>
                            </p:stCondLst>
                            <p:childTnLst>
                              <p:par>
                                <p:cTn id="2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25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25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25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25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25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25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25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25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25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11750"/>
                            </p:stCondLst>
                            <p:childTnLst>
                              <p:par>
                                <p:cTn id="3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  <p:bldP spid="25" grpId="0" animBg="1"/>
      <p:bldP spid="27" grpId="0" animBg="1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6" grpId="0" animBg="1"/>
      <p:bldP spid="37" grpId="0"/>
      <p:bldP spid="38" grpId="0"/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/>
      <p:bldP spid="49" grpId="0" animBg="1"/>
      <p:bldP spid="50" grpId="0" animBg="1"/>
      <p:bldP spid="51" grpId="0" animBg="1"/>
      <p:bldP spid="52" grpId="0" animBg="1"/>
      <p:bldP spid="54" grpId="0" animBg="1"/>
      <p:bldP spid="55" grpId="0"/>
      <p:bldP spid="56" grpId="0"/>
      <p:bldP spid="58" grpId="0" animBg="1"/>
      <p:bldP spid="59" grpId="0" animBg="1"/>
      <p:bldP spid="60" grpId="0" animBg="1"/>
      <p:bldP spid="61" grpId="0" animBg="1"/>
      <p:bldP spid="63" grpId="0" animBg="1"/>
      <p:bldP spid="64" grpId="0" animBg="1"/>
      <p:bldP spid="65" grpId="0"/>
      <p:bldP spid="67" grpId="0" animBg="1"/>
      <p:bldP spid="68" grpId="0" animBg="1"/>
      <p:bldP spid="69" grpId="0" animBg="1"/>
      <p:bldP spid="70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14687-A783-14CB-9E8A-8810B58B4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Düz Bağlayıcı 1">
            <a:extLst>
              <a:ext uri="{FF2B5EF4-FFF2-40B4-BE49-F238E27FC236}">
                <a16:creationId xmlns:a16="http://schemas.microsoft.com/office/drawing/2014/main" id="{91213C11-1146-5DE1-B6E5-550C16568CDF}"/>
              </a:ext>
            </a:extLst>
          </p:cNvPr>
          <p:cNvCxnSpPr>
            <a:cxnSpLocks/>
          </p:cNvCxnSpPr>
          <p:nvPr/>
        </p:nvCxnSpPr>
        <p:spPr>
          <a:xfrm flipH="1">
            <a:off x="6088771" y="0"/>
            <a:ext cx="0" cy="6858000"/>
          </a:xfrm>
          <a:prstGeom prst="line">
            <a:avLst/>
          </a:prstGeom>
          <a:ln w="76200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93586883-5532-3002-0AFA-8445E815000B}"/>
              </a:ext>
            </a:extLst>
          </p:cNvPr>
          <p:cNvCxnSpPr>
            <a:cxnSpLocks/>
          </p:cNvCxnSpPr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CA0F3F8-2F53-6962-CD5C-E6C2BD097E39}"/>
              </a:ext>
            </a:extLst>
          </p:cNvPr>
          <p:cNvSpPr/>
          <p:nvPr/>
        </p:nvSpPr>
        <p:spPr>
          <a:xfrm>
            <a:off x="5809371" y="1090550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BDEF840-A342-8257-0CBA-730259020A00}"/>
              </a:ext>
            </a:extLst>
          </p:cNvPr>
          <p:cNvSpPr/>
          <p:nvPr/>
        </p:nvSpPr>
        <p:spPr>
          <a:xfrm>
            <a:off x="5955421" y="1236600"/>
            <a:ext cx="266700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4E70525F-C7CD-5F17-6833-5D732839F571}"/>
              </a:ext>
            </a:extLst>
          </p:cNvPr>
          <p:cNvSpPr txBox="1"/>
          <p:nvPr/>
        </p:nvSpPr>
        <p:spPr>
          <a:xfrm>
            <a:off x="6492874" y="-66360"/>
            <a:ext cx="1203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01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DC3F6C9B-8C62-BC76-E62E-7EC22BEDE873}"/>
              </a:ext>
            </a:extLst>
          </p:cNvPr>
          <p:cNvSpPr txBox="1"/>
          <p:nvPr/>
        </p:nvSpPr>
        <p:spPr>
          <a:xfrm>
            <a:off x="1523291" y="501174"/>
            <a:ext cx="3044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Etik Değerler</a:t>
            </a: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35FDC6E4-9AE1-B223-7EBB-E7BCEF34C26D}"/>
              </a:ext>
            </a:extLst>
          </p:cNvPr>
          <p:cNvCxnSpPr>
            <a:cxnSpLocks/>
          </p:cNvCxnSpPr>
          <p:nvPr/>
        </p:nvCxnSpPr>
        <p:spPr>
          <a:xfrm>
            <a:off x="4581524" y="2959884"/>
            <a:ext cx="5664200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8E92183-7D41-FA43-9F8F-C00E47901CA9}"/>
              </a:ext>
            </a:extLst>
          </p:cNvPr>
          <p:cNvSpPr/>
          <p:nvPr/>
        </p:nvSpPr>
        <p:spPr>
          <a:xfrm>
            <a:off x="5809371" y="2686338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3C53B5D-6445-BB4D-0A6F-7E122A5DDCD2}"/>
              </a:ext>
            </a:extLst>
          </p:cNvPr>
          <p:cNvSpPr/>
          <p:nvPr/>
        </p:nvSpPr>
        <p:spPr>
          <a:xfrm>
            <a:off x="5957887" y="2832388"/>
            <a:ext cx="266701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AFE04553-ECC2-4D0B-2743-A0CDD4E38B99}"/>
              </a:ext>
            </a:extLst>
          </p:cNvPr>
          <p:cNvSpPr txBox="1"/>
          <p:nvPr/>
        </p:nvSpPr>
        <p:spPr>
          <a:xfrm>
            <a:off x="4461668" y="1481367"/>
            <a:ext cx="1455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02</a:t>
            </a: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57BECCAE-CC78-89CA-7FFE-3C34DB81B69F}"/>
              </a:ext>
            </a:extLst>
          </p:cNvPr>
          <p:cNvSpPr txBox="1"/>
          <p:nvPr/>
        </p:nvSpPr>
        <p:spPr>
          <a:xfrm>
            <a:off x="7514828" y="1923815"/>
            <a:ext cx="3619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Üniversite Stratejisine Uyum</a:t>
            </a:r>
          </a:p>
        </p:txBody>
      </p: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BC15DCEF-131A-D374-EC94-3A933AB121F7}"/>
              </a:ext>
            </a:extLst>
          </p:cNvPr>
          <p:cNvCxnSpPr>
            <a:cxnSpLocks/>
          </p:cNvCxnSpPr>
          <p:nvPr/>
        </p:nvCxnSpPr>
        <p:spPr>
          <a:xfrm>
            <a:off x="1651000" y="4504607"/>
            <a:ext cx="6289675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9BC2D8EB-0FCC-F703-7FAD-AD4804219086}"/>
              </a:ext>
            </a:extLst>
          </p:cNvPr>
          <p:cNvSpPr/>
          <p:nvPr/>
        </p:nvSpPr>
        <p:spPr>
          <a:xfrm>
            <a:off x="5809371" y="4225207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B1E5456-3D82-E865-BDBA-695F5D06E98B}"/>
              </a:ext>
            </a:extLst>
          </p:cNvPr>
          <p:cNvSpPr/>
          <p:nvPr/>
        </p:nvSpPr>
        <p:spPr>
          <a:xfrm>
            <a:off x="5957887" y="4371257"/>
            <a:ext cx="266701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4755BEC3-50C7-3C2E-3A18-CCD3AC1A09A9}"/>
              </a:ext>
            </a:extLst>
          </p:cNvPr>
          <p:cNvSpPr txBox="1"/>
          <p:nvPr/>
        </p:nvSpPr>
        <p:spPr>
          <a:xfrm>
            <a:off x="6524624" y="3068297"/>
            <a:ext cx="1412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03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231365D2-8425-2C5D-46CA-E6B4BBE9D097}"/>
              </a:ext>
            </a:extLst>
          </p:cNvPr>
          <p:cNvSpPr txBox="1"/>
          <p:nvPr/>
        </p:nvSpPr>
        <p:spPr>
          <a:xfrm>
            <a:off x="1536699" y="3536022"/>
            <a:ext cx="3044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İş Birliği ve Görünürlük</a:t>
            </a:r>
          </a:p>
        </p:txBody>
      </p: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0E3E3858-5565-ADFA-65DF-4F6569B015DA}"/>
              </a:ext>
            </a:extLst>
          </p:cNvPr>
          <p:cNvCxnSpPr>
            <a:cxnSpLocks/>
          </p:cNvCxnSpPr>
          <p:nvPr/>
        </p:nvCxnSpPr>
        <p:spPr>
          <a:xfrm>
            <a:off x="4607718" y="6233623"/>
            <a:ext cx="5664200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B41B79E-52F3-0416-B15A-E500C5B64B95}"/>
              </a:ext>
            </a:extLst>
          </p:cNvPr>
          <p:cNvSpPr/>
          <p:nvPr/>
        </p:nvSpPr>
        <p:spPr>
          <a:xfrm>
            <a:off x="5809371" y="5940918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7711FCB-6928-0A48-E71F-A91A3F3D9BF8}"/>
              </a:ext>
            </a:extLst>
          </p:cNvPr>
          <p:cNvSpPr/>
          <p:nvPr/>
        </p:nvSpPr>
        <p:spPr>
          <a:xfrm>
            <a:off x="5957887" y="6086968"/>
            <a:ext cx="266701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9D3B33EB-9D06-0105-3469-D18D5B21F813}"/>
              </a:ext>
            </a:extLst>
          </p:cNvPr>
          <p:cNvSpPr txBox="1"/>
          <p:nvPr/>
        </p:nvSpPr>
        <p:spPr>
          <a:xfrm>
            <a:off x="4487862" y="4755106"/>
            <a:ext cx="1455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04</a:t>
            </a: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8216B518-B399-3D0D-037D-2F6D86373462}"/>
              </a:ext>
            </a:extLst>
          </p:cNvPr>
          <p:cNvSpPr txBox="1"/>
          <p:nvPr/>
        </p:nvSpPr>
        <p:spPr>
          <a:xfrm>
            <a:off x="7514828" y="5216604"/>
            <a:ext cx="3686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Hızlı ve Doğru Bilgiye Erişim</a:t>
            </a:r>
          </a:p>
        </p:txBody>
      </p:sp>
      <p:grpSp>
        <p:nvGrpSpPr>
          <p:cNvPr id="32" name="Grup 31">
            <a:extLst>
              <a:ext uri="{FF2B5EF4-FFF2-40B4-BE49-F238E27FC236}">
                <a16:creationId xmlns:a16="http://schemas.microsoft.com/office/drawing/2014/main" id="{D3C46515-E3F7-F1CB-5ED2-30EA6AEA7D08}"/>
              </a:ext>
            </a:extLst>
          </p:cNvPr>
          <p:cNvGrpSpPr/>
          <p:nvPr/>
        </p:nvGrpSpPr>
        <p:grpSpPr>
          <a:xfrm>
            <a:off x="4552949" y="68200"/>
            <a:ext cx="1162050" cy="1162050"/>
            <a:chOff x="4552949" y="68200"/>
            <a:chExt cx="1162050" cy="116205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CC67931-BF14-F378-7322-FE71587A2246}"/>
                </a:ext>
              </a:extLst>
            </p:cNvPr>
            <p:cNvSpPr/>
            <p:nvPr/>
          </p:nvSpPr>
          <p:spPr>
            <a:xfrm>
              <a:off x="4552949" y="6820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5" name="Grafik 34" descr="Pano düz dolguyla">
              <a:extLst>
                <a:ext uri="{FF2B5EF4-FFF2-40B4-BE49-F238E27FC236}">
                  <a16:creationId xmlns:a16="http://schemas.microsoft.com/office/drawing/2014/main" id="{EEC8A9EB-7714-C2EC-DE85-A3933BA96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62488" y="205052"/>
              <a:ext cx="914400" cy="914400"/>
            </a:xfrm>
            <a:prstGeom prst="rect">
              <a:avLst/>
            </a:prstGeom>
          </p:spPr>
        </p:pic>
      </p:grpSp>
      <p:grpSp>
        <p:nvGrpSpPr>
          <p:cNvPr id="36" name="Grup 35">
            <a:extLst>
              <a:ext uri="{FF2B5EF4-FFF2-40B4-BE49-F238E27FC236}">
                <a16:creationId xmlns:a16="http://schemas.microsoft.com/office/drawing/2014/main" id="{3CBEF610-CFC4-B20A-8011-143383EA02DC}"/>
              </a:ext>
            </a:extLst>
          </p:cNvPr>
          <p:cNvGrpSpPr/>
          <p:nvPr/>
        </p:nvGrpSpPr>
        <p:grpSpPr>
          <a:xfrm>
            <a:off x="4584700" y="3202857"/>
            <a:ext cx="1162050" cy="1162050"/>
            <a:chOff x="4584700" y="3202857"/>
            <a:chExt cx="1162050" cy="116205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2325E08-2A60-45E1-360E-25D1AD1583BD}"/>
                </a:ext>
              </a:extLst>
            </p:cNvPr>
            <p:cNvSpPr/>
            <p:nvPr/>
          </p:nvSpPr>
          <p:spPr>
            <a:xfrm>
              <a:off x="4584700" y="3202857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38" name="Grafik 37" descr="Programcı dişi düz dolguyla">
              <a:extLst>
                <a:ext uri="{FF2B5EF4-FFF2-40B4-BE49-F238E27FC236}">
                  <a16:creationId xmlns:a16="http://schemas.microsoft.com/office/drawing/2014/main" id="{07516535-2660-0565-4161-5B13F1301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713911" y="3241285"/>
              <a:ext cx="914400" cy="914400"/>
            </a:xfrm>
            <a:prstGeom prst="rect">
              <a:avLst/>
            </a:prstGeom>
          </p:spPr>
        </p:pic>
      </p:grpSp>
      <p:grpSp>
        <p:nvGrpSpPr>
          <p:cNvPr id="39" name="Grup 38">
            <a:extLst>
              <a:ext uri="{FF2B5EF4-FFF2-40B4-BE49-F238E27FC236}">
                <a16:creationId xmlns:a16="http://schemas.microsoft.com/office/drawing/2014/main" id="{E521B7AF-AE26-80F2-332E-DA40D347496A}"/>
              </a:ext>
            </a:extLst>
          </p:cNvPr>
          <p:cNvGrpSpPr/>
          <p:nvPr/>
        </p:nvGrpSpPr>
        <p:grpSpPr>
          <a:xfrm>
            <a:off x="6401593" y="4853530"/>
            <a:ext cx="1162050" cy="1162050"/>
            <a:chOff x="6401593" y="4853530"/>
            <a:chExt cx="1162050" cy="116205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FC6B0B2-04F5-DDBC-30D7-F2126AD96F5B}"/>
                </a:ext>
              </a:extLst>
            </p:cNvPr>
            <p:cNvSpPr/>
            <p:nvPr/>
          </p:nvSpPr>
          <p:spPr>
            <a:xfrm>
              <a:off x="6401593" y="485353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6" name="Grafik 45" descr="Belge düz dolguyla">
              <a:extLst>
                <a:ext uri="{FF2B5EF4-FFF2-40B4-BE49-F238E27FC236}">
                  <a16:creationId xmlns:a16="http://schemas.microsoft.com/office/drawing/2014/main" id="{E49C1662-E6BA-DB64-3F8F-338D9E886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46848" y="4977355"/>
              <a:ext cx="914400" cy="914400"/>
            </a:xfrm>
            <a:prstGeom prst="rect">
              <a:avLst/>
            </a:prstGeom>
          </p:spPr>
        </p:pic>
      </p:grpSp>
      <p:grpSp>
        <p:nvGrpSpPr>
          <p:cNvPr id="47" name="Grup 46">
            <a:extLst>
              <a:ext uri="{FF2B5EF4-FFF2-40B4-BE49-F238E27FC236}">
                <a16:creationId xmlns:a16="http://schemas.microsoft.com/office/drawing/2014/main" id="{A5646E9B-9461-19FF-980B-0359E458E8F1}"/>
              </a:ext>
            </a:extLst>
          </p:cNvPr>
          <p:cNvGrpSpPr/>
          <p:nvPr/>
        </p:nvGrpSpPr>
        <p:grpSpPr>
          <a:xfrm>
            <a:off x="6375399" y="1579791"/>
            <a:ext cx="1162050" cy="1162050"/>
            <a:chOff x="6375399" y="1579791"/>
            <a:chExt cx="1162050" cy="116205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D73CBD9-8867-E016-C0C3-E67BE66D1D96}"/>
                </a:ext>
              </a:extLst>
            </p:cNvPr>
            <p:cNvSpPr/>
            <p:nvPr/>
          </p:nvSpPr>
          <p:spPr>
            <a:xfrm>
              <a:off x="6375399" y="1579791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49" name="Grafik 48" descr="Grup düz dolguyla">
              <a:extLst>
                <a:ext uri="{FF2B5EF4-FFF2-40B4-BE49-F238E27FC236}">
                  <a16:creationId xmlns:a16="http://schemas.microsoft.com/office/drawing/2014/main" id="{8628ACF5-7E86-25CA-E9EC-91EE5B0D3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499224" y="1694562"/>
              <a:ext cx="914400" cy="914400"/>
            </a:xfrm>
            <a:prstGeom prst="rect">
              <a:avLst/>
            </a:prstGeom>
          </p:spPr>
        </p:pic>
      </p:grpSp>
      <p:pic>
        <p:nvPicPr>
          <p:cNvPr id="56" name="Resim 55">
            <a:extLst>
              <a:ext uri="{FF2B5EF4-FFF2-40B4-BE49-F238E27FC236}">
                <a16:creationId xmlns:a16="http://schemas.microsoft.com/office/drawing/2014/main" id="{FA62B5C6-14E9-038F-F6B2-A02BFD5868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0" y="153446"/>
            <a:ext cx="1361992" cy="720069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A4E0A2D9-03E7-950A-3392-EF47FA45CCB6}"/>
              </a:ext>
            </a:extLst>
          </p:cNvPr>
          <p:cNvSpPr txBox="1"/>
          <p:nvPr/>
        </p:nvSpPr>
        <p:spPr>
          <a:xfrm>
            <a:off x="8932846" y="282647"/>
            <a:ext cx="2911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394455"/>
                </a:solidFill>
                <a:latin typeface="Tw Cen MT" panose="020B0602020104020603" pitchFamily="34" charset="0"/>
              </a:rPr>
              <a:t>NE KAZANIYORUZ?</a:t>
            </a:r>
          </a:p>
        </p:txBody>
      </p:sp>
    </p:spTree>
    <p:extLst>
      <p:ext uri="{BB962C8B-B14F-4D97-AF65-F5344CB8AC3E}">
        <p14:creationId xmlns:p14="http://schemas.microsoft.com/office/powerpoint/2010/main" val="395910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25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75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250"/>
                            </p:stCondLst>
                            <p:childTnLst>
                              <p:par>
                                <p:cTn id="9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750"/>
                            </p:stCondLst>
                            <p:childTnLst>
                              <p:par>
                                <p:cTn id="10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7250"/>
                            </p:stCondLst>
                            <p:childTnLst>
                              <p:par>
                                <p:cTn id="1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F7E82-2609-CDBC-4C62-DCCEEF4FF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Düz Bağlayıcı 1">
            <a:extLst>
              <a:ext uri="{FF2B5EF4-FFF2-40B4-BE49-F238E27FC236}">
                <a16:creationId xmlns:a16="http://schemas.microsoft.com/office/drawing/2014/main" id="{FD8E7934-A3A5-30D6-7135-AA1B5D39EA56}"/>
              </a:ext>
            </a:extLst>
          </p:cNvPr>
          <p:cNvCxnSpPr>
            <a:cxnSpLocks/>
          </p:cNvCxnSpPr>
          <p:nvPr/>
        </p:nvCxnSpPr>
        <p:spPr>
          <a:xfrm flipH="1">
            <a:off x="6088771" y="0"/>
            <a:ext cx="0" cy="6858000"/>
          </a:xfrm>
          <a:prstGeom prst="line">
            <a:avLst/>
          </a:prstGeom>
          <a:ln w="76200">
            <a:solidFill>
              <a:srgbClr val="39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A08CB816-DD15-5FDC-2F08-D827723785E8}"/>
              </a:ext>
            </a:extLst>
          </p:cNvPr>
          <p:cNvCxnSpPr>
            <a:cxnSpLocks/>
          </p:cNvCxnSpPr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973A610-F2C3-5DF2-4473-5E21E7F1CAAA}"/>
              </a:ext>
            </a:extLst>
          </p:cNvPr>
          <p:cNvSpPr/>
          <p:nvPr/>
        </p:nvSpPr>
        <p:spPr>
          <a:xfrm>
            <a:off x="5809371" y="1090550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3D4957C-D651-1A5E-4F63-72121F4000C8}"/>
              </a:ext>
            </a:extLst>
          </p:cNvPr>
          <p:cNvSpPr/>
          <p:nvPr/>
        </p:nvSpPr>
        <p:spPr>
          <a:xfrm>
            <a:off x="5955421" y="1236600"/>
            <a:ext cx="266700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B264D0FD-818F-0869-7921-ACB5C5088D1E}"/>
              </a:ext>
            </a:extLst>
          </p:cNvPr>
          <p:cNvSpPr txBox="1"/>
          <p:nvPr/>
        </p:nvSpPr>
        <p:spPr>
          <a:xfrm>
            <a:off x="6492874" y="-66360"/>
            <a:ext cx="1203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05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523BAD4E-4E79-443B-7172-B9877E979E96}"/>
              </a:ext>
            </a:extLst>
          </p:cNvPr>
          <p:cNvSpPr txBox="1"/>
          <p:nvPr/>
        </p:nvSpPr>
        <p:spPr>
          <a:xfrm>
            <a:off x="1295401" y="501174"/>
            <a:ext cx="3272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Tasarrufu</a:t>
            </a: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8783D805-23B5-1031-CB0B-0C8BF349ACC0}"/>
              </a:ext>
            </a:extLst>
          </p:cNvPr>
          <p:cNvCxnSpPr>
            <a:cxnSpLocks/>
          </p:cNvCxnSpPr>
          <p:nvPr/>
        </p:nvCxnSpPr>
        <p:spPr>
          <a:xfrm>
            <a:off x="4581524" y="2959884"/>
            <a:ext cx="5664200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A1FC9ADB-1FE8-5800-D4A7-76C7A809F44F}"/>
              </a:ext>
            </a:extLst>
          </p:cNvPr>
          <p:cNvSpPr/>
          <p:nvPr/>
        </p:nvSpPr>
        <p:spPr>
          <a:xfrm>
            <a:off x="5809371" y="2686338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3017B5-4063-D7B5-19BC-5EC33CCAF9F8}"/>
              </a:ext>
            </a:extLst>
          </p:cNvPr>
          <p:cNvSpPr/>
          <p:nvPr/>
        </p:nvSpPr>
        <p:spPr>
          <a:xfrm>
            <a:off x="5957887" y="2832388"/>
            <a:ext cx="266700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FAA3BB3F-49E6-079D-E15B-6B18A2A6E528}"/>
              </a:ext>
            </a:extLst>
          </p:cNvPr>
          <p:cNvSpPr txBox="1"/>
          <p:nvPr/>
        </p:nvSpPr>
        <p:spPr>
          <a:xfrm>
            <a:off x="4461668" y="1481367"/>
            <a:ext cx="1455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06</a:t>
            </a: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ED6777B2-A883-13D7-213B-75C7829EBF1D}"/>
              </a:ext>
            </a:extLst>
          </p:cNvPr>
          <p:cNvSpPr txBox="1"/>
          <p:nvPr/>
        </p:nvSpPr>
        <p:spPr>
          <a:xfrm>
            <a:off x="7514828" y="1951707"/>
            <a:ext cx="3619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Etkin Kaynak Kullanımı</a:t>
            </a:r>
          </a:p>
        </p:txBody>
      </p: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EEC305B6-4430-4929-610D-F12B20B75CD9}"/>
              </a:ext>
            </a:extLst>
          </p:cNvPr>
          <p:cNvCxnSpPr>
            <a:cxnSpLocks/>
          </p:cNvCxnSpPr>
          <p:nvPr/>
        </p:nvCxnSpPr>
        <p:spPr>
          <a:xfrm>
            <a:off x="1651000" y="4504607"/>
            <a:ext cx="6289675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3042EFF2-6C23-3645-5D62-B934F4202D94}"/>
              </a:ext>
            </a:extLst>
          </p:cNvPr>
          <p:cNvSpPr/>
          <p:nvPr/>
        </p:nvSpPr>
        <p:spPr>
          <a:xfrm>
            <a:off x="5809371" y="4225207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505FA42-57C5-8CA0-CF35-2A8EA382D473}"/>
              </a:ext>
            </a:extLst>
          </p:cNvPr>
          <p:cNvSpPr/>
          <p:nvPr/>
        </p:nvSpPr>
        <p:spPr>
          <a:xfrm>
            <a:off x="5957887" y="4371257"/>
            <a:ext cx="266700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0CE69B54-B41C-6759-FD4D-34EBE4FBE98A}"/>
              </a:ext>
            </a:extLst>
          </p:cNvPr>
          <p:cNvSpPr txBox="1"/>
          <p:nvPr/>
        </p:nvSpPr>
        <p:spPr>
          <a:xfrm>
            <a:off x="6524624" y="3068297"/>
            <a:ext cx="1412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07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CA45F2BA-B6FE-F724-270E-AF53217D9CA2}"/>
              </a:ext>
            </a:extLst>
          </p:cNvPr>
          <p:cNvSpPr txBox="1"/>
          <p:nvPr/>
        </p:nvSpPr>
        <p:spPr>
          <a:xfrm>
            <a:off x="1537947" y="3581425"/>
            <a:ext cx="3044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Dijital Yetkinlik Gelişimi</a:t>
            </a:r>
          </a:p>
        </p:txBody>
      </p: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269935B8-AF61-8E6F-FC15-F365C38F0D5B}"/>
              </a:ext>
            </a:extLst>
          </p:cNvPr>
          <p:cNvCxnSpPr>
            <a:cxnSpLocks/>
          </p:cNvCxnSpPr>
          <p:nvPr/>
        </p:nvCxnSpPr>
        <p:spPr>
          <a:xfrm>
            <a:off x="4607718" y="6233623"/>
            <a:ext cx="5664200" cy="0"/>
          </a:xfrm>
          <a:prstGeom prst="line">
            <a:avLst/>
          </a:prstGeom>
          <a:ln w="34925" cap="rnd">
            <a:solidFill>
              <a:srgbClr val="39445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DBCB3FEA-9CFD-B547-DC1A-529ADC0D2676}"/>
              </a:ext>
            </a:extLst>
          </p:cNvPr>
          <p:cNvSpPr/>
          <p:nvPr/>
        </p:nvSpPr>
        <p:spPr>
          <a:xfrm>
            <a:off x="5809371" y="5940918"/>
            <a:ext cx="558800" cy="558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75CECA8-F9A3-92A9-FA86-0356A5244A49}"/>
              </a:ext>
            </a:extLst>
          </p:cNvPr>
          <p:cNvSpPr/>
          <p:nvPr/>
        </p:nvSpPr>
        <p:spPr>
          <a:xfrm>
            <a:off x="5957887" y="6086968"/>
            <a:ext cx="266700" cy="266700"/>
          </a:xfrm>
          <a:prstGeom prst="ellipse">
            <a:avLst/>
          </a:prstGeom>
          <a:solidFill>
            <a:srgbClr val="394455"/>
          </a:solidFill>
          <a:ln>
            <a:solidFill>
              <a:srgbClr val="3944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63113C9F-AEBA-24C3-9D27-E6DE154C5A8F}"/>
              </a:ext>
            </a:extLst>
          </p:cNvPr>
          <p:cNvSpPr txBox="1"/>
          <p:nvPr/>
        </p:nvSpPr>
        <p:spPr>
          <a:xfrm>
            <a:off x="4487862" y="4755106"/>
            <a:ext cx="1455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b="1" dirty="0">
                <a:solidFill>
                  <a:srgbClr val="9E0000"/>
                </a:solidFill>
                <a:latin typeface="Tw Cen MT" panose="020B0602020104020603" pitchFamily="34" charset="0"/>
              </a:rPr>
              <a:t>08</a:t>
            </a: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9B997002-6324-4B55-78AC-9A7F5592FD91}"/>
              </a:ext>
            </a:extLst>
          </p:cNvPr>
          <p:cNvSpPr txBox="1"/>
          <p:nvPr/>
        </p:nvSpPr>
        <p:spPr>
          <a:xfrm>
            <a:off x="7514828" y="5234500"/>
            <a:ext cx="3044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000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Araştırma Kültürüne Katkı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A54F4F79-CF61-1F60-62C5-12E91DFB1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3446"/>
            <a:ext cx="1361992" cy="720069"/>
          </a:xfrm>
          <a:prstGeom prst="rect">
            <a:avLst/>
          </a:prstGeom>
        </p:spPr>
      </p:pic>
      <p:pic>
        <p:nvPicPr>
          <p:cNvPr id="40" name="Grafik 39" descr="Kronometre 75% düz dolguyla">
            <a:extLst>
              <a:ext uri="{FF2B5EF4-FFF2-40B4-BE49-F238E27FC236}">
                <a16:creationId xmlns:a16="http://schemas.microsoft.com/office/drawing/2014/main" id="{15084ACA-FC7C-184D-D856-A4E49E81A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32356" y="210567"/>
            <a:ext cx="914400" cy="914400"/>
          </a:xfrm>
          <a:prstGeom prst="rect">
            <a:avLst/>
          </a:prstGeom>
        </p:spPr>
      </p:pic>
      <p:pic>
        <p:nvPicPr>
          <p:cNvPr id="42" name="Grafik 41" descr="GDO düz dolguyla">
            <a:extLst>
              <a:ext uri="{FF2B5EF4-FFF2-40B4-BE49-F238E27FC236}">
                <a16:creationId xmlns:a16="http://schemas.microsoft.com/office/drawing/2014/main" id="{A7BECC52-E193-109E-9342-E7810E48B2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46848" y="1578707"/>
            <a:ext cx="914400" cy="914400"/>
          </a:xfrm>
          <a:prstGeom prst="rect">
            <a:avLst/>
          </a:prstGeom>
        </p:spPr>
      </p:pic>
      <p:pic>
        <p:nvPicPr>
          <p:cNvPr id="44" name="Grafik 43" descr="Nesnelerin İnterneti düz dolguyla">
            <a:extLst>
              <a:ext uri="{FF2B5EF4-FFF2-40B4-BE49-F238E27FC236}">
                <a16:creationId xmlns:a16="http://schemas.microsoft.com/office/drawing/2014/main" id="{C82C56B6-CDE2-B86F-AF07-C1164323A9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39225" y="3292233"/>
            <a:ext cx="914400" cy="914400"/>
          </a:xfrm>
          <a:prstGeom prst="rect">
            <a:avLst/>
          </a:prstGeom>
        </p:spPr>
      </p:pic>
      <p:pic>
        <p:nvPicPr>
          <p:cNvPr id="51" name="Grafik 50" descr="Test tüpleri düz dolguyla">
            <a:extLst>
              <a:ext uri="{FF2B5EF4-FFF2-40B4-BE49-F238E27FC236}">
                <a16:creationId xmlns:a16="http://schemas.microsoft.com/office/drawing/2014/main" id="{3C1EF915-EC7B-D72D-CBFF-CA90428102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00428" y="49665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7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25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75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25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250"/>
                            </p:stCondLst>
                            <p:childTnLst>
                              <p:par>
                                <p:cTn id="9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750"/>
                            </p:stCondLst>
                            <p:childTnLst>
                              <p:par>
                                <p:cTn id="10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6250"/>
                            </p:stCondLst>
                            <p:childTnLst>
                              <p:par>
                                <p:cTn id="1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8250"/>
                            </p:stCondLst>
                            <p:childTnLst>
                              <p:par>
                                <p:cTn id="1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F7301-B434-9D64-F8A9-BF50D7ACA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>
            <a:extLst>
              <a:ext uri="{FF2B5EF4-FFF2-40B4-BE49-F238E27FC236}">
                <a16:creationId xmlns:a16="http://schemas.microsoft.com/office/drawing/2014/main" id="{5F4A0BA3-F0B2-269D-EBA0-385374C0E55F}"/>
              </a:ext>
            </a:extLst>
          </p:cNvPr>
          <p:cNvGrpSpPr/>
          <p:nvPr/>
        </p:nvGrpSpPr>
        <p:grpSpPr>
          <a:xfrm>
            <a:off x="626744" y="363809"/>
            <a:ext cx="10931525" cy="713740"/>
            <a:chOff x="626744" y="363809"/>
            <a:chExt cx="10931525" cy="713740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B0F504CA-FCB9-DB22-8725-17CF34607368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10277449" y="4241"/>
                  </a:lnTo>
                  <a:lnTo>
                    <a:pt x="10277449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0BEDF8DA-BE42-2AB7-65F1-856F60282307}"/>
                </a:ext>
              </a:extLst>
            </p:cNvPr>
            <p:cNvSpPr/>
            <p:nvPr/>
          </p:nvSpPr>
          <p:spPr>
            <a:xfrm>
              <a:off x="1275511" y="909447"/>
              <a:ext cx="10277475" cy="4445"/>
            </a:xfrm>
            <a:custGeom>
              <a:avLst/>
              <a:gdLst/>
              <a:ahLst/>
              <a:cxnLst/>
              <a:rect l="l" t="t" r="r" b="b"/>
              <a:pathLst>
                <a:path w="10277475" h="4444">
                  <a:moveTo>
                    <a:pt x="10277449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10277449" y="0"/>
                  </a:lnTo>
                  <a:lnTo>
                    <a:pt x="10277449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6A2BAB9C-407A-87DB-399D-018E07FE92E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744" y="363809"/>
              <a:ext cx="1422347" cy="713215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47EE1D3A-7360-F762-A7E3-F0E82DF61046}"/>
              </a:ext>
            </a:extLst>
          </p:cNvPr>
          <p:cNvGrpSpPr/>
          <p:nvPr/>
        </p:nvGrpSpPr>
        <p:grpSpPr>
          <a:xfrm>
            <a:off x="1498904" y="6429565"/>
            <a:ext cx="9784715" cy="13970"/>
            <a:chOff x="1498904" y="6429565"/>
            <a:chExt cx="9784715" cy="13970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5BC4950-807F-E325-F8AD-786B1787358A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0"/>
                  </a:moveTo>
                  <a:lnTo>
                    <a:pt x="0" y="0"/>
                  </a:lnTo>
                  <a:lnTo>
                    <a:pt x="0" y="4241"/>
                  </a:lnTo>
                  <a:lnTo>
                    <a:pt x="9774631" y="4241"/>
                  </a:lnTo>
                  <a:lnTo>
                    <a:pt x="9774631" y="0"/>
                  </a:lnTo>
                  <a:close/>
                </a:path>
              </a:pathLst>
            </a:custGeom>
            <a:solidFill>
              <a:srgbClr val="BD15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A2E67196-83A5-51DB-8B9B-FDC311F11584}"/>
                </a:ext>
              </a:extLst>
            </p:cNvPr>
            <p:cNvSpPr/>
            <p:nvPr/>
          </p:nvSpPr>
          <p:spPr>
            <a:xfrm>
              <a:off x="1503667" y="6434328"/>
              <a:ext cx="9775190" cy="4445"/>
            </a:xfrm>
            <a:custGeom>
              <a:avLst/>
              <a:gdLst/>
              <a:ahLst/>
              <a:cxnLst/>
              <a:rect l="l" t="t" r="r" b="b"/>
              <a:pathLst>
                <a:path w="9775190" h="4445">
                  <a:moveTo>
                    <a:pt x="9774631" y="4241"/>
                  </a:moveTo>
                  <a:lnTo>
                    <a:pt x="0" y="4241"/>
                  </a:lnTo>
                  <a:lnTo>
                    <a:pt x="0" y="0"/>
                  </a:lnTo>
                  <a:lnTo>
                    <a:pt x="9774631" y="0"/>
                  </a:lnTo>
                  <a:lnTo>
                    <a:pt x="9774631" y="4241"/>
                  </a:lnTo>
                  <a:close/>
                </a:path>
              </a:pathLst>
            </a:custGeom>
            <a:ln w="9525">
              <a:solidFill>
                <a:srgbClr val="BD15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>
            <a:extLst>
              <a:ext uri="{FF2B5EF4-FFF2-40B4-BE49-F238E27FC236}">
                <a16:creationId xmlns:a16="http://schemas.microsoft.com/office/drawing/2014/main" id="{2BA4F0C2-BDFF-8918-03AD-9207B685816E}"/>
              </a:ext>
            </a:extLst>
          </p:cNvPr>
          <p:cNvSpPr/>
          <p:nvPr/>
        </p:nvSpPr>
        <p:spPr>
          <a:xfrm>
            <a:off x="11394643" y="6351130"/>
            <a:ext cx="170815" cy="170815"/>
          </a:xfrm>
          <a:custGeom>
            <a:avLst/>
            <a:gdLst/>
            <a:ahLst/>
            <a:cxnLst/>
            <a:rect l="l" t="t" r="r" b="b"/>
            <a:pathLst>
              <a:path w="170815" h="170815">
                <a:moveTo>
                  <a:pt x="170649" y="0"/>
                </a:moveTo>
                <a:lnTo>
                  <a:pt x="0" y="0"/>
                </a:lnTo>
                <a:lnTo>
                  <a:pt x="0" y="170637"/>
                </a:lnTo>
                <a:lnTo>
                  <a:pt x="170649" y="170637"/>
                </a:lnTo>
                <a:lnTo>
                  <a:pt x="170649" y="0"/>
                </a:lnTo>
                <a:close/>
              </a:path>
            </a:pathLst>
          </a:custGeom>
          <a:solidFill>
            <a:srgbClr val="BD1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AAA6F1F0-58BC-08E4-F2FF-2430CF66AC9D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44176" rIns="0" bIns="0" rtlCol="0">
            <a:spAutoFit/>
          </a:bodyPr>
          <a:lstStyle/>
          <a:p>
            <a:pPr marL="12700">
              <a:lnSpc>
                <a:spcPts val="1300"/>
              </a:lnSpc>
            </a:pPr>
            <a:r>
              <a:rPr spc="-35" dirty="0"/>
              <a:t>istun.edu.tr</a:t>
            </a:r>
          </a:p>
        </p:txBody>
      </p:sp>
      <p:sp>
        <p:nvSpPr>
          <p:cNvPr id="2" name="Google Shape;89;p1">
            <a:extLst>
              <a:ext uri="{FF2B5EF4-FFF2-40B4-BE49-F238E27FC236}">
                <a16:creationId xmlns:a16="http://schemas.microsoft.com/office/drawing/2014/main" id="{B9E8E45D-B978-0FB3-8740-2A32C84087A9}"/>
              </a:ext>
            </a:extLst>
          </p:cNvPr>
          <p:cNvSpPr txBox="1"/>
          <p:nvPr/>
        </p:nvSpPr>
        <p:spPr>
          <a:xfrm>
            <a:off x="533400" y="1798246"/>
            <a:ext cx="539589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tr-TR" sz="3600" b="1" dirty="0">
                <a:solidFill>
                  <a:srgbClr val="9E0000"/>
                </a:solidFill>
                <a:latin typeface="Poppins" pitchFamily="2" charset="0"/>
                <a:ea typeface="Arial"/>
                <a:cs typeface="Poppins" pitchFamily="2" charset="0"/>
                <a:sym typeface="Helvetica Neue"/>
              </a:rPr>
              <a:t>Geleceğe Bakış</a:t>
            </a:r>
            <a:endParaRPr lang="tr-TR" sz="3600" b="1" dirty="0">
              <a:solidFill>
                <a:srgbClr val="9E0000"/>
              </a:solidFill>
              <a:latin typeface="Poppins" pitchFamily="2" charset="0"/>
              <a:cs typeface="Poppins" pitchFamily="2" charset="0"/>
              <a:sym typeface="Helvetica Neue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65C6130-09F0-4572-8A27-FFEA75E7B201}"/>
              </a:ext>
            </a:extLst>
          </p:cNvPr>
          <p:cNvSpPr txBox="1"/>
          <p:nvPr/>
        </p:nvSpPr>
        <p:spPr>
          <a:xfrm>
            <a:off x="996628" y="2414255"/>
            <a:ext cx="751237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b="1" dirty="0">
                <a:solidFill>
                  <a:srgbClr val="394455"/>
                </a:solidFill>
                <a:latin typeface="Times New Roman" panose="02020603050405020304" pitchFamily="18" charset="0"/>
                <a:ea typeface="STHupo" panose="020B0503020204020204" pitchFamily="2" charset="-122"/>
                <a:cs typeface="Times New Roman" panose="02020603050405020304" pitchFamily="18" charset="0"/>
              </a:rPr>
              <a:t>Öğrencilerimizin inovatif düşünme becerilerini desteklemek</a:t>
            </a:r>
            <a:endParaRPr lang="tr-TR" sz="1800" b="1" dirty="0">
              <a:solidFill>
                <a:srgbClr val="394455"/>
              </a:solidFill>
              <a:latin typeface="Times New Roman" panose="02020603050405020304" pitchFamily="18" charset="0"/>
              <a:ea typeface="STHupo" panose="020B0503020204020204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Köşeli Çift Ayraç 31">
            <a:extLst>
              <a:ext uri="{FF2B5EF4-FFF2-40B4-BE49-F238E27FC236}">
                <a16:creationId xmlns:a16="http://schemas.microsoft.com/office/drawing/2014/main" id="{07E72520-9347-E444-94A2-40E51D00D0CD}"/>
              </a:ext>
            </a:extLst>
          </p:cNvPr>
          <p:cNvSpPr/>
          <p:nvPr/>
        </p:nvSpPr>
        <p:spPr>
          <a:xfrm>
            <a:off x="629875" y="2609436"/>
            <a:ext cx="280720" cy="280720"/>
          </a:xfrm>
          <a:prstGeom prst="chevron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3944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Köşeli Çift Ayraç 32">
            <a:extLst>
              <a:ext uri="{FF2B5EF4-FFF2-40B4-BE49-F238E27FC236}">
                <a16:creationId xmlns:a16="http://schemas.microsoft.com/office/drawing/2014/main" id="{ADEBC482-71C1-A243-F7BE-4083C08128DE}"/>
              </a:ext>
            </a:extLst>
          </p:cNvPr>
          <p:cNvSpPr/>
          <p:nvPr/>
        </p:nvSpPr>
        <p:spPr>
          <a:xfrm>
            <a:off x="629875" y="3135434"/>
            <a:ext cx="280720" cy="280720"/>
          </a:xfrm>
          <a:prstGeom prst="chevron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3944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Köşeli Çift Ayraç 33">
            <a:extLst>
              <a:ext uri="{FF2B5EF4-FFF2-40B4-BE49-F238E27FC236}">
                <a16:creationId xmlns:a16="http://schemas.microsoft.com/office/drawing/2014/main" id="{244176F5-7E77-D5B9-F5F0-627422CD96E8}"/>
              </a:ext>
            </a:extLst>
          </p:cNvPr>
          <p:cNvSpPr/>
          <p:nvPr/>
        </p:nvSpPr>
        <p:spPr>
          <a:xfrm>
            <a:off x="629875" y="3675184"/>
            <a:ext cx="280720" cy="280720"/>
          </a:xfrm>
          <a:prstGeom prst="chevron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3944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Köşeli Çift Ayraç 34">
            <a:extLst>
              <a:ext uri="{FF2B5EF4-FFF2-40B4-BE49-F238E27FC236}">
                <a16:creationId xmlns:a16="http://schemas.microsoft.com/office/drawing/2014/main" id="{32BA83B2-1471-51ED-EFC6-44133582E11F}"/>
              </a:ext>
            </a:extLst>
          </p:cNvPr>
          <p:cNvSpPr/>
          <p:nvPr/>
        </p:nvSpPr>
        <p:spPr>
          <a:xfrm>
            <a:off x="629875" y="4214934"/>
            <a:ext cx="280720" cy="280720"/>
          </a:xfrm>
          <a:prstGeom prst="chevron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3944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Köşeli Çift Ayraç 35">
            <a:extLst>
              <a:ext uri="{FF2B5EF4-FFF2-40B4-BE49-F238E27FC236}">
                <a16:creationId xmlns:a16="http://schemas.microsoft.com/office/drawing/2014/main" id="{BFA93B02-26D3-AD1F-4178-22BB9C78054A}"/>
              </a:ext>
            </a:extLst>
          </p:cNvPr>
          <p:cNvSpPr/>
          <p:nvPr/>
        </p:nvSpPr>
        <p:spPr>
          <a:xfrm>
            <a:off x="629875" y="4722934"/>
            <a:ext cx="280720" cy="280720"/>
          </a:xfrm>
          <a:prstGeom prst="chevron">
            <a:avLst/>
          </a:prstGeom>
          <a:solidFill>
            <a:srgbClr val="9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3944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05585CCE-BA10-3AB4-280B-FAE2A89CD87A}"/>
              </a:ext>
            </a:extLst>
          </p:cNvPr>
          <p:cNvCxnSpPr>
            <a:cxnSpLocks/>
          </p:cNvCxnSpPr>
          <p:nvPr/>
        </p:nvCxnSpPr>
        <p:spPr>
          <a:xfrm>
            <a:off x="674655" y="3032532"/>
            <a:ext cx="807996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519AE2BF-9AD3-B896-D14F-7A8938F83BDE}"/>
              </a:ext>
            </a:extLst>
          </p:cNvPr>
          <p:cNvCxnSpPr>
            <a:cxnSpLocks/>
          </p:cNvCxnSpPr>
          <p:nvPr/>
        </p:nvCxnSpPr>
        <p:spPr>
          <a:xfrm>
            <a:off x="674655" y="3490425"/>
            <a:ext cx="807996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30760331-81D2-62BE-6373-C03EB74D09FF}"/>
              </a:ext>
            </a:extLst>
          </p:cNvPr>
          <p:cNvCxnSpPr>
            <a:cxnSpLocks/>
          </p:cNvCxnSpPr>
          <p:nvPr/>
        </p:nvCxnSpPr>
        <p:spPr>
          <a:xfrm>
            <a:off x="674655" y="4050461"/>
            <a:ext cx="807996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2CF259BB-2891-A433-B4C5-14375A6BD012}"/>
              </a:ext>
            </a:extLst>
          </p:cNvPr>
          <p:cNvCxnSpPr>
            <a:cxnSpLocks/>
          </p:cNvCxnSpPr>
          <p:nvPr/>
        </p:nvCxnSpPr>
        <p:spPr>
          <a:xfrm>
            <a:off x="674655" y="4581932"/>
            <a:ext cx="807996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676DEF37-D3BD-B461-137F-E0539002C1D0}"/>
              </a:ext>
            </a:extLst>
          </p:cNvPr>
          <p:cNvCxnSpPr>
            <a:cxnSpLocks/>
          </p:cNvCxnSpPr>
          <p:nvPr/>
        </p:nvCxnSpPr>
        <p:spPr>
          <a:xfrm>
            <a:off x="674655" y="5091861"/>
            <a:ext cx="807996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9FD13826-1861-70E2-2301-62331D57C813}"/>
              </a:ext>
            </a:extLst>
          </p:cNvPr>
          <p:cNvSpPr txBox="1"/>
          <p:nvPr/>
        </p:nvSpPr>
        <p:spPr>
          <a:xfrm>
            <a:off x="996629" y="3121093"/>
            <a:ext cx="8350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rgbClr val="394455"/>
                </a:solidFill>
                <a:latin typeface="Times New Roman" panose="02020603050405020304" pitchFamily="18" charset="0"/>
                <a:ea typeface="STHupo" panose="020B0503020204020204" pitchFamily="2" charset="-122"/>
                <a:cs typeface="Times New Roman" panose="02020603050405020304" pitchFamily="18" charset="0"/>
              </a:rPr>
              <a:t>Bilgi temelli öğrenme ortamlarını dijital araçlarla güçlendirmek</a:t>
            </a:r>
            <a:endParaRPr lang="tr-TR" sz="1800" b="1" dirty="0">
              <a:solidFill>
                <a:srgbClr val="394455"/>
              </a:solidFill>
              <a:latin typeface="Times New Roman" panose="02020603050405020304" pitchFamily="18" charset="0"/>
              <a:ea typeface="STHupo" panose="020B0503020204020204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25CD367C-3D06-A9AC-29D4-897F483671C2}"/>
              </a:ext>
            </a:extLst>
          </p:cNvPr>
          <p:cNvSpPr txBox="1"/>
          <p:nvPr/>
        </p:nvSpPr>
        <p:spPr>
          <a:xfrm>
            <a:off x="954592" y="3662128"/>
            <a:ext cx="824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1800">
                <a:latin typeface="Poppins" pitchFamily="2" charset="0"/>
                <a:ea typeface="STHupo" panose="020B0503020204020204" pitchFamily="2" charset="-122"/>
                <a:cs typeface="Poppins" pitchFamily="2" charset="0"/>
              </a:defRPr>
            </a:lvl1pPr>
          </a:lstStyle>
          <a:p>
            <a:r>
              <a:rPr lang="tr-TR" b="1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Kütüphaneyi öğrenme sürecinde stratejik bir partner olarak konumlandırmak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5D9A1F04-B043-6E3E-AB14-02C62FAD52C1}"/>
              </a:ext>
            </a:extLst>
          </p:cNvPr>
          <p:cNvSpPr txBox="1"/>
          <p:nvPr/>
        </p:nvSpPr>
        <p:spPr>
          <a:xfrm>
            <a:off x="992955" y="4203163"/>
            <a:ext cx="845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1800">
                <a:latin typeface="Poppins" pitchFamily="2" charset="0"/>
                <a:ea typeface="STHupo" panose="020B0503020204020204" pitchFamily="2" charset="-122"/>
                <a:cs typeface="Poppins" pitchFamily="2" charset="0"/>
              </a:defRPr>
            </a:lvl1pPr>
          </a:lstStyle>
          <a:p>
            <a:r>
              <a:rPr lang="tr-TR" b="1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Dijital öğrenme sistemlerinde öğrenci merkezli bilgi ekosistemi kurmak</a:t>
            </a: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FFD5741C-FD9E-6C9C-B1EE-1281411A6A0F}"/>
              </a:ext>
            </a:extLst>
          </p:cNvPr>
          <p:cNvSpPr txBox="1"/>
          <p:nvPr/>
        </p:nvSpPr>
        <p:spPr>
          <a:xfrm>
            <a:off x="988204" y="4706869"/>
            <a:ext cx="7469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1800">
                <a:latin typeface="Poppins" pitchFamily="2" charset="0"/>
                <a:ea typeface="STHupo" panose="020B0503020204020204" pitchFamily="2" charset="-122"/>
                <a:cs typeface="Poppins" pitchFamily="2" charset="0"/>
              </a:defRPr>
            </a:lvl1pPr>
          </a:lstStyle>
          <a:p>
            <a:r>
              <a:rPr lang="tr-TR" b="1" dirty="0">
                <a:solidFill>
                  <a:srgbClr val="3944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Kurumsal akademik hafızaya,  kalıcı ve erişilebilir katkı sunmak</a:t>
            </a:r>
          </a:p>
        </p:txBody>
      </p:sp>
      <p:sp>
        <p:nvSpPr>
          <p:cNvPr id="34" name="Metin kutusu 33">
            <a:extLst>
              <a:ext uri="{FF2B5EF4-FFF2-40B4-BE49-F238E27FC236}">
                <a16:creationId xmlns:a16="http://schemas.microsoft.com/office/drawing/2014/main" id="{78392157-F40C-D084-1544-218B3C5553BA}"/>
              </a:ext>
            </a:extLst>
          </p:cNvPr>
          <p:cNvSpPr txBox="1"/>
          <p:nvPr/>
        </p:nvSpPr>
        <p:spPr>
          <a:xfrm>
            <a:off x="2849525" y="223503"/>
            <a:ext cx="6492950" cy="706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992" b="1" dirty="0">
                <a:solidFill>
                  <a:srgbClr val="394455"/>
                </a:solidFill>
                <a:latin typeface="Tw Cen MT" panose="020B0602020104020603" pitchFamily="34" charset="0"/>
              </a:rPr>
              <a:t>NEYİ HEDEFLİYORUZ?</a:t>
            </a:r>
          </a:p>
        </p:txBody>
      </p:sp>
      <p:grpSp>
        <p:nvGrpSpPr>
          <p:cNvPr id="32" name="Grup 31">
            <a:extLst>
              <a:ext uri="{FF2B5EF4-FFF2-40B4-BE49-F238E27FC236}">
                <a16:creationId xmlns:a16="http://schemas.microsoft.com/office/drawing/2014/main" id="{5666FA80-FD1C-851B-C0E9-919E08FCC24D}"/>
              </a:ext>
            </a:extLst>
          </p:cNvPr>
          <p:cNvGrpSpPr/>
          <p:nvPr/>
        </p:nvGrpSpPr>
        <p:grpSpPr>
          <a:xfrm>
            <a:off x="11201400" y="-144377"/>
            <a:ext cx="1090422" cy="1053824"/>
            <a:chOff x="9552794" y="-184804"/>
            <a:chExt cx="1587904" cy="1663749"/>
          </a:xfrm>
        </p:grpSpPr>
        <p:grpSp>
          <p:nvGrpSpPr>
            <p:cNvPr id="33" name="Grup 32">
              <a:extLst>
                <a:ext uri="{FF2B5EF4-FFF2-40B4-BE49-F238E27FC236}">
                  <a16:creationId xmlns:a16="http://schemas.microsoft.com/office/drawing/2014/main" id="{DFB95D45-4223-4161-812D-A1A1B67DDADD}"/>
                </a:ext>
              </a:extLst>
            </p:cNvPr>
            <p:cNvGrpSpPr/>
            <p:nvPr/>
          </p:nvGrpSpPr>
          <p:grpSpPr>
            <a:xfrm>
              <a:off x="9552794" y="-184804"/>
              <a:ext cx="1587904" cy="1663749"/>
              <a:chOff x="9704781" y="-138330"/>
              <a:chExt cx="1587904" cy="2013136"/>
            </a:xfrm>
          </p:grpSpPr>
          <p:sp>
            <p:nvSpPr>
              <p:cNvPr id="36" name="El ile Giriş 30">
                <a:extLst>
                  <a:ext uri="{FF2B5EF4-FFF2-40B4-BE49-F238E27FC236}">
                    <a16:creationId xmlns:a16="http://schemas.microsoft.com/office/drawing/2014/main" id="{409E559F-B8B5-9826-C9C2-70AE261725D5}"/>
                  </a:ext>
                </a:extLst>
              </p:cNvPr>
              <p:cNvSpPr/>
              <p:nvPr/>
            </p:nvSpPr>
            <p:spPr>
              <a:xfrm rot="10800000">
                <a:off x="9704781" y="-14169"/>
                <a:ext cx="1493949" cy="1888975"/>
              </a:xfrm>
              <a:prstGeom prst="flowChartManualInpu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>
                  <a:noFill/>
                </a:endParaRPr>
              </a:p>
            </p:txBody>
          </p:sp>
          <p:sp>
            <p:nvSpPr>
              <p:cNvPr id="37" name="El ile Giriş 37">
                <a:extLst>
                  <a:ext uri="{FF2B5EF4-FFF2-40B4-BE49-F238E27FC236}">
                    <a16:creationId xmlns:a16="http://schemas.microsoft.com/office/drawing/2014/main" id="{8FFB6238-CF33-5857-C808-4F7708419C6B}"/>
                  </a:ext>
                </a:extLst>
              </p:cNvPr>
              <p:cNvSpPr/>
              <p:nvPr/>
            </p:nvSpPr>
            <p:spPr>
              <a:xfrm rot="10800000">
                <a:off x="9798736" y="-138330"/>
                <a:ext cx="1493949" cy="1888975"/>
              </a:xfrm>
              <a:prstGeom prst="flowChartManualIn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>
                  <a:noFill/>
                </a:endParaRPr>
              </a:p>
            </p:txBody>
          </p:sp>
        </p:grpSp>
        <p:pic>
          <p:nvPicPr>
            <p:cNvPr id="35" name="Resim 34">
              <a:extLst>
                <a:ext uri="{FF2B5EF4-FFF2-40B4-BE49-F238E27FC236}">
                  <a16:creationId xmlns:a16="http://schemas.microsoft.com/office/drawing/2014/main" id="{F4589F07-64E0-87E3-99CA-46455AC0C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84601" y="-175536"/>
              <a:ext cx="1524291" cy="16452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172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3" grpId="0" animBg="1"/>
      <p:bldP spid="14" grpId="0" animBg="1"/>
      <p:bldP spid="15" grpId="0" animBg="1"/>
      <p:bldP spid="16" grpId="0" animBg="1"/>
      <p:bldP spid="17" grpId="0" animBg="1"/>
      <p:bldP spid="28" grpId="0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1110</TotalTime>
  <Words>188</Words>
  <Application>Microsoft Office PowerPoint</Application>
  <PresentationFormat>Özel</PresentationFormat>
  <Paragraphs>60</Paragraphs>
  <Slides>10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9" baseType="lpstr">
      <vt:lpstr>Aptos</vt:lpstr>
      <vt:lpstr>Arial</vt:lpstr>
      <vt:lpstr>Codec Pro</vt:lpstr>
      <vt:lpstr>Codec Pro Heavy</vt:lpstr>
      <vt:lpstr>Poppins</vt:lpstr>
      <vt:lpstr>Tahoma</vt:lpstr>
      <vt:lpstr>Times New Roman</vt:lpstr>
      <vt:lpstr>Tw Cen MT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Sunum Template</dc:title>
  <cp:lastModifiedBy>Burak Delibaş</cp:lastModifiedBy>
  <cp:revision>102</cp:revision>
  <dcterms:created xsi:type="dcterms:W3CDTF">2025-03-28T11:00:20Z</dcterms:created>
  <dcterms:modified xsi:type="dcterms:W3CDTF">2025-06-23T13:20:22Z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Illustrator 29.3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17.00</vt:lpwstr>
  </property>
</Properties>
</file>