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svg" ContentType="image/svg"/>
  <Override PartName="/docProps/app.xml" ContentType="application/vnd.openxmlformats-officedocument.extended-properties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8" r:id="rId4"/>
    <p:sldId id="260" r:id="rId5"/>
    <p:sldId id="259" r:id="rId6"/>
    <p:sldId id="262" r:id="rId7"/>
    <p:sldId id="263" r:id="rId8"/>
    <p:sldId id="264" r:id="rId9"/>
    <p:sldId id="290" r:id="rId10"/>
    <p:sldId id="288" r:id="rId11"/>
    <p:sldId id="292" r:id="rId12"/>
    <p:sldId id="293" r:id="rId13"/>
    <p:sldId id="291" r:id="rId14"/>
    <p:sldId id="273" r:id="rId15"/>
    <p:sldId id="274" r:id="rId16"/>
    <p:sldId id="275" r:id="rId17"/>
    <p:sldId id="276" r:id="rId18"/>
    <p:sldId id="310" r:id="rId19"/>
    <p:sldId id="277" r:id="rId20"/>
    <p:sldId id="297" r:id="rId21"/>
    <p:sldId id="305" r:id="rId22"/>
    <p:sldId id="265" r:id="rId23"/>
    <p:sldId id="267" r:id="rId24"/>
    <p:sldId id="266" r:id="rId25"/>
    <p:sldId id="269" r:id="rId26"/>
    <p:sldId id="268" r:id="rId27"/>
    <p:sldId id="271" r:id="rId28"/>
    <p:sldId id="270" r:id="rId29"/>
    <p:sldId id="306" r:id="rId30"/>
    <p:sldId id="307" r:id="rId31"/>
    <p:sldId id="308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9" r:id="rId40"/>
    <p:sldId id="284" r:id="rId41"/>
    <p:sldId id="285" r:id="rId42"/>
    <p:sldId id="286" r:id="rId43"/>
    <p:sldId id="287" r:id="rId44"/>
    <p:sldId id="281" r:id="rId45"/>
    <p:sldId id="311" r:id="rId46"/>
    <p:sldId id="278" r:id="rId47"/>
  </p:sldIdLst>
  <p:sldSz cx="12192000" cy="6858000"/>
  <p:notesSz cx="6858000" cy="9144000"/>
  <p:custDataLst>
    <p:tags r:id="rId48"/>
  </p:custDataLst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BFBF"/>
    <a:srgbClr val="517338"/>
    <a:srgbClr val="3E5932"/>
    <a:srgbClr val="F2B33D"/>
    <a:srgbClr val="4478AA"/>
    <a:srgbClr val="F9B5B6"/>
    <a:srgbClr val="746955"/>
    <a:srgbClr val="538A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3947" autoAdjust="0"/>
  </p:normalViewPr>
  <p:slideViewPr>
    <p:cSldViewPr snapToGrid="0">
      <p:cViewPr varScale="1">
        <p:scale>
          <a:sx n="102" d="100"/>
          <a:sy n="102" d="100"/>
        </p:scale>
        <p:origin x="7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slide" Target="slides/slide24.xml" /><Relationship Id="rId28" Type="http://schemas.openxmlformats.org/officeDocument/2006/relationships/slide" Target="slides/slide25.xml" /><Relationship Id="rId29" Type="http://schemas.openxmlformats.org/officeDocument/2006/relationships/slide" Target="slides/slide26.xml" /><Relationship Id="rId3" Type="http://schemas.openxmlformats.org/officeDocument/2006/relationships/handoutMaster" Target="handoutMasters/handoutMaster1.xml" /><Relationship Id="rId30" Type="http://schemas.openxmlformats.org/officeDocument/2006/relationships/slide" Target="slides/slide27.xml" /><Relationship Id="rId31" Type="http://schemas.openxmlformats.org/officeDocument/2006/relationships/slide" Target="slides/slide28.xml" /><Relationship Id="rId32" Type="http://schemas.openxmlformats.org/officeDocument/2006/relationships/slide" Target="slides/slide29.xml" /><Relationship Id="rId33" Type="http://schemas.openxmlformats.org/officeDocument/2006/relationships/slide" Target="slides/slide30.xml" /><Relationship Id="rId34" Type="http://schemas.openxmlformats.org/officeDocument/2006/relationships/slide" Target="slides/slide31.xml" /><Relationship Id="rId35" Type="http://schemas.openxmlformats.org/officeDocument/2006/relationships/slide" Target="slides/slide32.xml" /><Relationship Id="rId36" Type="http://schemas.openxmlformats.org/officeDocument/2006/relationships/slide" Target="slides/slide33.xml" /><Relationship Id="rId37" Type="http://schemas.openxmlformats.org/officeDocument/2006/relationships/slide" Target="slides/slide34.xml" /><Relationship Id="rId38" Type="http://schemas.openxmlformats.org/officeDocument/2006/relationships/slide" Target="slides/slide35.xml" /><Relationship Id="rId39" Type="http://schemas.openxmlformats.org/officeDocument/2006/relationships/slide" Target="slides/slide36.xml" /><Relationship Id="rId4" Type="http://schemas.openxmlformats.org/officeDocument/2006/relationships/slide" Target="slides/slide1.xml" /><Relationship Id="rId40" Type="http://schemas.openxmlformats.org/officeDocument/2006/relationships/slide" Target="slides/slide37.xml" /><Relationship Id="rId41" Type="http://schemas.openxmlformats.org/officeDocument/2006/relationships/slide" Target="slides/slide38.xml" /><Relationship Id="rId42" Type="http://schemas.openxmlformats.org/officeDocument/2006/relationships/slide" Target="slides/slide39.xml" /><Relationship Id="rId43" Type="http://schemas.openxmlformats.org/officeDocument/2006/relationships/slide" Target="slides/slide40.xml" /><Relationship Id="rId44" Type="http://schemas.openxmlformats.org/officeDocument/2006/relationships/slide" Target="slides/slide41.xml" /><Relationship Id="rId45" Type="http://schemas.openxmlformats.org/officeDocument/2006/relationships/slide" Target="slides/slide42.xml" /><Relationship Id="rId46" Type="http://schemas.openxmlformats.org/officeDocument/2006/relationships/slide" Target="slides/slide43.xml" /><Relationship Id="rId47" Type="http://schemas.openxmlformats.org/officeDocument/2006/relationships/slide" Target="slides/slide44.xml" /><Relationship Id="rId48" Type="http://schemas.openxmlformats.org/officeDocument/2006/relationships/tags" Target="tags/tag1.xml" /><Relationship Id="rId49" Type="http://schemas.openxmlformats.org/officeDocument/2006/relationships/presProps" Target="presProps.xml" /><Relationship Id="rId5" Type="http://schemas.openxmlformats.org/officeDocument/2006/relationships/slide" Target="slides/slide2.xml" /><Relationship Id="rId50" Type="http://schemas.openxmlformats.org/officeDocument/2006/relationships/viewProps" Target="viewProps.xml" /><Relationship Id="rId51" Type="http://schemas.openxmlformats.org/officeDocument/2006/relationships/theme" Target="theme/theme1.xml" /><Relationship Id="rId52" Type="http://schemas.openxmlformats.org/officeDocument/2006/relationships/tableStyles" Target="tableStyles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Üst Bilgi Yer Tutucusu 1">
            <a:extLst>
              <a:ext uri="{FF2B5EF4-FFF2-40B4-BE49-F238E27FC236}">
                <a16:creationId xmlns:a16="http://schemas.microsoft.com/office/drawing/2014/main" id="{A2A7651F-736F-AB04-14CE-4823436AD8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55A3D502-BF9D-63B0-5F2A-082F9B70F4A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3A1214-3874-4D21-AE06-BEC9C66A1B51}" type="datetimeFigureOut">
              <a:rPr lang="tr-TR" smtClean="0"/>
              <a:t>4.12.2023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30FEFA2-D4A6-421E-53B1-C35B74121D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6D7EB355-4A3C-AF21-A3A7-FAA0B1CBBA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C91E5-32E6-424B-A75B-B6BB133C01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41489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78C2E-B1CE-47C2-8E76-A2E5F0AB5278}" type="datetimeFigureOut">
              <a:rPr lang="tr-TR" smtClean="0"/>
              <a:t>4.12.2023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97E8C-D37C-4480-8A49-78EB44371E9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6066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7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8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4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2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4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62499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3524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2291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27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6767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28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22763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34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8738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42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9936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44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68901468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 userDrawn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Resim Yer Tutucusu 8">
            <a:extLst>
              <a:ext uri="{FF2B5EF4-FFF2-40B4-BE49-F238E27FC236}">
                <a16:creationId xmlns:a16="http://schemas.microsoft.com/office/drawing/2014/main" id="{B4DC1817-ED01-96BC-569D-7D368668E9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59612" y="0"/>
            <a:ext cx="9829799" cy="6858000"/>
          </a:xfrm>
        </p:spPr>
        <p:txBody>
          <a:bodyPr/>
          <a:lstStyle/>
          <a:p>
            <a:endParaRPr lang="tr-TR"/>
          </a:p>
        </p:txBody>
      </p:sp>
      <p:sp>
        <p:nvSpPr>
          <p:cNvPr id="17" name="Resim Yer Tutucusu 16">
            <a:extLst>
              <a:ext uri="{FF2B5EF4-FFF2-40B4-BE49-F238E27FC236}">
                <a16:creationId xmlns:a16="http://schemas.microsoft.com/office/drawing/2014/main" id="{747FC39D-D4F1-ED96-9A1F-D8C3FA480D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59612" y="0"/>
            <a:ext cx="9432387" cy="6858000"/>
          </a:xfrm>
          <a:custGeom>
            <a:gdLst>
              <a:gd name="connsiteX0" fmla="*/ 0 w 9432387"/>
              <a:gd name="connsiteY0" fmla="*/ 0 h 6858000"/>
              <a:gd name="connsiteX1" fmla="*/ 9432387 w 9432387"/>
              <a:gd name="connsiteY1" fmla="*/ 0 h 6858000"/>
              <a:gd name="connsiteX2" fmla="*/ 9432387 w 9432387"/>
              <a:gd name="connsiteY2" fmla="*/ 6858000 h 6858000"/>
              <a:gd name="connsiteX3" fmla="*/ 48252 w 9432387"/>
              <a:gd name="connsiteY3" fmla="*/ 6858000 h 6858000"/>
              <a:gd name="connsiteX4" fmla="*/ 3201764 w 9432387"/>
              <a:gd name="connsiteY4" fmla="*/ 3653728 h 6858000"/>
              <a:gd name="connsiteX5" fmla="*/ 3197718 w 9432387"/>
              <a:gd name="connsiteY5" fmla="*/ 3147062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32387" h="6858000">
                <a:moveTo>
                  <a:pt x="0" y="0"/>
                </a:moveTo>
                <a:lnTo>
                  <a:pt x="9432387" y="0"/>
                </a:lnTo>
                <a:lnTo>
                  <a:pt x="9432387" y="6858000"/>
                </a:lnTo>
                <a:lnTo>
                  <a:pt x="48252" y="6858000"/>
                </a:lnTo>
                <a:lnTo>
                  <a:pt x="3201764" y="3653728"/>
                </a:lnTo>
                <a:cubicBezTo>
                  <a:pt x="3340559" y="3512699"/>
                  <a:pt x="3338748" y="3285857"/>
                  <a:pt x="3197718" y="314706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5965665"/>
      </p:ext>
    </p:extLst>
  </p:cSld>
  <p:clrMapOvr>
    <a:masterClrMapping/>
  </p:clrMapOvr>
  <p:transition/>
  <p:timing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CD3637B-8000-2AF8-6A35-1EBD8EE06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9AD0AD4-05FF-0FF4-F299-2D97ADD38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69922B-CBE6-D7BD-26C8-3836AE6D6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1F823-6887-4451-9FAA-FACA93E70EEF}" type="datetimeFigureOut">
              <a:rPr lang="tr-TR" smtClean="0"/>
              <a:t>4.12.2023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45C9666-EF70-C913-95FC-42D7FC4F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CB0C1DE-AE54-F1BB-CE89-67DA9324D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015691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5E788619-7A93-5A41-6D10-9F5A55E28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1F823-6887-4451-9FAA-FACA93E70EEF}" type="datetimeFigureOut">
              <a:rPr lang="tr-TR" smtClean="0"/>
              <a:t>4.12.2023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7EBF96E1-2F70-0334-2C6D-48F0E124D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C54225AB-4CF0-4C71-BBBD-AAF63ACCC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2253291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 userDrawn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8" name="Resim Yer Tutucusu 47">
            <a:extLst>
              <a:ext uri="{FF2B5EF4-FFF2-40B4-BE49-F238E27FC236}">
                <a16:creationId xmlns:a16="http://schemas.microsoft.com/office/drawing/2014/main" id="{E6F272BF-F124-9894-399B-54EFC6AC338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0022058" y="2421504"/>
            <a:ext cx="1904400" cy="2091600"/>
          </a:xfrm>
          <a:custGeom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46" name="Resim Yer Tutucusu 45">
            <a:extLst>
              <a:ext uri="{FF2B5EF4-FFF2-40B4-BE49-F238E27FC236}">
                <a16:creationId xmlns:a16="http://schemas.microsoft.com/office/drawing/2014/main" id="{125D3E43-D03E-8486-665E-97A9FD911E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672558" y="2421504"/>
            <a:ext cx="1904400" cy="2091600"/>
          </a:xfrm>
          <a:custGeom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45" name="Resim Yer Tutucusu 44">
            <a:extLst>
              <a:ext uri="{FF2B5EF4-FFF2-40B4-BE49-F238E27FC236}">
                <a16:creationId xmlns:a16="http://schemas.microsoft.com/office/drawing/2014/main" id="{13E807B8-B31D-4CA2-1967-E86540AFD5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23058" y="2421504"/>
            <a:ext cx="1904400" cy="2091600"/>
          </a:xfrm>
          <a:custGeom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44" name="Resim Yer Tutucusu 43">
            <a:extLst>
              <a:ext uri="{FF2B5EF4-FFF2-40B4-BE49-F238E27FC236}">
                <a16:creationId xmlns:a16="http://schemas.microsoft.com/office/drawing/2014/main" id="{A0027923-2FDA-81E8-6692-A1CFE9C69B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973558" y="2421504"/>
            <a:ext cx="1904400" cy="2091600"/>
          </a:xfrm>
          <a:custGeom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40" name="Resim Yer Tutucusu 39">
            <a:extLst>
              <a:ext uri="{FF2B5EF4-FFF2-40B4-BE49-F238E27FC236}">
                <a16:creationId xmlns:a16="http://schemas.microsoft.com/office/drawing/2014/main" id="{C010D7FA-2364-E21E-2DA2-5AED92136E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24058" y="2421504"/>
            <a:ext cx="1904400" cy="2091600"/>
          </a:xfrm>
          <a:custGeom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32" name="Resim Yer Tutucusu 31">
            <a:extLst>
              <a:ext uri="{FF2B5EF4-FFF2-40B4-BE49-F238E27FC236}">
                <a16:creationId xmlns:a16="http://schemas.microsoft.com/office/drawing/2014/main" id="{B7550F39-36B3-92AC-468F-6C912F7C5E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74558" y="2421504"/>
            <a:ext cx="1904400" cy="2091600"/>
          </a:xfrm>
          <a:custGeom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30" name="Resim Yer Tutucusu 29">
            <a:extLst>
              <a:ext uri="{FF2B5EF4-FFF2-40B4-BE49-F238E27FC236}">
                <a16:creationId xmlns:a16="http://schemas.microsoft.com/office/drawing/2014/main" id="{646FC1CF-AE37-1C63-8A2D-E82E655A29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93258" y="1720800"/>
            <a:ext cx="2530800" cy="3416400"/>
          </a:xfrm>
          <a:custGeom>
            <a:gdLst>
              <a:gd name="connsiteX0" fmla="*/ 53678 w 2530800"/>
              <a:gd name="connsiteY0" fmla="*/ 0 h 3416400"/>
              <a:gd name="connsiteX1" fmla="*/ 2477122 w 2530800"/>
              <a:gd name="connsiteY1" fmla="*/ 0 h 3416400"/>
              <a:gd name="connsiteX2" fmla="*/ 2530800 w 2530800"/>
              <a:gd name="connsiteY2" fmla="*/ 53678 h 3416400"/>
              <a:gd name="connsiteX3" fmla="*/ 2530800 w 2530800"/>
              <a:gd name="connsiteY3" fmla="*/ 3362722 h 3416400"/>
              <a:gd name="connsiteX4" fmla="*/ 2477122 w 2530800"/>
              <a:gd name="connsiteY4" fmla="*/ 3416400 h 3416400"/>
              <a:gd name="connsiteX5" fmla="*/ 53678 w 2530800"/>
              <a:gd name="connsiteY5" fmla="*/ 3416400 h 3416400"/>
              <a:gd name="connsiteX6" fmla="*/ 0 w 2530800"/>
              <a:gd name="connsiteY6" fmla="*/ 3362722 h 3416400"/>
              <a:gd name="connsiteX7" fmla="*/ 0 w 2530800"/>
              <a:gd name="connsiteY7" fmla="*/ 53678 h 3416400"/>
              <a:gd name="connsiteX8" fmla="*/ 53678 w 2530800"/>
              <a:gd name="connsiteY8" fmla="*/ 0 h 34164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0800" h="3416400">
                <a:moveTo>
                  <a:pt x="53678" y="0"/>
                </a:moveTo>
                <a:lnTo>
                  <a:pt x="2477122" y="0"/>
                </a:lnTo>
                <a:cubicBezTo>
                  <a:pt x="2506768" y="0"/>
                  <a:pt x="2530800" y="24032"/>
                  <a:pt x="2530800" y="53678"/>
                </a:cubicBezTo>
                <a:lnTo>
                  <a:pt x="2530800" y="3362722"/>
                </a:lnTo>
                <a:cubicBezTo>
                  <a:pt x="2530800" y="3392368"/>
                  <a:pt x="2506768" y="3416400"/>
                  <a:pt x="2477122" y="3416400"/>
                </a:cubicBezTo>
                <a:lnTo>
                  <a:pt x="53678" y="3416400"/>
                </a:lnTo>
                <a:cubicBezTo>
                  <a:pt x="24032" y="3416400"/>
                  <a:pt x="0" y="3392368"/>
                  <a:pt x="0" y="3362722"/>
                </a:cubicBezTo>
                <a:lnTo>
                  <a:pt x="0" y="53678"/>
                </a:lnTo>
                <a:cubicBezTo>
                  <a:pt x="0" y="24032"/>
                  <a:pt x="24032" y="0"/>
                  <a:pt x="5367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49" name="Resim Yer Tutucusu 48">
            <a:extLst>
              <a:ext uri="{FF2B5EF4-FFF2-40B4-BE49-F238E27FC236}">
                <a16:creationId xmlns:a16="http://schemas.microsoft.com/office/drawing/2014/main" id="{C817E628-6429-60D7-BE51-B45E51CFC83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630708" y="2421504"/>
            <a:ext cx="1904400" cy="2091600"/>
          </a:xfrm>
          <a:custGeom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50" name="Resim Yer Tutucusu 49">
            <a:extLst>
              <a:ext uri="{FF2B5EF4-FFF2-40B4-BE49-F238E27FC236}">
                <a16:creationId xmlns:a16="http://schemas.microsoft.com/office/drawing/2014/main" id="{F40A6066-DF7D-9A68-8C0D-2C6D5093C8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81208" y="2421504"/>
            <a:ext cx="1904400" cy="2091600"/>
          </a:xfrm>
          <a:custGeom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51" name="Resim Yer Tutucusu 50">
            <a:extLst>
              <a:ext uri="{FF2B5EF4-FFF2-40B4-BE49-F238E27FC236}">
                <a16:creationId xmlns:a16="http://schemas.microsoft.com/office/drawing/2014/main" id="{5830AB17-DC62-008B-D68A-8530B07B8E3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499908" y="1720800"/>
            <a:ext cx="2530800" cy="3416400"/>
          </a:xfrm>
          <a:custGeom>
            <a:gdLst>
              <a:gd name="connsiteX0" fmla="*/ 53678 w 2530800"/>
              <a:gd name="connsiteY0" fmla="*/ 0 h 3416400"/>
              <a:gd name="connsiteX1" fmla="*/ 2477122 w 2530800"/>
              <a:gd name="connsiteY1" fmla="*/ 0 h 3416400"/>
              <a:gd name="connsiteX2" fmla="*/ 2530800 w 2530800"/>
              <a:gd name="connsiteY2" fmla="*/ 53678 h 3416400"/>
              <a:gd name="connsiteX3" fmla="*/ 2530800 w 2530800"/>
              <a:gd name="connsiteY3" fmla="*/ 3362722 h 3416400"/>
              <a:gd name="connsiteX4" fmla="*/ 2477122 w 2530800"/>
              <a:gd name="connsiteY4" fmla="*/ 3416400 h 3416400"/>
              <a:gd name="connsiteX5" fmla="*/ 53678 w 2530800"/>
              <a:gd name="connsiteY5" fmla="*/ 3416400 h 3416400"/>
              <a:gd name="connsiteX6" fmla="*/ 0 w 2530800"/>
              <a:gd name="connsiteY6" fmla="*/ 3362722 h 3416400"/>
              <a:gd name="connsiteX7" fmla="*/ 0 w 2530800"/>
              <a:gd name="connsiteY7" fmla="*/ 53678 h 3416400"/>
              <a:gd name="connsiteX8" fmla="*/ 53678 w 2530800"/>
              <a:gd name="connsiteY8" fmla="*/ 0 h 34164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0800" h="3416400">
                <a:moveTo>
                  <a:pt x="53678" y="0"/>
                </a:moveTo>
                <a:lnTo>
                  <a:pt x="2477122" y="0"/>
                </a:lnTo>
                <a:cubicBezTo>
                  <a:pt x="2506768" y="0"/>
                  <a:pt x="2530800" y="24032"/>
                  <a:pt x="2530800" y="53678"/>
                </a:cubicBezTo>
                <a:lnTo>
                  <a:pt x="2530800" y="3362722"/>
                </a:lnTo>
                <a:cubicBezTo>
                  <a:pt x="2530800" y="3392368"/>
                  <a:pt x="2506768" y="3416400"/>
                  <a:pt x="2477122" y="3416400"/>
                </a:cubicBezTo>
                <a:lnTo>
                  <a:pt x="53678" y="3416400"/>
                </a:lnTo>
                <a:cubicBezTo>
                  <a:pt x="24032" y="3416400"/>
                  <a:pt x="0" y="3392368"/>
                  <a:pt x="0" y="3362722"/>
                </a:cubicBezTo>
                <a:lnTo>
                  <a:pt x="0" y="53678"/>
                </a:lnTo>
                <a:cubicBezTo>
                  <a:pt x="0" y="24032"/>
                  <a:pt x="24032" y="0"/>
                  <a:pt x="5367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5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85341142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D3A88C61-8DF0-28E0-A78F-3EDB16DAE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3CDD417-73F3-187F-A233-161B3C21A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AB7E13A-3EC1-2D4A-4164-872E86CA7A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1F823-6887-4451-9FAA-FACA93E70EEF}" type="datetimeFigureOut">
              <a:rPr lang="tr-TR" smtClean="0"/>
              <a:t>4.12.2023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02982DE-E49F-0093-73EA-917BB6145B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3BA766D-BDAE-8874-A31A-0AF1EDCDFE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953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eg" /><Relationship Id="rId4" Type="http://schemas.openxmlformats.org/officeDocument/2006/relationships/image" Target="../media/image2.png" /><Relationship Id="rId5" Type="http://schemas.openxmlformats.org/officeDocument/2006/relationships/image" Target="../media/image3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8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9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0.jpeg" /><Relationship Id="rId3" Type="http://schemas.openxmlformats.org/officeDocument/2006/relationships/image" Target="../media/image31.jpeg" /><Relationship Id="rId4" Type="http://schemas.openxmlformats.org/officeDocument/2006/relationships/image" Target="../media/image32.jpeg" /><Relationship Id="rId5" Type="http://schemas.openxmlformats.org/officeDocument/2006/relationships/image" Target="../media/image33.jpeg" /><Relationship Id="rId6" Type="http://schemas.openxmlformats.org/officeDocument/2006/relationships/image" Target="../media/image34.jpeg" /><Relationship Id="rId7" Type="http://schemas.openxmlformats.org/officeDocument/2006/relationships/image" Target="../media/image35.jpeg" /><Relationship Id="rId8" Type="http://schemas.openxmlformats.org/officeDocument/2006/relationships/image" Target="../media/image3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0.jpeg" /><Relationship Id="rId3" Type="http://schemas.openxmlformats.org/officeDocument/2006/relationships/image" Target="../media/image37.jpeg" /><Relationship Id="rId4" Type="http://schemas.openxmlformats.org/officeDocument/2006/relationships/image" Target="../media/image38.jpeg" /><Relationship Id="rId5" Type="http://schemas.openxmlformats.org/officeDocument/2006/relationships/image" Target="../media/image39.jpeg" /><Relationship Id="rId6" Type="http://schemas.openxmlformats.org/officeDocument/2006/relationships/image" Target="../media/image34.jpeg" /><Relationship Id="rId7" Type="http://schemas.openxmlformats.org/officeDocument/2006/relationships/image" Target="../media/image35.jpeg" /><Relationship Id="rId8" Type="http://schemas.openxmlformats.org/officeDocument/2006/relationships/image" Target="../media/image3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0.jpeg" /><Relationship Id="rId3" Type="http://schemas.openxmlformats.org/officeDocument/2006/relationships/image" Target="../media/image41.jpeg" /><Relationship Id="rId4" Type="http://schemas.openxmlformats.org/officeDocument/2006/relationships/image" Target="../media/image42.jpeg" /><Relationship Id="rId5" Type="http://schemas.openxmlformats.org/officeDocument/2006/relationships/image" Target="../media/image43.jpeg" /><Relationship Id="rId6" Type="http://schemas.openxmlformats.org/officeDocument/2006/relationships/image" Target="../media/image34.jpeg" /><Relationship Id="rId7" Type="http://schemas.openxmlformats.org/officeDocument/2006/relationships/image" Target="../media/image35.jpeg" /><Relationship Id="rId8" Type="http://schemas.openxmlformats.org/officeDocument/2006/relationships/image" Target="../media/image36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0.jpeg" /><Relationship Id="rId3" Type="http://schemas.openxmlformats.org/officeDocument/2006/relationships/image" Target="../media/image44.jpeg" /><Relationship Id="rId4" Type="http://schemas.openxmlformats.org/officeDocument/2006/relationships/image" Target="../media/image45.jpeg" /><Relationship Id="rId5" Type="http://schemas.openxmlformats.org/officeDocument/2006/relationships/image" Target="../media/image46.jpeg" /><Relationship Id="rId6" Type="http://schemas.openxmlformats.org/officeDocument/2006/relationships/image" Target="../media/image34.jpeg" /><Relationship Id="rId7" Type="http://schemas.openxmlformats.org/officeDocument/2006/relationships/image" Target="../media/image35.jpeg" /><Relationship Id="rId8" Type="http://schemas.openxmlformats.org/officeDocument/2006/relationships/image" Target="../media/image36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0.jpeg" /><Relationship Id="rId3" Type="http://schemas.openxmlformats.org/officeDocument/2006/relationships/image" Target="../media/image44.jpeg" /><Relationship Id="rId4" Type="http://schemas.openxmlformats.org/officeDocument/2006/relationships/image" Target="../media/image45.jpeg" /><Relationship Id="rId5" Type="http://schemas.openxmlformats.org/officeDocument/2006/relationships/image" Target="../media/image47.jpeg" /><Relationship Id="rId6" Type="http://schemas.openxmlformats.org/officeDocument/2006/relationships/image" Target="../media/image34.jpeg" /><Relationship Id="rId7" Type="http://schemas.openxmlformats.org/officeDocument/2006/relationships/image" Target="../media/image35.jpeg" /><Relationship Id="rId8" Type="http://schemas.openxmlformats.org/officeDocument/2006/relationships/image" Target="../media/image36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0.jpeg" /><Relationship Id="rId3" Type="http://schemas.openxmlformats.org/officeDocument/2006/relationships/image" Target="../media/image44.jpeg" /><Relationship Id="rId4" Type="http://schemas.openxmlformats.org/officeDocument/2006/relationships/image" Target="../media/image48.jpeg" /><Relationship Id="rId5" Type="http://schemas.openxmlformats.org/officeDocument/2006/relationships/image" Target="../media/image49.jpeg" /><Relationship Id="rId6" Type="http://schemas.openxmlformats.org/officeDocument/2006/relationships/image" Target="../media/image34.jpeg" /><Relationship Id="rId7" Type="http://schemas.openxmlformats.org/officeDocument/2006/relationships/image" Target="../media/image35.jpeg" /><Relationship Id="rId8" Type="http://schemas.openxmlformats.org/officeDocument/2006/relationships/image" Target="../media/image36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0.jpeg" /><Relationship Id="rId3" Type="http://schemas.openxmlformats.org/officeDocument/2006/relationships/image" Target="../media/image51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61.jpeg" /><Relationship Id="rId2" Type="http://schemas.openxmlformats.org/officeDocument/2006/relationships/image" Target="../media/image53.jpeg" /><Relationship Id="rId3" Type="http://schemas.openxmlformats.org/officeDocument/2006/relationships/image" Target="../media/image54.jpeg" /><Relationship Id="rId4" Type="http://schemas.openxmlformats.org/officeDocument/2006/relationships/image" Target="../media/image55.jpeg" /><Relationship Id="rId5" Type="http://schemas.openxmlformats.org/officeDocument/2006/relationships/image" Target="../media/image56.jpeg" /><Relationship Id="rId6" Type="http://schemas.openxmlformats.org/officeDocument/2006/relationships/image" Target="../media/image57.jpeg" /><Relationship Id="rId7" Type="http://schemas.openxmlformats.org/officeDocument/2006/relationships/image" Target="../media/image58.jpeg" /><Relationship Id="rId8" Type="http://schemas.openxmlformats.org/officeDocument/2006/relationships/image" Target="../media/image59.jpeg" /><Relationship Id="rId9" Type="http://schemas.openxmlformats.org/officeDocument/2006/relationships/image" Target="../media/image60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63.jpeg" /><Relationship Id="rId2" Type="http://schemas.openxmlformats.org/officeDocument/2006/relationships/image" Target="../media/image62.jpeg" /><Relationship Id="rId3" Type="http://schemas.openxmlformats.org/officeDocument/2006/relationships/image" Target="../media/image54.jpeg" /><Relationship Id="rId4" Type="http://schemas.openxmlformats.org/officeDocument/2006/relationships/image" Target="../media/image55.jpeg" /><Relationship Id="rId5" Type="http://schemas.openxmlformats.org/officeDocument/2006/relationships/image" Target="../media/image56.jpeg" /><Relationship Id="rId6" Type="http://schemas.openxmlformats.org/officeDocument/2006/relationships/image" Target="../media/image57.jpeg" /><Relationship Id="rId7" Type="http://schemas.openxmlformats.org/officeDocument/2006/relationships/image" Target="../media/image58.jpeg" /><Relationship Id="rId8" Type="http://schemas.openxmlformats.org/officeDocument/2006/relationships/image" Target="../media/image59.jpeg" /><Relationship Id="rId9" Type="http://schemas.openxmlformats.org/officeDocument/2006/relationships/image" Target="../media/image60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64.jpeg" /><Relationship Id="rId2" Type="http://schemas.openxmlformats.org/officeDocument/2006/relationships/image" Target="../media/image62.jpeg" /><Relationship Id="rId3" Type="http://schemas.openxmlformats.org/officeDocument/2006/relationships/image" Target="../media/image54.jpeg" /><Relationship Id="rId4" Type="http://schemas.openxmlformats.org/officeDocument/2006/relationships/image" Target="../media/image55.jpeg" /><Relationship Id="rId5" Type="http://schemas.openxmlformats.org/officeDocument/2006/relationships/image" Target="../media/image56.jpeg" /><Relationship Id="rId6" Type="http://schemas.openxmlformats.org/officeDocument/2006/relationships/image" Target="../media/image57.jpeg" /><Relationship Id="rId7" Type="http://schemas.openxmlformats.org/officeDocument/2006/relationships/image" Target="../media/image58.jpeg" /><Relationship Id="rId8" Type="http://schemas.openxmlformats.org/officeDocument/2006/relationships/image" Target="../media/image59.jpeg" /><Relationship Id="rId9" Type="http://schemas.openxmlformats.org/officeDocument/2006/relationships/image" Target="../media/image60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66.jpeg" /><Relationship Id="rId2" Type="http://schemas.openxmlformats.org/officeDocument/2006/relationships/image" Target="../media/image62.jpeg" /><Relationship Id="rId3" Type="http://schemas.openxmlformats.org/officeDocument/2006/relationships/image" Target="../media/image54.jpeg" /><Relationship Id="rId4" Type="http://schemas.openxmlformats.org/officeDocument/2006/relationships/image" Target="../media/image65.jpeg" /><Relationship Id="rId5" Type="http://schemas.openxmlformats.org/officeDocument/2006/relationships/image" Target="../media/image56.jpeg" /><Relationship Id="rId6" Type="http://schemas.openxmlformats.org/officeDocument/2006/relationships/image" Target="../media/image57.jpeg" /><Relationship Id="rId7" Type="http://schemas.openxmlformats.org/officeDocument/2006/relationships/image" Target="../media/image58.jpeg" /><Relationship Id="rId8" Type="http://schemas.openxmlformats.org/officeDocument/2006/relationships/image" Target="../media/image59.jpeg" /><Relationship Id="rId9" Type="http://schemas.openxmlformats.org/officeDocument/2006/relationships/image" Target="../media/image60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2.jpeg" /><Relationship Id="rId3" Type="http://schemas.openxmlformats.org/officeDocument/2006/relationships/image" Target="../media/image54.jpeg" /><Relationship Id="rId4" Type="http://schemas.openxmlformats.org/officeDocument/2006/relationships/image" Target="../media/image55.jpeg" /><Relationship Id="rId5" Type="http://schemas.openxmlformats.org/officeDocument/2006/relationships/image" Target="../media/image67.jpeg" /><Relationship Id="rId6" Type="http://schemas.openxmlformats.org/officeDocument/2006/relationships/image" Target="../media/image57.jpeg" /><Relationship Id="rId7" Type="http://schemas.openxmlformats.org/officeDocument/2006/relationships/image" Target="../media/image58.jpeg" /><Relationship Id="rId8" Type="http://schemas.openxmlformats.org/officeDocument/2006/relationships/image" Target="../media/image60.jpeg" /><Relationship Id="rId9" Type="http://schemas.openxmlformats.org/officeDocument/2006/relationships/image" Target="../media/image68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2.jpeg" /><Relationship Id="rId3" Type="http://schemas.openxmlformats.org/officeDocument/2006/relationships/image" Target="../media/image54.jpeg" /><Relationship Id="rId4" Type="http://schemas.openxmlformats.org/officeDocument/2006/relationships/image" Target="../media/image55.jpeg" /><Relationship Id="rId5" Type="http://schemas.openxmlformats.org/officeDocument/2006/relationships/image" Target="../media/image56.jpeg" /><Relationship Id="rId6" Type="http://schemas.openxmlformats.org/officeDocument/2006/relationships/image" Target="../media/image57.jpeg" /><Relationship Id="rId7" Type="http://schemas.openxmlformats.org/officeDocument/2006/relationships/image" Target="../media/image58.jpeg" /><Relationship Id="rId8" Type="http://schemas.openxmlformats.org/officeDocument/2006/relationships/image" Target="../media/image60.jpeg" /><Relationship Id="rId9" Type="http://schemas.openxmlformats.org/officeDocument/2006/relationships/image" Target="../media/image69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2.jpeg" /><Relationship Id="rId3" Type="http://schemas.openxmlformats.org/officeDocument/2006/relationships/image" Target="../media/image70.jpeg" /><Relationship Id="rId4" Type="http://schemas.openxmlformats.org/officeDocument/2006/relationships/image" Target="../media/image55.jpeg" /><Relationship Id="rId5" Type="http://schemas.openxmlformats.org/officeDocument/2006/relationships/image" Target="../media/image56.jpeg" /><Relationship Id="rId6" Type="http://schemas.openxmlformats.org/officeDocument/2006/relationships/image" Target="../media/image57.jpeg" /><Relationship Id="rId7" Type="http://schemas.openxmlformats.org/officeDocument/2006/relationships/image" Target="../media/image58.jpeg" /><Relationship Id="rId8" Type="http://schemas.openxmlformats.org/officeDocument/2006/relationships/image" Target="../media/image60.jpeg" /><Relationship Id="rId9" Type="http://schemas.openxmlformats.org/officeDocument/2006/relationships/image" Target="../media/image71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72.pn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72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slide" Target="slide34.xml" TargetMode="Internal" /><Relationship Id="rId11" Type="http://schemas.openxmlformats.org/officeDocument/2006/relationships/slide" Target="slide35.xml" TargetMode="Internal" /><Relationship Id="rId12" Type="http://schemas.openxmlformats.org/officeDocument/2006/relationships/slide" Target="slide36.xml" TargetMode="Internal" /><Relationship Id="rId13" Type="http://schemas.openxmlformats.org/officeDocument/2006/relationships/image" Target="../media/image79.jpeg" /><Relationship Id="rId14" Type="http://schemas.openxmlformats.org/officeDocument/2006/relationships/image" Target="../media/image80.jpeg" /><Relationship Id="rId15" Type="http://schemas.openxmlformats.org/officeDocument/2006/relationships/image" Target="../media/image81.jpeg" /><Relationship Id="rId2" Type="http://schemas.openxmlformats.org/officeDocument/2006/relationships/image" Target="../media/image74.jpeg" /><Relationship Id="rId3" Type="http://schemas.openxmlformats.org/officeDocument/2006/relationships/image" Target="../media/image75.jpeg" /><Relationship Id="rId4" Type="http://schemas.openxmlformats.org/officeDocument/2006/relationships/image" Target="../media/image76.jpeg" /><Relationship Id="rId5" Type="http://schemas.openxmlformats.org/officeDocument/2006/relationships/image" Target="../media/image77.jpeg" /><Relationship Id="rId6" Type="http://schemas.openxmlformats.org/officeDocument/2006/relationships/image" Target="../media/image78.jpeg" /><Relationship Id="rId7" Type="http://schemas.openxmlformats.org/officeDocument/2006/relationships/slide" Target="slide30.xml" TargetMode="Internal" /><Relationship Id="rId8" Type="http://schemas.openxmlformats.org/officeDocument/2006/relationships/slide" Target="slide31.xml" TargetMode="Internal" /><Relationship Id="rId9" Type="http://schemas.openxmlformats.org/officeDocument/2006/relationships/slide" Target="slide33.xml" TargetMode="Internal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slide" Target="slide33.xml" TargetMode="Internal" /><Relationship Id="rId11" Type="http://schemas.openxmlformats.org/officeDocument/2006/relationships/slide" Target="slide34.xml" TargetMode="Internal" /><Relationship Id="rId12" Type="http://schemas.openxmlformats.org/officeDocument/2006/relationships/slide" Target="slide35.xml" TargetMode="Internal" /><Relationship Id="rId13" Type="http://schemas.openxmlformats.org/officeDocument/2006/relationships/slide" Target="slide36.xml" TargetMode="Internal" /><Relationship Id="rId14" Type="http://schemas.openxmlformats.org/officeDocument/2006/relationships/image" Target="../media/image77.jpeg" /><Relationship Id="rId15" Type="http://schemas.openxmlformats.org/officeDocument/2006/relationships/image" Target="../media/image79.jpeg" /><Relationship Id="rId16" Type="http://schemas.openxmlformats.org/officeDocument/2006/relationships/image" Target="../media/image81.jpeg" /><Relationship Id="rId2" Type="http://schemas.openxmlformats.org/officeDocument/2006/relationships/themeOverride" Target="../theme/themeOverride1.xml" /><Relationship Id="rId3" Type="http://schemas.openxmlformats.org/officeDocument/2006/relationships/image" Target="../media/image80.jpeg" /><Relationship Id="rId4" Type="http://schemas.openxmlformats.org/officeDocument/2006/relationships/image" Target="../media/image74.jpeg" /><Relationship Id="rId5" Type="http://schemas.openxmlformats.org/officeDocument/2006/relationships/image" Target="../media/image78.jpeg" /><Relationship Id="rId6" Type="http://schemas.openxmlformats.org/officeDocument/2006/relationships/image" Target="../media/image75.jpeg" /><Relationship Id="rId7" Type="http://schemas.openxmlformats.org/officeDocument/2006/relationships/image" Target="../media/image76.jpeg" /><Relationship Id="rId8" Type="http://schemas.openxmlformats.org/officeDocument/2006/relationships/slide" Target="slide30.xml" TargetMode="Internal" /><Relationship Id="rId9" Type="http://schemas.openxmlformats.org/officeDocument/2006/relationships/slide" Target="slide31.xml" TargetMode="Internal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slide" Target="slide33.xml" TargetMode="Internal" /><Relationship Id="rId11" Type="http://schemas.openxmlformats.org/officeDocument/2006/relationships/slide" Target="slide34.xml" TargetMode="Internal" /><Relationship Id="rId12" Type="http://schemas.openxmlformats.org/officeDocument/2006/relationships/slide" Target="slide35.xml" TargetMode="Internal" /><Relationship Id="rId13" Type="http://schemas.openxmlformats.org/officeDocument/2006/relationships/slide" Target="slide36.xml" TargetMode="Internal" /><Relationship Id="rId14" Type="http://schemas.openxmlformats.org/officeDocument/2006/relationships/image" Target="../media/image79.jpeg" /><Relationship Id="rId15" Type="http://schemas.openxmlformats.org/officeDocument/2006/relationships/image" Target="../media/image82.jpeg" /><Relationship Id="rId2" Type="http://schemas.openxmlformats.org/officeDocument/2006/relationships/image" Target="../media/image75.jpeg" /><Relationship Id="rId3" Type="http://schemas.openxmlformats.org/officeDocument/2006/relationships/image" Target="../media/image76.jpeg" /><Relationship Id="rId4" Type="http://schemas.openxmlformats.org/officeDocument/2006/relationships/image" Target="../media/image74.jpeg" /><Relationship Id="rId5" Type="http://schemas.openxmlformats.org/officeDocument/2006/relationships/image" Target="../media/image80.jpeg" /><Relationship Id="rId6" Type="http://schemas.openxmlformats.org/officeDocument/2006/relationships/image" Target="../media/image77.jpeg" /><Relationship Id="rId7" Type="http://schemas.openxmlformats.org/officeDocument/2006/relationships/image" Target="../media/image78.jpeg" /><Relationship Id="rId8" Type="http://schemas.openxmlformats.org/officeDocument/2006/relationships/slide" Target="slide30.xml" TargetMode="Internal" /><Relationship Id="rId9" Type="http://schemas.openxmlformats.org/officeDocument/2006/relationships/slide" Target="slide31.xml" TargetMode="Internal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slide" Target="slide33.xml" TargetMode="Internal" /><Relationship Id="rId11" Type="http://schemas.openxmlformats.org/officeDocument/2006/relationships/slide" Target="slide34.xml" TargetMode="Internal" /><Relationship Id="rId12" Type="http://schemas.openxmlformats.org/officeDocument/2006/relationships/slide" Target="slide35.xml" TargetMode="Internal" /><Relationship Id="rId13" Type="http://schemas.openxmlformats.org/officeDocument/2006/relationships/slide" Target="slide36.xml" TargetMode="Internal" /><Relationship Id="rId14" Type="http://schemas.openxmlformats.org/officeDocument/2006/relationships/image" Target="../media/image76.jpeg" /><Relationship Id="rId15" Type="http://schemas.openxmlformats.org/officeDocument/2006/relationships/image" Target="../media/image83.jpeg" /><Relationship Id="rId2" Type="http://schemas.openxmlformats.org/officeDocument/2006/relationships/image" Target="../media/image78.jpeg" /><Relationship Id="rId3" Type="http://schemas.openxmlformats.org/officeDocument/2006/relationships/image" Target="../media/image75.jpeg" /><Relationship Id="rId4" Type="http://schemas.openxmlformats.org/officeDocument/2006/relationships/image" Target="../media/image74.jpeg" /><Relationship Id="rId5" Type="http://schemas.openxmlformats.org/officeDocument/2006/relationships/image" Target="../media/image80.jpeg" /><Relationship Id="rId6" Type="http://schemas.openxmlformats.org/officeDocument/2006/relationships/image" Target="../media/image79.jpeg" /><Relationship Id="rId7" Type="http://schemas.openxmlformats.org/officeDocument/2006/relationships/image" Target="../media/image77.jpeg" /><Relationship Id="rId8" Type="http://schemas.openxmlformats.org/officeDocument/2006/relationships/slide" Target="slide30.xml" TargetMode="Internal" /><Relationship Id="rId9" Type="http://schemas.openxmlformats.org/officeDocument/2006/relationships/slide" Target="slide31.xml" TargetMode="Internal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slide" Target="slide31.xml" TargetMode="Internal" /><Relationship Id="rId11" Type="http://schemas.openxmlformats.org/officeDocument/2006/relationships/slide" Target="slide33.xml" TargetMode="Internal" /><Relationship Id="rId12" Type="http://schemas.openxmlformats.org/officeDocument/2006/relationships/slide" Target="slide34.xml" TargetMode="Internal" /><Relationship Id="rId13" Type="http://schemas.openxmlformats.org/officeDocument/2006/relationships/slide" Target="slide35.xml" TargetMode="Internal" /><Relationship Id="rId14" Type="http://schemas.openxmlformats.org/officeDocument/2006/relationships/slide" Target="slide36.xml" TargetMode="Internal" /><Relationship Id="rId15" Type="http://schemas.openxmlformats.org/officeDocument/2006/relationships/image" Target="../media/image75.jpeg" /><Relationship Id="rId16" Type="http://schemas.openxmlformats.org/officeDocument/2006/relationships/image" Target="../media/image84.jpeg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74.jpeg" /><Relationship Id="rId4" Type="http://schemas.openxmlformats.org/officeDocument/2006/relationships/image" Target="../media/image78.jpeg" /><Relationship Id="rId5" Type="http://schemas.openxmlformats.org/officeDocument/2006/relationships/image" Target="../media/image80.jpeg" /><Relationship Id="rId6" Type="http://schemas.openxmlformats.org/officeDocument/2006/relationships/image" Target="../media/image79.jpeg" /><Relationship Id="rId7" Type="http://schemas.openxmlformats.org/officeDocument/2006/relationships/image" Target="../media/image76.jpeg" /><Relationship Id="rId8" Type="http://schemas.openxmlformats.org/officeDocument/2006/relationships/image" Target="../media/image77.jpeg" /><Relationship Id="rId9" Type="http://schemas.openxmlformats.org/officeDocument/2006/relationships/slide" Target="slide30.xml" TargetMode="Internal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slide" Target="slide33.xml" TargetMode="Internal" /><Relationship Id="rId11" Type="http://schemas.openxmlformats.org/officeDocument/2006/relationships/slide" Target="slide34.xml" TargetMode="Internal" /><Relationship Id="rId12" Type="http://schemas.openxmlformats.org/officeDocument/2006/relationships/slide" Target="slide35.xml" TargetMode="Internal" /><Relationship Id="rId13" Type="http://schemas.openxmlformats.org/officeDocument/2006/relationships/slide" Target="slide36.xml" TargetMode="Internal" /><Relationship Id="rId14" Type="http://schemas.openxmlformats.org/officeDocument/2006/relationships/image" Target="../media/image78.jpeg" /><Relationship Id="rId15" Type="http://schemas.openxmlformats.org/officeDocument/2006/relationships/image" Target="../media/image85.jpeg" /><Relationship Id="rId2" Type="http://schemas.openxmlformats.org/officeDocument/2006/relationships/image" Target="../media/image80.jpeg" /><Relationship Id="rId3" Type="http://schemas.openxmlformats.org/officeDocument/2006/relationships/image" Target="../media/image74.jpeg" /><Relationship Id="rId4" Type="http://schemas.openxmlformats.org/officeDocument/2006/relationships/image" Target="../media/image79.jpeg" /><Relationship Id="rId5" Type="http://schemas.openxmlformats.org/officeDocument/2006/relationships/image" Target="../media/image76.jpeg" /><Relationship Id="rId6" Type="http://schemas.openxmlformats.org/officeDocument/2006/relationships/image" Target="../media/image75.jpeg" /><Relationship Id="rId7" Type="http://schemas.openxmlformats.org/officeDocument/2006/relationships/image" Target="../media/image77.jpeg" /><Relationship Id="rId8" Type="http://schemas.openxmlformats.org/officeDocument/2006/relationships/slide" Target="slide30.xml" TargetMode="Internal" /><Relationship Id="rId9" Type="http://schemas.openxmlformats.org/officeDocument/2006/relationships/slide" Target="slide31.xml" TargetMode="Internal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slide" Target="slide33.xml" TargetMode="Internal" /><Relationship Id="rId11" Type="http://schemas.openxmlformats.org/officeDocument/2006/relationships/slide" Target="slide34.xml" TargetMode="Internal" /><Relationship Id="rId12" Type="http://schemas.openxmlformats.org/officeDocument/2006/relationships/slide" Target="slide35.xml" TargetMode="Internal" /><Relationship Id="rId13" Type="http://schemas.openxmlformats.org/officeDocument/2006/relationships/slide" Target="slide36.xml" TargetMode="Internal" /><Relationship Id="rId14" Type="http://schemas.openxmlformats.org/officeDocument/2006/relationships/image" Target="../media/image74.jpeg" /><Relationship Id="rId15" Type="http://schemas.openxmlformats.org/officeDocument/2006/relationships/image" Target="../media/image86.jpeg" /><Relationship Id="rId2" Type="http://schemas.openxmlformats.org/officeDocument/2006/relationships/image" Target="../media/image77.jpeg" /><Relationship Id="rId3" Type="http://schemas.openxmlformats.org/officeDocument/2006/relationships/image" Target="../media/image80.jpeg" /><Relationship Id="rId4" Type="http://schemas.openxmlformats.org/officeDocument/2006/relationships/image" Target="../media/image79.jpeg" /><Relationship Id="rId5" Type="http://schemas.openxmlformats.org/officeDocument/2006/relationships/image" Target="../media/image76.jpeg" /><Relationship Id="rId6" Type="http://schemas.openxmlformats.org/officeDocument/2006/relationships/image" Target="../media/image75.jpeg" /><Relationship Id="rId7" Type="http://schemas.openxmlformats.org/officeDocument/2006/relationships/image" Target="../media/image78.jpeg" /><Relationship Id="rId8" Type="http://schemas.openxmlformats.org/officeDocument/2006/relationships/slide" Target="slide30.xml" TargetMode="Internal" /><Relationship Id="rId9" Type="http://schemas.openxmlformats.org/officeDocument/2006/relationships/slide" Target="slide31.xml" TargetMode="Internal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87.jpe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88.png" /><Relationship Id="rId3" Type="http://schemas.openxmlformats.org/officeDocument/2006/relationships/image" Target="../media/image89.svg" /><Relationship Id="rId4" Type="http://schemas.openxmlformats.org/officeDocument/2006/relationships/image" Target="../media/image90.png" /><Relationship Id="rId5" Type="http://schemas.openxmlformats.org/officeDocument/2006/relationships/image" Target="../media/image91.svg" /><Relationship Id="rId6" Type="http://schemas.openxmlformats.org/officeDocument/2006/relationships/image" Target="../media/image92.png" /><Relationship Id="rId7" Type="http://schemas.openxmlformats.org/officeDocument/2006/relationships/image" Target="../media/image93.svg" /><Relationship Id="rId8" Type="http://schemas.openxmlformats.org/officeDocument/2006/relationships/image" Target="../media/image94.png" /><Relationship Id="rId9" Type="http://schemas.openxmlformats.org/officeDocument/2006/relationships/image" Target="../media/image95.sv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96.png" /><Relationship Id="rId3" Type="http://schemas.openxmlformats.org/officeDocument/2006/relationships/image" Target="../media/image97.svg" /><Relationship Id="rId4" Type="http://schemas.openxmlformats.org/officeDocument/2006/relationships/image" Target="../media/image98.png" /><Relationship Id="rId5" Type="http://schemas.openxmlformats.org/officeDocument/2006/relationships/image" Target="../media/image99.svg" /><Relationship Id="rId6" Type="http://schemas.openxmlformats.org/officeDocument/2006/relationships/image" Target="../media/image100.png" /><Relationship Id="rId7" Type="http://schemas.openxmlformats.org/officeDocument/2006/relationships/image" Target="../media/image101.svg" /><Relationship Id="rId8" Type="http://schemas.openxmlformats.org/officeDocument/2006/relationships/image" Target="../media/image102.png" /><Relationship Id="rId9" Type="http://schemas.openxmlformats.org/officeDocument/2006/relationships/image" Target="../media/image103.sv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16.svg" /><Relationship Id="rId2" Type="http://schemas.openxmlformats.org/officeDocument/2006/relationships/image" Target="../media/image8.png" /><Relationship Id="rId3" Type="http://schemas.openxmlformats.org/officeDocument/2006/relationships/image" Target="../media/image9.svg" /><Relationship Id="rId4" Type="http://schemas.openxmlformats.org/officeDocument/2006/relationships/image" Target="../media/image10.jpeg" /><Relationship Id="rId5" Type="http://schemas.openxmlformats.org/officeDocument/2006/relationships/image" Target="../media/image11.png" /><Relationship Id="rId6" Type="http://schemas.openxmlformats.org/officeDocument/2006/relationships/image" Target="../media/image12.svg" /><Relationship Id="rId7" Type="http://schemas.openxmlformats.org/officeDocument/2006/relationships/image" Target="../media/image13.png" /><Relationship Id="rId8" Type="http://schemas.openxmlformats.org/officeDocument/2006/relationships/image" Target="../media/image14.svg" /><Relationship Id="rId9" Type="http://schemas.openxmlformats.org/officeDocument/2006/relationships/image" Target="../media/image15.pn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92.png" /><Relationship Id="rId3" Type="http://schemas.openxmlformats.org/officeDocument/2006/relationships/image" Target="../media/image104.svg" /><Relationship Id="rId4" Type="http://schemas.openxmlformats.org/officeDocument/2006/relationships/image" Target="../media/image105.png" /><Relationship Id="rId5" Type="http://schemas.openxmlformats.org/officeDocument/2006/relationships/image" Target="../media/image106.svg" /><Relationship Id="rId6" Type="http://schemas.openxmlformats.org/officeDocument/2006/relationships/image" Target="../media/image107.png" /><Relationship Id="rId7" Type="http://schemas.openxmlformats.org/officeDocument/2006/relationships/image" Target="../media/image108.svg" /><Relationship Id="rId8" Type="http://schemas.openxmlformats.org/officeDocument/2006/relationships/image" Target="../media/image109.png" /><Relationship Id="rId9" Type="http://schemas.openxmlformats.org/officeDocument/2006/relationships/image" Target="../media/image110.sv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11.png" /><Relationship Id="rId3" Type="http://schemas.openxmlformats.org/officeDocument/2006/relationships/image" Target="../media/image112.svg" /><Relationship Id="rId4" Type="http://schemas.openxmlformats.org/officeDocument/2006/relationships/image" Target="../media/image113.png" /><Relationship Id="rId5" Type="http://schemas.openxmlformats.org/officeDocument/2006/relationships/image" Target="../media/image114.sv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image" Target="../media/image121.svg" /><Relationship Id="rId11" Type="http://schemas.openxmlformats.org/officeDocument/2006/relationships/image" Target="../media/image122.png" /><Relationship Id="rId12" Type="http://schemas.openxmlformats.org/officeDocument/2006/relationships/image" Target="../media/image123.svg" /><Relationship Id="rId13" Type="http://schemas.openxmlformats.org/officeDocument/2006/relationships/image" Target="../media/image124.png" /><Relationship Id="rId14" Type="http://schemas.openxmlformats.org/officeDocument/2006/relationships/image" Target="../media/image125.svg" /><Relationship Id="rId15" Type="http://schemas.openxmlformats.org/officeDocument/2006/relationships/image" Target="../media/image126.png" /><Relationship Id="rId16" Type="http://schemas.openxmlformats.org/officeDocument/2006/relationships/image" Target="../media/image127.svg" /><Relationship Id="rId17" Type="http://schemas.openxmlformats.org/officeDocument/2006/relationships/image" Target="../media/image128.png" /><Relationship Id="rId18" Type="http://schemas.openxmlformats.org/officeDocument/2006/relationships/image" Target="../media/image129.svg" /><Relationship Id="rId19" Type="http://schemas.openxmlformats.org/officeDocument/2006/relationships/image" Target="../media/image130.png" /><Relationship Id="rId2" Type="http://schemas.openxmlformats.org/officeDocument/2006/relationships/notesSlide" Target="../notesSlides/notesSlide7.xml" /><Relationship Id="rId20" Type="http://schemas.openxmlformats.org/officeDocument/2006/relationships/image" Target="../media/image131.svg" /><Relationship Id="rId21" Type="http://schemas.openxmlformats.org/officeDocument/2006/relationships/image" Target="../media/image132.png" /><Relationship Id="rId22" Type="http://schemas.openxmlformats.org/officeDocument/2006/relationships/image" Target="../media/image133.svg" /><Relationship Id="rId3" Type="http://schemas.openxmlformats.org/officeDocument/2006/relationships/image" Target="../media/image13.png" /><Relationship Id="rId4" Type="http://schemas.openxmlformats.org/officeDocument/2006/relationships/image" Target="../media/image115.svg" /><Relationship Id="rId5" Type="http://schemas.openxmlformats.org/officeDocument/2006/relationships/image" Target="../media/image116.png" /><Relationship Id="rId6" Type="http://schemas.openxmlformats.org/officeDocument/2006/relationships/image" Target="../media/image117.svg" /><Relationship Id="rId7" Type="http://schemas.openxmlformats.org/officeDocument/2006/relationships/image" Target="../media/image118.png" /><Relationship Id="rId8" Type="http://schemas.openxmlformats.org/officeDocument/2006/relationships/image" Target="../media/image119.svg" /><Relationship Id="rId9" Type="http://schemas.openxmlformats.org/officeDocument/2006/relationships/image" Target="../media/image120.pn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142.png" /><Relationship Id="rId11" Type="http://schemas.openxmlformats.org/officeDocument/2006/relationships/image" Target="../media/image143.svg" /><Relationship Id="rId2" Type="http://schemas.openxmlformats.org/officeDocument/2006/relationships/image" Target="../media/image134.png" /><Relationship Id="rId3" Type="http://schemas.openxmlformats.org/officeDocument/2006/relationships/image" Target="../media/image135.svg" /><Relationship Id="rId4" Type="http://schemas.openxmlformats.org/officeDocument/2006/relationships/image" Target="../media/image136.png" /><Relationship Id="rId5" Type="http://schemas.openxmlformats.org/officeDocument/2006/relationships/image" Target="../media/image137.svg" /><Relationship Id="rId6" Type="http://schemas.openxmlformats.org/officeDocument/2006/relationships/image" Target="../media/image138.png" /><Relationship Id="rId7" Type="http://schemas.openxmlformats.org/officeDocument/2006/relationships/image" Target="../media/image139.svg" /><Relationship Id="rId8" Type="http://schemas.openxmlformats.org/officeDocument/2006/relationships/image" Target="../media/image140.png" /><Relationship Id="rId9" Type="http://schemas.openxmlformats.org/officeDocument/2006/relationships/image" Target="../media/image141.sv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144.jpeg" /><Relationship Id="rId4" Type="http://schemas.openxmlformats.org/officeDocument/2006/relationships/image" Target="../media/image145.jpeg" /><Relationship Id="rId5" Type="http://schemas.openxmlformats.org/officeDocument/2006/relationships/image" Target="../media/image3.png" /><Relationship Id="rId6" Type="http://schemas.openxmlformats.org/officeDocument/2006/relationships/image" Target="../media/image2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15.png" /><Relationship Id="rId11" Type="http://schemas.openxmlformats.org/officeDocument/2006/relationships/image" Target="../media/image20.svg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8.png" /><Relationship Id="rId4" Type="http://schemas.openxmlformats.org/officeDocument/2006/relationships/image" Target="../media/image17.svg" /><Relationship Id="rId5" Type="http://schemas.openxmlformats.org/officeDocument/2006/relationships/image" Target="../media/image10.jpeg" /><Relationship Id="rId6" Type="http://schemas.openxmlformats.org/officeDocument/2006/relationships/image" Target="../media/image11.png" /><Relationship Id="rId7" Type="http://schemas.openxmlformats.org/officeDocument/2006/relationships/image" Target="../media/image18.svg" /><Relationship Id="rId8" Type="http://schemas.openxmlformats.org/officeDocument/2006/relationships/image" Target="../media/image13.png" /><Relationship Id="rId9" Type="http://schemas.openxmlformats.org/officeDocument/2006/relationships/image" Target="../media/image19.sv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15.png" /><Relationship Id="rId11" Type="http://schemas.openxmlformats.org/officeDocument/2006/relationships/image" Target="../media/image24.svg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8.png" /><Relationship Id="rId4" Type="http://schemas.openxmlformats.org/officeDocument/2006/relationships/image" Target="../media/image21.svg" /><Relationship Id="rId5" Type="http://schemas.openxmlformats.org/officeDocument/2006/relationships/image" Target="../media/image10.jpeg" /><Relationship Id="rId6" Type="http://schemas.openxmlformats.org/officeDocument/2006/relationships/image" Target="../media/image11.png" /><Relationship Id="rId7" Type="http://schemas.openxmlformats.org/officeDocument/2006/relationships/image" Target="../media/image22.svg" /><Relationship Id="rId8" Type="http://schemas.openxmlformats.org/officeDocument/2006/relationships/image" Target="../media/image13.png" /><Relationship Id="rId9" Type="http://schemas.openxmlformats.org/officeDocument/2006/relationships/image" Target="../media/image23.sv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Metin kutusu 5">
            <a:extLst>
              <a:ext uri="{FF2B5EF4-FFF2-40B4-BE49-F238E27FC236}">
                <a16:creationId xmlns:a16="http://schemas.microsoft.com/office/drawing/2014/main" id="{BE0F7C17-AE2B-A7A8-CB60-F0EE5C3400BA}"/>
              </a:ext>
            </a:extLst>
          </p:cNvPr>
          <p:cNvSpPr txBox="1"/>
          <p:nvPr/>
        </p:nvSpPr>
        <p:spPr>
          <a:xfrm>
            <a:off x="172327" y="1823944"/>
            <a:ext cx="3979073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600" kern="100">
                <a:solidFill>
                  <a:srgbClr val="538AC0"/>
                </a:solidFill>
                <a:effectLst/>
                <a:latin typeface="Constantia" panose="02030602050306030303" pitchFamily="18" charset="0"/>
                <a:ea typeface="Tahoma" panose="020b0604030504040204" pitchFamily="34" charset="0"/>
                <a:cs typeface="Tahoma" panose="020b0604030504040204" pitchFamily="34" charset="0"/>
              </a:rPr>
              <a:t>SUNUM</a:t>
            </a:r>
            <a:r>
              <a:rPr lang="tr-TR" sz="3600" kern="100">
                <a:solidFill>
                  <a:srgbClr val="538AC0"/>
                </a:solidFill>
                <a:effectLst/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SANATI</a:t>
            </a:r>
          </a:p>
        </p:txBody>
      </p:sp>
      <p:pic>
        <p:nvPicPr>
          <p:cNvPr id="5" name="Resim Yer Tutucusu 4" descr="su, gemi, göl, taşımak, nakletmek içeren bir resim&#10;&#10;Açıklama otomatik olarak oluşturuldu">
            <a:extLst>
              <a:ext uri="{FF2B5EF4-FFF2-40B4-BE49-F238E27FC236}">
                <a16:creationId xmlns:a16="http://schemas.microsoft.com/office/drawing/2014/main" id="{EF26977F-3D37-927D-281A-05A2C0B4676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" r="4151"/>
          <a:stretch>
            <a:fillRect/>
          </a:stretch>
        </p:blipFill>
        <p:spPr/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1BF5E88B-A086-CED5-CB90-8D7E3D06A749}"/>
              </a:ext>
            </a:extLst>
          </p:cNvPr>
          <p:cNvSpPr txBox="1"/>
          <p:nvPr/>
        </p:nvSpPr>
        <p:spPr>
          <a:xfrm>
            <a:off x="414374" y="2577891"/>
            <a:ext cx="1369596" cy="532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800">
                <a:solidFill>
                  <a:srgbClr val="746955"/>
                </a:solidFill>
                <a:effectLst/>
                <a:latin typeface="Constantia" panose="02030602050306030303" pitchFamily="18" charset="0"/>
                <a:ea typeface="Calibri" panose="020f0502020204030204" pitchFamily="34" charset="0"/>
              </a:rPr>
              <a:t>ETKİLE</a:t>
            </a:r>
            <a:endParaRPr lang="tr-TR" sz="2800" kern="100">
              <a:solidFill>
                <a:srgbClr val="746955"/>
              </a:solidFill>
              <a:effectLst/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F25D18C4-3329-61C8-4D76-D6405BFACFBC}"/>
              </a:ext>
            </a:extLst>
          </p:cNvPr>
          <p:cNvSpPr txBox="1"/>
          <p:nvPr/>
        </p:nvSpPr>
        <p:spPr>
          <a:xfrm>
            <a:off x="414374" y="3205649"/>
            <a:ext cx="2410772" cy="532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800">
                <a:solidFill>
                  <a:srgbClr val="746955"/>
                </a:solidFill>
                <a:effectLst/>
                <a:latin typeface="Constantia" panose="02030602050306030303" pitchFamily="18" charset="0"/>
                <a:ea typeface="Calibri" panose="020f0502020204030204" pitchFamily="34" charset="0"/>
              </a:rPr>
              <a:t>BİLGİLENDİR</a:t>
            </a:r>
            <a:endParaRPr lang="tr-TR" sz="2800" kern="100">
              <a:solidFill>
                <a:srgbClr val="746955"/>
              </a:solidFill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0D5271AD-DEDA-0DC9-0E5A-CAA115BBEF4D}"/>
              </a:ext>
            </a:extLst>
          </p:cNvPr>
          <p:cNvSpPr txBox="1"/>
          <p:nvPr/>
        </p:nvSpPr>
        <p:spPr>
          <a:xfrm>
            <a:off x="258015" y="3827058"/>
            <a:ext cx="1971946" cy="532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800">
                <a:solidFill>
                  <a:srgbClr val="746955"/>
                </a:solidFill>
                <a:effectLst/>
                <a:latin typeface="Constantia" panose="02030602050306030303" pitchFamily="18" charset="0"/>
                <a:ea typeface="Calibri" panose="020f0502020204030204" pitchFamily="34" charset="0"/>
              </a:rPr>
              <a:t>İZ BIRAK</a:t>
            </a:r>
            <a:endParaRPr lang="tr-TR" sz="2800" kern="100">
              <a:solidFill>
                <a:srgbClr val="746955"/>
              </a:solidFill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Serbest Form: Şekil 16">
            <a:extLst>
              <a:ext uri="{FF2B5EF4-FFF2-40B4-BE49-F238E27FC236}">
                <a16:creationId xmlns:a16="http://schemas.microsoft.com/office/drawing/2014/main" id="{AF788B27-DA6D-38C1-A3FA-A261DE45B309}"/>
              </a:ext>
            </a:extLst>
          </p:cNvPr>
          <p:cNvSpPr/>
          <p:nvPr/>
        </p:nvSpPr>
        <p:spPr>
          <a:xfrm>
            <a:off x="3424501" y="0"/>
            <a:ext cx="3815453" cy="6858000"/>
          </a:xfrm>
          <a:custGeom>
            <a:gdLst>
              <a:gd name="connsiteX0" fmla="*/ 0 w 3815453"/>
              <a:gd name="connsiteY0" fmla="*/ 0 h 6858000"/>
              <a:gd name="connsiteX1" fmla="*/ 510767 w 3815453"/>
              <a:gd name="connsiteY1" fmla="*/ 0 h 6858000"/>
              <a:gd name="connsiteX2" fmla="*/ 3708485 w 3815453"/>
              <a:gd name="connsiteY2" fmla="*/ 3147062 h 6858000"/>
              <a:gd name="connsiteX3" fmla="*/ 3712531 w 3815453"/>
              <a:gd name="connsiteY3" fmla="*/ 3653728 h 6858000"/>
              <a:gd name="connsiteX4" fmla="*/ 559019 w 3815453"/>
              <a:gd name="connsiteY4" fmla="*/ 6858000 h 6858000"/>
              <a:gd name="connsiteX5" fmla="*/ 48252 w 3815453"/>
              <a:gd name="connsiteY5" fmla="*/ 6858000 h 6858000"/>
              <a:gd name="connsiteX6" fmla="*/ 3201764 w 3815453"/>
              <a:gd name="connsiteY6" fmla="*/ 3653728 h 6858000"/>
              <a:gd name="connsiteX7" fmla="*/ 3197718 w 3815453"/>
              <a:gd name="connsiteY7" fmla="*/ 3147062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15452" h="6858000">
                <a:moveTo>
                  <a:pt x="0" y="0"/>
                </a:moveTo>
                <a:lnTo>
                  <a:pt x="510767" y="0"/>
                </a:lnTo>
                <a:lnTo>
                  <a:pt x="3708485" y="3147062"/>
                </a:lnTo>
                <a:cubicBezTo>
                  <a:pt x="3849515" y="3285857"/>
                  <a:pt x="3851326" y="3512699"/>
                  <a:pt x="3712531" y="3653728"/>
                </a:cubicBezTo>
                <a:lnTo>
                  <a:pt x="559019" y="6858000"/>
                </a:lnTo>
                <a:lnTo>
                  <a:pt x="48252" y="6858000"/>
                </a:lnTo>
                <a:lnTo>
                  <a:pt x="3201764" y="3653728"/>
                </a:lnTo>
                <a:cubicBezTo>
                  <a:pt x="3340559" y="3512699"/>
                  <a:pt x="3338748" y="3285857"/>
                  <a:pt x="3197718" y="314706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DC898552-8473-E190-C201-6F533F945AA9}"/>
              </a:ext>
            </a:extLst>
          </p:cNvPr>
          <p:cNvGrpSpPr/>
          <p:nvPr/>
        </p:nvGrpSpPr>
        <p:grpSpPr>
          <a:xfrm>
            <a:off x="9504959" y="5554387"/>
            <a:ext cx="2684797" cy="1289100"/>
            <a:chOff x="9504959" y="5554387"/>
            <a:chExt cx="2684797" cy="1289100"/>
          </a:xfrm>
        </p:grpSpPr>
        <p:sp>
          <p:nvSpPr>
            <p:cNvPr id="14" name="Serbest Form: Şekil 13">
              <a:extLst>
                <a:ext uri="{FF2B5EF4-FFF2-40B4-BE49-F238E27FC236}">
                  <a16:creationId xmlns:a16="http://schemas.microsoft.com/office/drawing/2014/main" id="{268CDDCB-7971-4FF8-940E-19EAAF0D83A3}"/>
                </a:ext>
              </a:extLst>
            </p:cNvPr>
            <p:cNvSpPr/>
            <p:nvPr/>
          </p:nvSpPr>
          <p:spPr>
            <a:xfrm rot="16200000" flipV="1">
              <a:off x="10202808" y="4856538"/>
              <a:ext cx="1289100" cy="2684797"/>
            </a:xfrm>
            <a:custGeom>
              <a:gdLst>
                <a:gd name="connsiteX0" fmla="*/ 0 w 1289100"/>
                <a:gd name="connsiteY0" fmla="*/ 2684797 h 2684797"/>
                <a:gd name="connsiteX1" fmla="*/ 0 w 1289100"/>
                <a:gd name="connsiteY1" fmla="*/ 0 h 2684797"/>
                <a:gd name="connsiteX2" fmla="*/ 1246872 w 1289100"/>
                <a:gd name="connsiteY2" fmla="*/ 1223798 h 2684797"/>
                <a:gd name="connsiteX3" fmla="*/ 1248470 w 1289100"/>
                <a:gd name="connsiteY3" fmla="*/ 1423273 h 2684797"/>
                <a:gd name="connsiteX4" fmla="*/ 3559 w 1289100"/>
                <a:gd name="connsiteY4" fmla="*/ 2684797 h 26847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9100" h="2684797">
                  <a:moveTo>
                    <a:pt x="0" y="2684797"/>
                  </a:moveTo>
                  <a:lnTo>
                    <a:pt x="0" y="0"/>
                  </a:lnTo>
                  <a:lnTo>
                    <a:pt x="1246872" y="1223798"/>
                  </a:lnTo>
                  <a:cubicBezTo>
                    <a:pt x="1302547" y="1278442"/>
                    <a:pt x="1303262" y="1367750"/>
                    <a:pt x="1248470" y="1423273"/>
                  </a:cubicBezTo>
                  <a:lnTo>
                    <a:pt x="3559" y="2684797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3" name="Resim 2" descr="metin, grafik, poster, grafik tasarım içeren bir resim&#10;&#10;Açıklama otomatik olarak oluşturuldu">
              <a:extLst>
                <a:ext uri="{FF2B5EF4-FFF2-40B4-BE49-F238E27FC236}">
                  <a16:creationId xmlns:a16="http://schemas.microsoft.com/office/drawing/2014/main" id="{57783FA4-7E56-D5FC-3A72-828363974D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6923" y="5793033"/>
              <a:ext cx="943431" cy="839107"/>
            </a:xfrm>
            <a:prstGeom prst="rect">
              <a:avLst/>
            </a:prstGeom>
          </p:spPr>
        </p:pic>
      </p:grpSp>
      <p:grpSp>
        <p:nvGrpSpPr>
          <p:cNvPr id="10" name="Grup 9">
            <a:extLst>
              <a:ext uri="{FF2B5EF4-FFF2-40B4-BE49-F238E27FC236}">
                <a16:creationId xmlns:a16="http://schemas.microsoft.com/office/drawing/2014/main" id="{7A55F9E1-4D0F-E974-0A88-D5358F14629D}"/>
              </a:ext>
            </a:extLst>
          </p:cNvPr>
          <p:cNvGrpSpPr/>
          <p:nvPr/>
        </p:nvGrpSpPr>
        <p:grpSpPr>
          <a:xfrm>
            <a:off x="4530099" y="1"/>
            <a:ext cx="2684797" cy="1289100"/>
            <a:chOff x="4530099" y="1"/>
            <a:chExt cx="2684797" cy="1289100"/>
          </a:xfrm>
        </p:grpSpPr>
        <p:sp>
          <p:nvSpPr>
            <p:cNvPr id="13" name="Serbest Form: Şekil 12">
              <a:extLst>
                <a:ext uri="{FF2B5EF4-FFF2-40B4-BE49-F238E27FC236}">
                  <a16:creationId xmlns:a16="http://schemas.microsoft.com/office/drawing/2014/main" id="{DF053E14-4D56-D436-4138-565F3CB3C55E}"/>
                </a:ext>
              </a:extLst>
            </p:cNvPr>
            <p:cNvSpPr/>
            <p:nvPr/>
          </p:nvSpPr>
          <p:spPr>
            <a:xfrm rot="5400000">
              <a:off x="5227948" y="-697848"/>
              <a:ext cx="1289100" cy="2684797"/>
            </a:xfrm>
            <a:custGeom>
              <a:gdLst>
                <a:gd name="connsiteX0" fmla="*/ 0 w 1289100"/>
                <a:gd name="connsiteY0" fmla="*/ 2684797 h 2684797"/>
                <a:gd name="connsiteX1" fmla="*/ 0 w 1289100"/>
                <a:gd name="connsiteY1" fmla="*/ 0 h 2684797"/>
                <a:gd name="connsiteX2" fmla="*/ 1246872 w 1289100"/>
                <a:gd name="connsiteY2" fmla="*/ 1223798 h 2684797"/>
                <a:gd name="connsiteX3" fmla="*/ 1248470 w 1289100"/>
                <a:gd name="connsiteY3" fmla="*/ 1423273 h 2684797"/>
                <a:gd name="connsiteX4" fmla="*/ 3559 w 1289100"/>
                <a:gd name="connsiteY4" fmla="*/ 2684797 h 26847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9100" h="2684797">
                  <a:moveTo>
                    <a:pt x="0" y="2684797"/>
                  </a:moveTo>
                  <a:lnTo>
                    <a:pt x="0" y="0"/>
                  </a:lnTo>
                  <a:lnTo>
                    <a:pt x="1246872" y="1223798"/>
                  </a:lnTo>
                  <a:cubicBezTo>
                    <a:pt x="1302547" y="1278442"/>
                    <a:pt x="1303262" y="1367750"/>
                    <a:pt x="1248470" y="1423273"/>
                  </a:cubicBezTo>
                  <a:lnTo>
                    <a:pt x="3559" y="26847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1026" name="Picture 2" descr="Türk Kütüphaneciler Derneği">
              <a:extLst>
                <a:ext uri="{FF2B5EF4-FFF2-40B4-BE49-F238E27FC236}">
                  <a16:creationId xmlns:a16="http://schemas.microsoft.com/office/drawing/2014/main" id="{6846DDB3-AC2B-33B3-AFC1-86B796F6D2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190141" y="23141"/>
              <a:ext cx="1514358" cy="6214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Metin kutusu 10">
              <a:extLst>
                <a:ext uri="{FF2B5EF4-FFF2-40B4-BE49-F238E27FC236}">
                  <a16:creationId xmlns:a16="http://schemas.microsoft.com/office/drawing/2014/main" id="{295E196D-7B90-E6C9-0754-9AA459A1DE12}"/>
                </a:ext>
              </a:extLst>
            </p:cNvPr>
            <p:cNvSpPr txBox="1"/>
            <p:nvPr/>
          </p:nvSpPr>
          <p:spPr>
            <a:xfrm>
              <a:off x="5536149" y="510988"/>
              <a:ext cx="8223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sz="1600">
                  <a:solidFill>
                    <a:srgbClr val="4478AA"/>
                  </a:solidFill>
                  <a:latin typeface="Constantia" panose="02030602050306030303" pitchFamily="18" charset="0"/>
                </a:rPr>
                <a:t>Ankara</a:t>
              </a:r>
            </a:p>
            <a:p>
              <a:r>
                <a:rPr lang="tr-TR" sz="1600">
                  <a:solidFill>
                    <a:srgbClr val="4478AA"/>
                  </a:solidFill>
                  <a:latin typeface="Constantia" panose="02030602050306030303" pitchFamily="18" charset="0"/>
                </a:rPr>
                <a:t>Şubesi</a:t>
              </a:r>
            </a:p>
          </p:txBody>
        </p:sp>
      </p:grp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02021554-B8A5-D5AE-9C4F-A74614C57DFD}"/>
              </a:ext>
            </a:extLst>
          </p:cNvPr>
          <p:cNvSpPr txBox="1"/>
          <p:nvPr/>
        </p:nvSpPr>
        <p:spPr>
          <a:xfrm>
            <a:off x="407828" y="5500645"/>
            <a:ext cx="178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>
                <a:solidFill>
                  <a:srgbClr val="4478AA"/>
                </a:solidFill>
                <a:latin typeface="Constantia" panose="02030602050306030303" pitchFamily="18" charset="0"/>
              </a:rPr>
              <a:t>Burak DELİBAŞ</a:t>
            </a:r>
          </a:p>
          <a:p>
            <a:r>
              <a:rPr lang="tr-TR" sz="1600">
                <a:solidFill>
                  <a:srgbClr val="4478AA"/>
                </a:solidFill>
                <a:latin typeface="Constantia" panose="02030602050306030303" pitchFamily="18" charset="0"/>
              </a:rPr>
              <a:t>6 Aralık 2023</a:t>
            </a:r>
          </a:p>
        </p:txBody>
      </p:sp>
    </p:spTree>
    <p:extLst>
      <p:ext uri="{BB962C8B-B14F-4D97-AF65-F5344CB8AC3E}">
        <p14:creationId xmlns:p14="http://schemas.microsoft.com/office/powerpoint/2010/main" val="37863913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/>
      <p:bldP spid="8" grpId="2"/>
      <p:bldP spid="9" grpId="3"/>
      <p:bldP spid="17" grpId="4"/>
      <p:bldP spid="12" grpId="5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</a:blip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4" name="Oval 3">
            <a:extLst>
              <a:ext uri="{FF2B5EF4-FFF2-40B4-BE49-F238E27FC236}">
                <a16:creationId xmlns:a16="http://schemas.microsoft.com/office/drawing/2014/main" id="{27E1B560-F6CD-A043-2DB4-C2699D98DCF2}"/>
              </a:ext>
            </a:extLst>
          </p:cNvPr>
          <p:cNvSpPr/>
          <p:nvPr/>
        </p:nvSpPr>
        <p:spPr>
          <a:xfrm rot="2293120">
            <a:off x="-1199535" y="-3866535"/>
            <a:ext cx="14591071" cy="14591071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 useBgFill="1">
        <p:nvSpPr>
          <p:cNvPr id="8" name="Oval 7">
            <a:extLst>
              <a:ext uri="{FF2B5EF4-FFF2-40B4-BE49-F238E27FC236}">
                <a16:creationId xmlns:a16="http://schemas.microsoft.com/office/drawing/2014/main" id="{C4E51104-9175-216C-F3C1-0F973D128B14}"/>
              </a:ext>
            </a:extLst>
          </p:cNvPr>
          <p:cNvSpPr/>
          <p:nvPr/>
        </p:nvSpPr>
        <p:spPr>
          <a:xfrm rot="18921956">
            <a:off x="899652" y="-1828800"/>
            <a:ext cx="10515600" cy="10515600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 useBgFill="1">
        <p:nvSpPr>
          <p:cNvPr id="9" name="Oval 8">
            <a:extLst>
              <a:ext uri="{FF2B5EF4-FFF2-40B4-BE49-F238E27FC236}">
                <a16:creationId xmlns:a16="http://schemas.microsoft.com/office/drawing/2014/main" id="{60B422F5-7DFA-E8EF-3C2B-08E32AF1647A}"/>
              </a:ext>
            </a:extLst>
          </p:cNvPr>
          <p:cNvSpPr/>
          <p:nvPr/>
        </p:nvSpPr>
        <p:spPr>
          <a:xfrm rot="19190928">
            <a:off x="2588342" y="-157316"/>
            <a:ext cx="7015316" cy="7015316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0BB9D7CD-710F-70B9-D9FD-A9340A6A6D38}"/>
              </a:ext>
            </a:extLst>
          </p:cNvPr>
          <p:cNvSpPr txBox="1"/>
          <p:nvPr/>
        </p:nvSpPr>
        <p:spPr>
          <a:xfrm>
            <a:off x="3915697" y="2274838"/>
            <a:ext cx="44835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kern="10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İZ BIRAKMAK</a:t>
            </a:r>
          </a:p>
        </p:txBody>
      </p:sp>
    </p:spTree>
    <p:extLst>
      <p:ext uri="{BB962C8B-B14F-4D97-AF65-F5344CB8AC3E}">
        <p14:creationId xmlns:p14="http://schemas.microsoft.com/office/powerpoint/2010/main" val="33641890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2" name="Oval 1">
            <a:extLst>
              <a:ext uri="{FF2B5EF4-FFF2-40B4-BE49-F238E27FC236}">
                <a16:creationId xmlns:a16="http://schemas.microsoft.com/office/drawing/2014/main" id="{DAFA5A8E-9DFF-615D-7164-7AF43D3D8C96}"/>
              </a:ext>
            </a:extLst>
          </p:cNvPr>
          <p:cNvSpPr/>
          <p:nvPr/>
        </p:nvSpPr>
        <p:spPr>
          <a:xfrm rot="19592038">
            <a:off x="-927919" y="-3594919"/>
            <a:ext cx="14047839" cy="14047839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 useBgFill="1">
        <p:nvSpPr>
          <p:cNvPr id="3" name="Oval 2">
            <a:extLst>
              <a:ext uri="{FF2B5EF4-FFF2-40B4-BE49-F238E27FC236}">
                <a16:creationId xmlns:a16="http://schemas.microsoft.com/office/drawing/2014/main" id="{842396D2-9526-DFDB-43E7-8674E4756BAE}"/>
              </a:ext>
            </a:extLst>
          </p:cNvPr>
          <p:cNvSpPr/>
          <p:nvPr/>
        </p:nvSpPr>
        <p:spPr>
          <a:xfrm rot="2906862">
            <a:off x="894735" y="-1772265"/>
            <a:ext cx="10402530" cy="10402530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 useBgFill="1">
        <p:nvSpPr>
          <p:cNvPr id="4" name="Oval 3">
            <a:extLst>
              <a:ext uri="{FF2B5EF4-FFF2-40B4-BE49-F238E27FC236}">
                <a16:creationId xmlns:a16="http://schemas.microsoft.com/office/drawing/2014/main" id="{38137A19-B5A9-7655-095C-1E25F5711062}"/>
              </a:ext>
            </a:extLst>
          </p:cNvPr>
          <p:cNvSpPr/>
          <p:nvPr/>
        </p:nvSpPr>
        <p:spPr>
          <a:xfrm rot="18816832">
            <a:off x="2667000" y="0"/>
            <a:ext cx="6858000" cy="6858000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A8AD9637-5C5E-C98B-A7FA-DC191ECC8F22}"/>
              </a:ext>
            </a:extLst>
          </p:cNvPr>
          <p:cNvSpPr txBox="1"/>
          <p:nvPr/>
        </p:nvSpPr>
        <p:spPr>
          <a:xfrm>
            <a:off x="4885812" y="2767280"/>
            <a:ext cx="2420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kern="10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İKNA</a:t>
            </a:r>
          </a:p>
        </p:txBody>
      </p:sp>
    </p:spTree>
    <p:extLst>
      <p:ext uri="{BB962C8B-B14F-4D97-AF65-F5344CB8AC3E}">
        <p14:creationId xmlns:p14="http://schemas.microsoft.com/office/powerpoint/2010/main" val="29052041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Resim 4" descr="Kuethai, Tirol, Avusturya'daki tepesi karla kaplı dağların panoramik manzarası">
            <a:extLst>
              <a:ext uri="{FF2B5EF4-FFF2-40B4-BE49-F238E27FC236}">
                <a16:creationId xmlns:a16="http://schemas.microsoft.com/office/drawing/2014/main" id="{E79658AB-D78B-8F72-8BAA-360A13AADF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Resim 13" descr="Performansın keyfini çıkaran hedef kitle">
            <a:extLst>
              <a:ext uri="{FF2B5EF4-FFF2-40B4-BE49-F238E27FC236}">
                <a16:creationId xmlns:a16="http://schemas.microsoft.com/office/drawing/2014/main" id="{CF97D1F5-5777-759C-6247-6C6E4A38C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3" r="16613"/>
          <a:stretch>
            <a:fillRect/>
          </a:stretch>
        </p:blipFill>
        <p:spPr>
          <a:xfrm>
            <a:off x="4753650" y="1299000"/>
            <a:ext cx="3600000" cy="3600000"/>
          </a:xfrm>
          <a:prstGeom prst="flowChartConnector">
            <a:avLst/>
          </a:prstGeom>
        </p:spPr>
      </p:pic>
      <p:pic>
        <p:nvPicPr>
          <p:cNvPr id="16" name="Resim 15" descr="Kağıt zincirli insanlar ve gölgeleri">
            <a:extLst>
              <a:ext uri="{FF2B5EF4-FFF2-40B4-BE49-F238E27FC236}">
                <a16:creationId xmlns:a16="http://schemas.microsoft.com/office/drawing/2014/main" id="{48C4A19A-A2FD-A378-8B4D-2C8F9E147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8353650" y="4570050"/>
            <a:ext cx="1800000" cy="1800000"/>
          </a:xfrm>
          <a:prstGeom prst="flowChartConnector">
            <a:avLst/>
          </a:prstGeom>
        </p:spPr>
      </p:pic>
      <p:pic>
        <p:nvPicPr>
          <p:cNvPr id="18" name="Resim 17" descr="Karma gerçeklik akıllı gözlükleri takmış, saydam ekrana dokunan bir kişi">
            <a:extLst>
              <a:ext uri="{FF2B5EF4-FFF2-40B4-BE49-F238E27FC236}">
                <a16:creationId xmlns:a16="http://schemas.microsoft.com/office/drawing/2014/main" id="{95E3AFE1-D625-12C9-1B79-8AF8A2B79D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6" t="2187" r="24468" b="-2187"/>
          <a:stretch>
            <a:fillRect/>
          </a:stretch>
        </p:blipFill>
        <p:spPr>
          <a:xfrm>
            <a:off x="1571400" y="4701690"/>
            <a:ext cx="933900" cy="933900"/>
          </a:xfrm>
          <a:prstGeom prst="flowChartConnector">
            <a:avLst/>
          </a:prstGeom>
        </p:spPr>
      </p:pic>
      <p:pic>
        <p:nvPicPr>
          <p:cNvPr id="20" name="Resim 19" descr="Cam üzerinde görünen parmak izleri">
            <a:extLst>
              <a:ext uri="{FF2B5EF4-FFF2-40B4-BE49-F238E27FC236}">
                <a16:creationId xmlns:a16="http://schemas.microsoft.com/office/drawing/2014/main" id="{1544C98D-CE9C-A609-2056-74D10B9190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8" r="12598"/>
          <a:stretch>
            <a:fillRect/>
          </a:stretch>
        </p:blipFill>
        <p:spPr>
          <a:xfrm>
            <a:off x="1020601" y="792300"/>
            <a:ext cx="1364011" cy="1364011"/>
          </a:xfrm>
          <a:prstGeom prst="flowChartConnector">
            <a:avLst/>
          </a:prstGeom>
        </p:spPr>
      </p:pic>
      <p:pic>
        <p:nvPicPr>
          <p:cNvPr id="22" name="Resim 21" descr="Test sonuçlarını tartışan doktorlar">
            <a:extLst>
              <a:ext uri="{FF2B5EF4-FFF2-40B4-BE49-F238E27FC236}">
                <a16:creationId xmlns:a16="http://schemas.microsoft.com/office/drawing/2014/main" id="{A7E1B2FB-5168-A1F9-3246-797F1DC4ED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t="2187" r="30005" b="-2187"/>
          <a:stretch>
            <a:fillRect/>
          </a:stretch>
        </p:blipFill>
        <p:spPr>
          <a:xfrm>
            <a:off x="10722688" y="3264653"/>
            <a:ext cx="902038" cy="902038"/>
          </a:xfrm>
          <a:prstGeom prst="flowChartConnector">
            <a:avLst/>
          </a:prstGeom>
        </p:spPr>
      </p:pic>
      <p:pic>
        <p:nvPicPr>
          <p:cNvPr id="24" name="Resim 23" descr="Ahşap masadaki cam jar içinde çiçekler">
            <a:extLst>
              <a:ext uri="{FF2B5EF4-FFF2-40B4-BE49-F238E27FC236}">
                <a16:creationId xmlns:a16="http://schemas.microsoft.com/office/drawing/2014/main" id="{F5DEF4FA-FD9B-4A7E-D907-7F6A917695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3" r="10835"/>
          <a:stretch>
            <a:fillRect/>
          </a:stretch>
        </p:blipFill>
        <p:spPr>
          <a:xfrm>
            <a:off x="8353650" y="399000"/>
            <a:ext cx="1800000" cy="1800000"/>
          </a:xfrm>
          <a:prstGeom prst="flowChartConnector">
            <a:avLst/>
          </a:prstGeom>
        </p:spPr>
      </p:pic>
      <p:sp>
        <p:nvSpPr>
          <p:cNvPr id="29" name="Metin kutusu 28">
            <a:extLst>
              <a:ext uri="{FF2B5EF4-FFF2-40B4-BE49-F238E27FC236}">
                <a16:creationId xmlns:a16="http://schemas.microsoft.com/office/drawing/2014/main" id="{0F4741C6-BB08-CD3D-872B-5BB6729EB197}"/>
              </a:ext>
            </a:extLst>
          </p:cNvPr>
          <p:cNvSpPr txBox="1"/>
          <p:nvPr/>
        </p:nvSpPr>
        <p:spPr>
          <a:xfrm>
            <a:off x="4753650" y="4899000"/>
            <a:ext cx="3472501" cy="658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600" b="1" kern="100">
                <a:solidFill>
                  <a:srgbClr val="C00000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Hoşlanma</a:t>
            </a:r>
          </a:p>
        </p:txBody>
      </p:sp>
    </p:spTree>
    <p:extLst>
      <p:ext uri="{BB962C8B-B14F-4D97-AF65-F5344CB8AC3E}">
        <p14:creationId xmlns:p14="http://schemas.microsoft.com/office/powerpoint/2010/main" val="4469792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Resim 2" descr="Kuethai, Tirol, Avusturya'daki tepesi karla kaplı dağların panoramik manzarası">
            <a:extLst>
              <a:ext uri="{FF2B5EF4-FFF2-40B4-BE49-F238E27FC236}">
                <a16:creationId xmlns:a16="http://schemas.microsoft.com/office/drawing/2014/main" id="{653362EA-2350-3F26-36DC-EA34BBEE8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Resim 13" descr="Performansın keyfini çıkaran hedef kitle">
            <a:extLst>
              <a:ext uri="{FF2B5EF4-FFF2-40B4-BE49-F238E27FC236}">
                <a16:creationId xmlns:a16="http://schemas.microsoft.com/office/drawing/2014/main" id="{CF97D1F5-5777-759C-6247-6C6E4A38C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5" r="16635"/>
          <a:stretch>
            <a:fillRect/>
          </a:stretch>
        </p:blipFill>
        <p:spPr>
          <a:xfrm>
            <a:off x="9000824" y="350770"/>
            <a:ext cx="859465" cy="859465"/>
          </a:xfrm>
          <a:prstGeom prst="flowChartConnector">
            <a:avLst/>
          </a:prstGeom>
        </p:spPr>
      </p:pic>
      <p:pic>
        <p:nvPicPr>
          <p:cNvPr id="16" name="Resim 15" descr="Kağıt zincirli insanlar ve gölgeleri">
            <a:extLst>
              <a:ext uri="{FF2B5EF4-FFF2-40B4-BE49-F238E27FC236}">
                <a16:creationId xmlns:a16="http://schemas.microsoft.com/office/drawing/2014/main" id="{48C4A19A-A2FD-A378-8B4D-2C8F9E147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8695524" y="4751942"/>
            <a:ext cx="1164765" cy="1164765"/>
          </a:xfrm>
          <a:prstGeom prst="flowChartConnector">
            <a:avLst/>
          </a:prstGeom>
        </p:spPr>
      </p:pic>
      <p:pic>
        <p:nvPicPr>
          <p:cNvPr id="18" name="Resim 17" descr="Karma gerçeklik akıllı gözlükleri takmış, saydam ekrana dokunan bir kişi">
            <a:extLst>
              <a:ext uri="{FF2B5EF4-FFF2-40B4-BE49-F238E27FC236}">
                <a16:creationId xmlns:a16="http://schemas.microsoft.com/office/drawing/2014/main" id="{95E3AFE1-D625-12C9-1B79-8AF8A2B79D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6" t="2187" r="24468" b="-2187"/>
          <a:stretch>
            <a:fillRect/>
          </a:stretch>
        </p:blipFill>
        <p:spPr>
          <a:xfrm>
            <a:off x="3390900" y="4657501"/>
            <a:ext cx="1259206" cy="1259206"/>
          </a:xfrm>
          <a:prstGeom prst="flowChartConnector">
            <a:avLst/>
          </a:prstGeom>
        </p:spPr>
      </p:pic>
      <p:pic>
        <p:nvPicPr>
          <p:cNvPr id="20" name="Resim 19" descr="Cam üzerinde görünen parmak izleri">
            <a:extLst>
              <a:ext uri="{FF2B5EF4-FFF2-40B4-BE49-F238E27FC236}">
                <a16:creationId xmlns:a16="http://schemas.microsoft.com/office/drawing/2014/main" id="{1544C98D-CE9C-A609-2056-74D10B9190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8" r="12598"/>
          <a:stretch>
            <a:fillRect/>
          </a:stretch>
        </p:blipFill>
        <p:spPr>
          <a:xfrm>
            <a:off x="1170530" y="792300"/>
            <a:ext cx="2020648" cy="2020648"/>
          </a:xfrm>
          <a:prstGeom prst="flowChartConnector">
            <a:avLst/>
          </a:prstGeom>
        </p:spPr>
      </p:pic>
      <p:pic>
        <p:nvPicPr>
          <p:cNvPr id="22" name="Resim 21" descr="Test sonuçlarını tartışan doktorlar">
            <a:extLst>
              <a:ext uri="{FF2B5EF4-FFF2-40B4-BE49-F238E27FC236}">
                <a16:creationId xmlns:a16="http://schemas.microsoft.com/office/drawing/2014/main" id="{A7E1B2FB-5168-A1F9-3246-797F1DC4ED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t="2187" r="30005" b="-2187"/>
          <a:stretch>
            <a:fillRect/>
          </a:stretch>
        </p:blipFill>
        <p:spPr>
          <a:xfrm>
            <a:off x="9820650" y="2592300"/>
            <a:ext cx="1800000" cy="1800000"/>
          </a:xfrm>
          <a:prstGeom prst="flowChartConnector">
            <a:avLst/>
          </a:prstGeom>
        </p:spPr>
      </p:pic>
      <p:pic>
        <p:nvPicPr>
          <p:cNvPr id="24" name="Resim 23" descr="Ahşap masadaki cam jar içinde çiçekler">
            <a:extLst>
              <a:ext uri="{FF2B5EF4-FFF2-40B4-BE49-F238E27FC236}">
                <a16:creationId xmlns:a16="http://schemas.microsoft.com/office/drawing/2014/main" id="{F5DEF4FA-FD9B-4A7E-D907-7F6A917695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3" r="10835"/>
          <a:stretch>
            <a:fillRect/>
          </a:stretch>
        </p:blipFill>
        <p:spPr>
          <a:xfrm>
            <a:off x="4960689" y="1765239"/>
            <a:ext cx="3013011" cy="3013011"/>
          </a:xfrm>
          <a:prstGeom prst="flowChartConnector">
            <a:avLst/>
          </a:prstGeom>
        </p:spPr>
      </p:pic>
      <p:sp>
        <p:nvSpPr>
          <p:cNvPr id="29" name="Metin kutusu 28">
            <a:extLst>
              <a:ext uri="{FF2B5EF4-FFF2-40B4-BE49-F238E27FC236}">
                <a16:creationId xmlns:a16="http://schemas.microsoft.com/office/drawing/2014/main" id="{0F4741C6-BB08-CD3D-872B-5BB6729EB197}"/>
              </a:ext>
            </a:extLst>
          </p:cNvPr>
          <p:cNvSpPr txBox="1"/>
          <p:nvPr/>
        </p:nvSpPr>
        <p:spPr>
          <a:xfrm>
            <a:off x="4753650" y="4899000"/>
            <a:ext cx="3472501" cy="658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600" b="1" kern="100">
                <a:solidFill>
                  <a:srgbClr val="C00000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Azlık</a:t>
            </a:r>
          </a:p>
        </p:txBody>
      </p:sp>
    </p:spTree>
    <p:extLst>
      <p:ext uri="{BB962C8B-B14F-4D97-AF65-F5344CB8AC3E}">
        <p14:creationId xmlns:p14="http://schemas.microsoft.com/office/powerpoint/2010/main" val="21793956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0B9534F0-A673-77A5-5A93-D1449DCAB8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Resim 13" descr="Performansın keyfini çıkaran hedef kitle">
            <a:extLst>
              <a:ext uri="{FF2B5EF4-FFF2-40B4-BE49-F238E27FC236}">
                <a16:creationId xmlns:a16="http://schemas.microsoft.com/office/drawing/2014/main" id="{CF97D1F5-5777-759C-6247-6C6E4A38C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5" r="16635"/>
          <a:stretch>
            <a:fillRect/>
          </a:stretch>
        </p:blipFill>
        <p:spPr>
          <a:xfrm>
            <a:off x="8373342" y="311641"/>
            <a:ext cx="1278040" cy="1278040"/>
          </a:xfrm>
          <a:prstGeom prst="flowChartConnector">
            <a:avLst/>
          </a:prstGeom>
        </p:spPr>
      </p:pic>
      <p:pic>
        <p:nvPicPr>
          <p:cNvPr id="16" name="Resim 15" descr="Kağıt zincirli insanlar ve gölgeleri">
            <a:extLst>
              <a:ext uri="{FF2B5EF4-FFF2-40B4-BE49-F238E27FC236}">
                <a16:creationId xmlns:a16="http://schemas.microsoft.com/office/drawing/2014/main" id="{48C4A19A-A2FD-A378-8B4D-2C8F9E147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8896397" y="5349979"/>
            <a:ext cx="754985" cy="754985"/>
          </a:xfrm>
          <a:prstGeom prst="flowChartConnector">
            <a:avLst/>
          </a:prstGeom>
        </p:spPr>
      </p:pic>
      <p:pic>
        <p:nvPicPr>
          <p:cNvPr id="18" name="Resim 17" descr="Karma gerçeklik akıllı gözlükleri takmış, saydam ekrana dokunan bir kişi">
            <a:extLst>
              <a:ext uri="{FF2B5EF4-FFF2-40B4-BE49-F238E27FC236}">
                <a16:creationId xmlns:a16="http://schemas.microsoft.com/office/drawing/2014/main" id="{95E3AFE1-D625-12C9-1B79-8AF8A2B79D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6" t="2187" r="24468" b="-2187"/>
          <a:stretch>
            <a:fillRect/>
          </a:stretch>
        </p:blipFill>
        <p:spPr>
          <a:xfrm>
            <a:off x="632812" y="4693474"/>
            <a:ext cx="1675460" cy="1675460"/>
          </a:xfrm>
          <a:prstGeom prst="flowChartConnector">
            <a:avLst/>
          </a:prstGeom>
        </p:spPr>
      </p:pic>
      <p:pic>
        <p:nvPicPr>
          <p:cNvPr id="20" name="Resim 19" descr="Cam üzerinde görünen parmak izleri">
            <a:extLst>
              <a:ext uri="{FF2B5EF4-FFF2-40B4-BE49-F238E27FC236}">
                <a16:creationId xmlns:a16="http://schemas.microsoft.com/office/drawing/2014/main" id="{1544C98D-CE9C-A609-2056-74D10B9190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8" r="12598"/>
          <a:stretch>
            <a:fillRect/>
          </a:stretch>
        </p:blipFill>
        <p:spPr>
          <a:xfrm>
            <a:off x="2429944" y="619057"/>
            <a:ext cx="1388715" cy="1388715"/>
          </a:xfrm>
          <a:prstGeom prst="flowChartConnector">
            <a:avLst/>
          </a:prstGeom>
        </p:spPr>
      </p:pic>
      <p:pic>
        <p:nvPicPr>
          <p:cNvPr id="22" name="Resim 21" descr="Test sonuçlarını tartışan doktorlar">
            <a:extLst>
              <a:ext uri="{FF2B5EF4-FFF2-40B4-BE49-F238E27FC236}">
                <a16:creationId xmlns:a16="http://schemas.microsoft.com/office/drawing/2014/main" id="{A7E1B2FB-5168-A1F9-3246-797F1DC4ED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t="2187" r="30005" b="-2187"/>
          <a:stretch>
            <a:fillRect/>
          </a:stretch>
        </p:blipFill>
        <p:spPr>
          <a:xfrm>
            <a:off x="4787401" y="1376168"/>
            <a:ext cx="3552190" cy="3552190"/>
          </a:xfrm>
          <a:prstGeom prst="flowChartConnector">
            <a:avLst/>
          </a:prstGeom>
        </p:spPr>
      </p:pic>
      <p:pic>
        <p:nvPicPr>
          <p:cNvPr id="24" name="Resim 23" descr="Ahşap masadaki cam jar içinde çiçekler">
            <a:extLst>
              <a:ext uri="{FF2B5EF4-FFF2-40B4-BE49-F238E27FC236}">
                <a16:creationId xmlns:a16="http://schemas.microsoft.com/office/drawing/2014/main" id="{F5DEF4FA-FD9B-4A7E-D907-7F6A917695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3" r="10835"/>
          <a:stretch>
            <a:fillRect/>
          </a:stretch>
        </p:blipFill>
        <p:spPr>
          <a:xfrm>
            <a:off x="9759188" y="2893474"/>
            <a:ext cx="1800000" cy="1800000"/>
          </a:xfrm>
          <a:prstGeom prst="flowChartConnector">
            <a:avLst/>
          </a:prstGeom>
        </p:spPr>
      </p:pic>
      <p:sp>
        <p:nvSpPr>
          <p:cNvPr id="29" name="Metin kutusu 28">
            <a:extLst>
              <a:ext uri="{FF2B5EF4-FFF2-40B4-BE49-F238E27FC236}">
                <a16:creationId xmlns:a16="http://schemas.microsoft.com/office/drawing/2014/main" id="{0F4741C6-BB08-CD3D-872B-5BB6729EB197}"/>
              </a:ext>
            </a:extLst>
          </p:cNvPr>
          <p:cNvSpPr txBox="1"/>
          <p:nvPr/>
        </p:nvSpPr>
        <p:spPr>
          <a:xfrm>
            <a:off x="4753650" y="4899000"/>
            <a:ext cx="3472501" cy="658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600" b="1" kern="100">
                <a:solidFill>
                  <a:srgbClr val="C00000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Otorite</a:t>
            </a:r>
          </a:p>
        </p:txBody>
      </p:sp>
    </p:spTree>
    <p:extLst>
      <p:ext uri="{BB962C8B-B14F-4D97-AF65-F5344CB8AC3E}">
        <p14:creationId xmlns:p14="http://schemas.microsoft.com/office/powerpoint/2010/main" val="39408026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Resim 3" descr="Kuethai, Tirol, Avusturya'daki tepesi karla kaplı dağların panoramik manzarası">
            <a:extLst>
              <a:ext uri="{FF2B5EF4-FFF2-40B4-BE49-F238E27FC236}">
                <a16:creationId xmlns:a16="http://schemas.microsoft.com/office/drawing/2014/main" id="{653FFAC5-E822-91D1-CFE9-4FD9CF7630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Resim 13" descr="Performansın keyfini çıkaran hedef kitle">
            <a:extLst>
              <a:ext uri="{FF2B5EF4-FFF2-40B4-BE49-F238E27FC236}">
                <a16:creationId xmlns:a16="http://schemas.microsoft.com/office/drawing/2014/main" id="{CF97D1F5-5777-759C-6247-6C6E4A38C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>
          <a:xfrm>
            <a:off x="8744210" y="4880060"/>
            <a:ext cx="1800000" cy="1800000"/>
          </a:xfrm>
          <a:prstGeom prst="flowChartConnector">
            <a:avLst/>
          </a:prstGeom>
        </p:spPr>
      </p:pic>
      <p:pic>
        <p:nvPicPr>
          <p:cNvPr id="16" name="Resim 15" descr="Kağıt zincirli insanlar ve gölgeleri">
            <a:extLst>
              <a:ext uri="{FF2B5EF4-FFF2-40B4-BE49-F238E27FC236}">
                <a16:creationId xmlns:a16="http://schemas.microsoft.com/office/drawing/2014/main" id="{48C4A19A-A2FD-A378-8B4D-2C8F9E147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8810496" y="400051"/>
            <a:ext cx="1800000" cy="1800000"/>
          </a:xfrm>
          <a:prstGeom prst="flowChartConnector">
            <a:avLst/>
          </a:prstGeom>
        </p:spPr>
      </p:pic>
      <p:pic>
        <p:nvPicPr>
          <p:cNvPr id="18" name="Resim 17" descr="Karma gerçeklik akıllı gözlükleri takmış, saydam ekrana dokunan bir kişi">
            <a:extLst>
              <a:ext uri="{FF2B5EF4-FFF2-40B4-BE49-F238E27FC236}">
                <a16:creationId xmlns:a16="http://schemas.microsoft.com/office/drawing/2014/main" id="{95E3AFE1-D625-12C9-1B79-8AF8A2B79D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6" t="2187" r="24468" b="-2187"/>
          <a:stretch>
            <a:fillRect/>
          </a:stretch>
        </p:blipFill>
        <p:spPr>
          <a:xfrm>
            <a:off x="4339829" y="1044616"/>
            <a:ext cx="3868839" cy="3868839"/>
          </a:xfrm>
          <a:prstGeom prst="flowChartConnector">
            <a:avLst/>
          </a:prstGeom>
        </p:spPr>
      </p:pic>
      <p:pic>
        <p:nvPicPr>
          <p:cNvPr id="20" name="Resim 19" descr="Cam üzerinde görünen parmak izleri">
            <a:extLst>
              <a:ext uri="{FF2B5EF4-FFF2-40B4-BE49-F238E27FC236}">
                <a16:creationId xmlns:a16="http://schemas.microsoft.com/office/drawing/2014/main" id="{1544C98D-CE9C-A609-2056-74D10B9190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8" r="12598"/>
          <a:stretch>
            <a:fillRect/>
          </a:stretch>
        </p:blipFill>
        <p:spPr>
          <a:xfrm>
            <a:off x="2548962" y="4913455"/>
            <a:ext cx="821767" cy="821767"/>
          </a:xfrm>
          <a:prstGeom prst="flowChartConnector">
            <a:avLst/>
          </a:prstGeom>
        </p:spPr>
      </p:pic>
      <p:pic>
        <p:nvPicPr>
          <p:cNvPr id="22" name="Resim 21" descr="Test sonuçlarını tartışan doktorlar">
            <a:extLst>
              <a:ext uri="{FF2B5EF4-FFF2-40B4-BE49-F238E27FC236}">
                <a16:creationId xmlns:a16="http://schemas.microsoft.com/office/drawing/2014/main" id="{A7E1B2FB-5168-A1F9-3246-797F1DC4ED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t="2187" r="30005" b="-2187"/>
          <a:stretch>
            <a:fillRect/>
          </a:stretch>
        </p:blipFill>
        <p:spPr>
          <a:xfrm>
            <a:off x="954059" y="417171"/>
            <a:ext cx="1254890" cy="1254890"/>
          </a:xfrm>
          <a:prstGeom prst="flowChartConnector">
            <a:avLst/>
          </a:prstGeom>
        </p:spPr>
      </p:pic>
      <p:pic>
        <p:nvPicPr>
          <p:cNvPr id="24" name="Resim 23" descr="Ahşap masadaki cam jar içinde çiçekler">
            <a:extLst>
              <a:ext uri="{FF2B5EF4-FFF2-40B4-BE49-F238E27FC236}">
                <a16:creationId xmlns:a16="http://schemas.microsoft.com/office/drawing/2014/main" id="{F5DEF4FA-FD9B-4A7E-D907-7F6A917695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3" r="10835"/>
          <a:stretch>
            <a:fillRect/>
          </a:stretch>
        </p:blipFill>
        <p:spPr>
          <a:xfrm>
            <a:off x="10028768" y="3058922"/>
            <a:ext cx="1163455" cy="1163455"/>
          </a:xfrm>
          <a:prstGeom prst="flowChartConnector">
            <a:avLst/>
          </a:prstGeom>
        </p:spPr>
      </p:pic>
      <p:sp>
        <p:nvSpPr>
          <p:cNvPr id="29" name="Metin kutusu 28">
            <a:extLst>
              <a:ext uri="{FF2B5EF4-FFF2-40B4-BE49-F238E27FC236}">
                <a16:creationId xmlns:a16="http://schemas.microsoft.com/office/drawing/2014/main" id="{0F4741C6-BB08-CD3D-872B-5BB6729EB197}"/>
              </a:ext>
            </a:extLst>
          </p:cNvPr>
          <p:cNvSpPr txBox="1"/>
          <p:nvPr/>
        </p:nvSpPr>
        <p:spPr>
          <a:xfrm>
            <a:off x="4537997" y="4892285"/>
            <a:ext cx="3472501" cy="12482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600" b="1" kern="100">
                <a:solidFill>
                  <a:srgbClr val="C00000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Karşılıkta Bulunma</a:t>
            </a:r>
          </a:p>
        </p:txBody>
      </p:sp>
    </p:spTree>
    <p:extLst>
      <p:ext uri="{BB962C8B-B14F-4D97-AF65-F5344CB8AC3E}">
        <p14:creationId xmlns:p14="http://schemas.microsoft.com/office/powerpoint/2010/main" val="41804853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Resim 3" descr="Kuethai, Tirol, Avusturya'daki tepesi karla kaplı dağların panoramik manzarası">
            <a:extLst>
              <a:ext uri="{FF2B5EF4-FFF2-40B4-BE49-F238E27FC236}">
                <a16:creationId xmlns:a16="http://schemas.microsoft.com/office/drawing/2014/main" id="{653FFAC5-E822-91D1-CFE9-4FD9CF7630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Resim 13" descr="Performansın keyfini çıkaran hedef kitle">
            <a:extLst>
              <a:ext uri="{FF2B5EF4-FFF2-40B4-BE49-F238E27FC236}">
                <a16:creationId xmlns:a16="http://schemas.microsoft.com/office/drawing/2014/main" id="{CF97D1F5-5777-759C-6247-6C6E4A38C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>
          <a:xfrm>
            <a:off x="9904670" y="243108"/>
            <a:ext cx="1428953" cy="1428953"/>
          </a:xfrm>
          <a:prstGeom prst="flowChartConnector">
            <a:avLst/>
          </a:prstGeom>
        </p:spPr>
      </p:pic>
      <p:pic>
        <p:nvPicPr>
          <p:cNvPr id="16" name="Resim 15" descr="Kağıt zincirli insanlar ve gölgeleri">
            <a:extLst>
              <a:ext uri="{FF2B5EF4-FFF2-40B4-BE49-F238E27FC236}">
                <a16:creationId xmlns:a16="http://schemas.microsoft.com/office/drawing/2014/main" id="{48C4A19A-A2FD-A378-8B4D-2C8F9E147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8961001" y="4757743"/>
            <a:ext cx="1729445" cy="1729445"/>
          </a:xfrm>
          <a:prstGeom prst="flowChartConnector">
            <a:avLst/>
          </a:prstGeom>
        </p:spPr>
      </p:pic>
      <p:pic>
        <p:nvPicPr>
          <p:cNvPr id="18" name="Resim 17" descr="Karma gerçeklik akıllı gözlükleri takmış, saydam ekrana dokunan bir kişi">
            <a:extLst>
              <a:ext uri="{FF2B5EF4-FFF2-40B4-BE49-F238E27FC236}">
                <a16:creationId xmlns:a16="http://schemas.microsoft.com/office/drawing/2014/main" id="{95E3AFE1-D625-12C9-1B79-8AF8A2B79D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6" t="2187" r="24468" b="-2187"/>
          <a:stretch>
            <a:fillRect/>
          </a:stretch>
        </p:blipFill>
        <p:spPr>
          <a:xfrm>
            <a:off x="9858695" y="2517281"/>
            <a:ext cx="1083280" cy="1083280"/>
          </a:xfrm>
          <a:prstGeom prst="flowChartConnector">
            <a:avLst/>
          </a:prstGeom>
        </p:spPr>
      </p:pic>
      <p:pic>
        <p:nvPicPr>
          <p:cNvPr id="20" name="Resim 19" descr="Cam üzerinde görünen parmak izleri">
            <a:extLst>
              <a:ext uri="{FF2B5EF4-FFF2-40B4-BE49-F238E27FC236}">
                <a16:creationId xmlns:a16="http://schemas.microsoft.com/office/drawing/2014/main" id="{1544C98D-CE9C-A609-2056-74D10B9190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8" r="12598"/>
          <a:stretch>
            <a:fillRect/>
          </a:stretch>
        </p:blipFill>
        <p:spPr>
          <a:xfrm>
            <a:off x="4445500" y="1376312"/>
            <a:ext cx="3365219" cy="3365219"/>
          </a:xfrm>
          <a:prstGeom prst="flowChartConnector">
            <a:avLst/>
          </a:prstGeom>
        </p:spPr>
      </p:pic>
      <p:pic>
        <p:nvPicPr>
          <p:cNvPr id="22" name="Resim 21" descr="Test sonuçlarını tartışan doktorlar">
            <a:extLst>
              <a:ext uri="{FF2B5EF4-FFF2-40B4-BE49-F238E27FC236}">
                <a16:creationId xmlns:a16="http://schemas.microsoft.com/office/drawing/2014/main" id="{A7E1B2FB-5168-A1F9-3246-797F1DC4ED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t="2187" r="30005" b="-2187"/>
          <a:stretch>
            <a:fillRect/>
          </a:stretch>
        </p:blipFill>
        <p:spPr>
          <a:xfrm>
            <a:off x="672003" y="4669308"/>
            <a:ext cx="1443465" cy="1443465"/>
          </a:xfrm>
          <a:prstGeom prst="flowChartConnector">
            <a:avLst/>
          </a:prstGeom>
        </p:spPr>
      </p:pic>
      <p:pic>
        <p:nvPicPr>
          <p:cNvPr id="24" name="Resim 23" descr="Ahşap masadaki cam jar içinde çiçekler">
            <a:extLst>
              <a:ext uri="{FF2B5EF4-FFF2-40B4-BE49-F238E27FC236}">
                <a16:creationId xmlns:a16="http://schemas.microsoft.com/office/drawing/2014/main" id="{F5DEF4FA-FD9B-4A7E-D907-7F6A917695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3" r="10835"/>
          <a:stretch>
            <a:fillRect/>
          </a:stretch>
        </p:blipFill>
        <p:spPr>
          <a:xfrm>
            <a:off x="1815796" y="1025237"/>
            <a:ext cx="1163455" cy="1163455"/>
          </a:xfrm>
          <a:prstGeom prst="flowChartConnector">
            <a:avLst/>
          </a:prstGeom>
        </p:spPr>
      </p:pic>
      <p:sp>
        <p:nvSpPr>
          <p:cNvPr id="29" name="Metin kutusu 28">
            <a:extLst>
              <a:ext uri="{FF2B5EF4-FFF2-40B4-BE49-F238E27FC236}">
                <a16:creationId xmlns:a16="http://schemas.microsoft.com/office/drawing/2014/main" id="{0F4741C6-BB08-CD3D-872B-5BB6729EB197}"/>
              </a:ext>
            </a:extLst>
          </p:cNvPr>
          <p:cNvSpPr txBox="1"/>
          <p:nvPr/>
        </p:nvSpPr>
        <p:spPr>
          <a:xfrm>
            <a:off x="4338218" y="4880060"/>
            <a:ext cx="3472501" cy="655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600" b="1" kern="100">
                <a:solidFill>
                  <a:srgbClr val="C00000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Kanıt </a:t>
            </a:r>
          </a:p>
        </p:txBody>
      </p:sp>
    </p:spTree>
    <p:extLst>
      <p:ext uri="{BB962C8B-B14F-4D97-AF65-F5344CB8AC3E}">
        <p14:creationId xmlns:p14="http://schemas.microsoft.com/office/powerpoint/2010/main" val="38479760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Resim 2" descr="Kuethai, Tirol, Avusturya'daki tepesi karla kaplı dağların panoramik manzarası">
            <a:extLst>
              <a:ext uri="{FF2B5EF4-FFF2-40B4-BE49-F238E27FC236}">
                <a16:creationId xmlns:a16="http://schemas.microsoft.com/office/drawing/2014/main" id="{5A261EE2-E253-DA5F-71DC-60FA83D28F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Resim 13" descr="Performansın keyfini çıkaran hedef kitle">
            <a:extLst>
              <a:ext uri="{FF2B5EF4-FFF2-40B4-BE49-F238E27FC236}">
                <a16:creationId xmlns:a16="http://schemas.microsoft.com/office/drawing/2014/main" id="{CF97D1F5-5777-759C-6247-6C6E4A38C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>
          <a:xfrm>
            <a:off x="9840284" y="378039"/>
            <a:ext cx="1492518" cy="1492518"/>
          </a:xfrm>
          <a:prstGeom prst="flowChartConnector">
            <a:avLst/>
          </a:prstGeom>
        </p:spPr>
      </p:pic>
      <p:pic>
        <p:nvPicPr>
          <p:cNvPr id="16" name="Resim 15" descr="Kağıt zincirli insanlar ve gölgeleri">
            <a:extLst>
              <a:ext uri="{FF2B5EF4-FFF2-40B4-BE49-F238E27FC236}">
                <a16:creationId xmlns:a16="http://schemas.microsoft.com/office/drawing/2014/main" id="{48C4A19A-A2FD-A378-8B4D-2C8F9E147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4559306" y="571418"/>
            <a:ext cx="4208476" cy="4208476"/>
          </a:xfrm>
          <a:prstGeom prst="flowChartConnector">
            <a:avLst/>
          </a:prstGeom>
        </p:spPr>
      </p:pic>
      <p:pic>
        <p:nvPicPr>
          <p:cNvPr id="18" name="Resim 17" descr="Karma gerçeklik akıllı gözlükleri takmış, saydam ekrana dokunan bir kişi">
            <a:extLst>
              <a:ext uri="{FF2B5EF4-FFF2-40B4-BE49-F238E27FC236}">
                <a16:creationId xmlns:a16="http://schemas.microsoft.com/office/drawing/2014/main" id="{95E3AFE1-D625-12C9-1B79-8AF8A2B79D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6" t="2187" r="24468" b="-2187"/>
          <a:stretch>
            <a:fillRect/>
          </a:stretch>
        </p:blipFill>
        <p:spPr>
          <a:xfrm>
            <a:off x="8466446" y="5051372"/>
            <a:ext cx="900000" cy="900000"/>
          </a:xfrm>
          <a:prstGeom prst="flowChartConnector">
            <a:avLst/>
          </a:prstGeom>
        </p:spPr>
      </p:pic>
      <p:pic>
        <p:nvPicPr>
          <p:cNvPr id="20" name="Resim 19" descr="Cam üzerinde görünen parmak izleri">
            <a:extLst>
              <a:ext uri="{FF2B5EF4-FFF2-40B4-BE49-F238E27FC236}">
                <a16:creationId xmlns:a16="http://schemas.microsoft.com/office/drawing/2014/main" id="{1544C98D-CE9C-A609-2056-74D10B9190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8" r="12598"/>
          <a:stretch>
            <a:fillRect/>
          </a:stretch>
        </p:blipFill>
        <p:spPr>
          <a:xfrm>
            <a:off x="1962075" y="4519786"/>
            <a:ext cx="1800000" cy="1800000"/>
          </a:xfrm>
          <a:prstGeom prst="flowChartConnector">
            <a:avLst/>
          </a:prstGeom>
        </p:spPr>
      </p:pic>
      <p:pic>
        <p:nvPicPr>
          <p:cNvPr id="22" name="Resim 21" descr="Test sonuçlarını tartışan doktorlar">
            <a:extLst>
              <a:ext uri="{FF2B5EF4-FFF2-40B4-BE49-F238E27FC236}">
                <a16:creationId xmlns:a16="http://schemas.microsoft.com/office/drawing/2014/main" id="{A7E1B2FB-5168-A1F9-3246-797F1DC4ED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t="2187" r="30005" b="-2187"/>
          <a:stretch>
            <a:fillRect/>
          </a:stretch>
        </p:blipFill>
        <p:spPr>
          <a:xfrm>
            <a:off x="622029" y="1124298"/>
            <a:ext cx="1204337" cy="1204337"/>
          </a:xfrm>
          <a:prstGeom prst="flowChartConnector">
            <a:avLst/>
          </a:prstGeom>
        </p:spPr>
      </p:pic>
      <p:pic>
        <p:nvPicPr>
          <p:cNvPr id="24" name="Resim 23" descr="Ahşap masadaki cam jar içinde çiçekler">
            <a:extLst>
              <a:ext uri="{FF2B5EF4-FFF2-40B4-BE49-F238E27FC236}">
                <a16:creationId xmlns:a16="http://schemas.microsoft.com/office/drawing/2014/main" id="{F5DEF4FA-FD9B-4A7E-D907-7F6A917695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3" r="10835"/>
          <a:stretch>
            <a:fillRect/>
          </a:stretch>
        </p:blipFill>
        <p:spPr>
          <a:xfrm>
            <a:off x="10362245" y="3429000"/>
            <a:ext cx="1278039" cy="1278039"/>
          </a:xfrm>
          <a:prstGeom prst="flowChartConnector">
            <a:avLst/>
          </a:prstGeom>
        </p:spPr>
      </p:pic>
      <p:sp>
        <p:nvSpPr>
          <p:cNvPr id="29" name="Metin kutusu 28">
            <a:extLst>
              <a:ext uri="{FF2B5EF4-FFF2-40B4-BE49-F238E27FC236}">
                <a16:creationId xmlns:a16="http://schemas.microsoft.com/office/drawing/2014/main" id="{0F4741C6-BB08-CD3D-872B-5BB6729EB197}"/>
              </a:ext>
            </a:extLst>
          </p:cNvPr>
          <p:cNvSpPr txBox="1"/>
          <p:nvPr/>
        </p:nvSpPr>
        <p:spPr>
          <a:xfrm>
            <a:off x="4873798" y="4845936"/>
            <a:ext cx="3472501" cy="655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600" b="1" kern="100">
                <a:solidFill>
                  <a:srgbClr val="C00000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Tutarlılık</a:t>
            </a:r>
          </a:p>
        </p:txBody>
      </p:sp>
    </p:spTree>
    <p:extLst>
      <p:ext uri="{BB962C8B-B14F-4D97-AF65-F5344CB8AC3E}">
        <p14:creationId xmlns:p14="http://schemas.microsoft.com/office/powerpoint/2010/main" val="4238770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Resim 1" descr="undefined">
            <a:extLst>
              <a:ext uri="{FF2B5EF4-FFF2-40B4-BE49-F238E27FC236}">
                <a16:creationId xmlns:a16="http://schemas.microsoft.com/office/drawing/2014/main" id="{431493C9-484E-CCED-4579-7A5F23C12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4014" y="247014"/>
            <a:ext cx="6363971" cy="636397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04786C28-2231-8644-7E99-66D90217AC22}"/>
              </a:ext>
            </a:extLst>
          </p:cNvPr>
          <p:cNvSpPr txBox="1"/>
          <p:nvPr/>
        </p:nvSpPr>
        <p:spPr>
          <a:xfrm>
            <a:off x="3696313" y="379870"/>
            <a:ext cx="479937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6000" b="1" err="1">
                <a:solidFill>
                  <a:srgbClr val="4478AA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</a:rPr>
              <a:t>Hippocampus</a:t>
            </a:r>
            <a:r>
              <a:rPr lang="tr-TR" sz="6000">
                <a:solidFill>
                  <a:srgbClr val="4478AA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</a:rPr>
              <a:t> </a:t>
            </a:r>
            <a:endParaRPr lang="tr-TR" sz="6000">
              <a:solidFill>
                <a:srgbClr val="4478AA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9281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Resim 2" descr="Buz dağları">
            <a:extLst>
              <a:ext uri="{FF2B5EF4-FFF2-40B4-BE49-F238E27FC236}">
                <a16:creationId xmlns:a16="http://schemas.microsoft.com/office/drawing/2014/main" id="{9A65EA06-8E37-C32D-DE71-2FBADD0611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id="{BDA56282-FFBB-5743-BA8B-00C5C466A23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16FE87E5-28F4-15CC-DF49-0559335436CB}"/>
              </a:ext>
            </a:extLst>
          </p:cNvPr>
          <p:cNvSpPr txBox="1"/>
          <p:nvPr/>
        </p:nvSpPr>
        <p:spPr>
          <a:xfrm>
            <a:off x="-7132320" y="3967133"/>
            <a:ext cx="6805060" cy="2404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9600" b="1" kern="100">
                <a:solidFill>
                  <a:schemeClr val="bg1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YETKİNLİK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3600" b="1" kern="10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VARLIK GÖSTERİMİ</a:t>
            </a:r>
          </a:p>
        </p:txBody>
      </p:sp>
    </p:spTree>
    <p:extLst>
      <p:ext uri="{BB962C8B-B14F-4D97-AF65-F5344CB8AC3E}">
        <p14:creationId xmlns:p14="http://schemas.microsoft.com/office/powerpoint/2010/main" val="7577909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07 -2.96296E-06 L 0.80586 0.00926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86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Resim 6" descr="Başan gece gökyüzü">
            <a:extLst>
              <a:ext uri="{FF2B5EF4-FFF2-40B4-BE49-F238E27FC236}">
                <a16:creationId xmlns:a16="http://schemas.microsoft.com/office/drawing/2014/main" id="{33A9B924-B59F-0387-9410-DEB92443F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Metin kutusu 7" hidden="1">
            <a:extLst>
              <a:ext uri="{FF2B5EF4-FFF2-40B4-BE49-F238E27FC236}">
                <a16:creationId xmlns:a16="http://schemas.microsoft.com/office/drawing/2014/main" id="{711B15DA-DE9C-D126-D205-9AA62EA9B1B2}"/>
              </a:ext>
            </a:extLst>
          </p:cNvPr>
          <p:cNvSpPr txBox="1"/>
          <p:nvPr/>
        </p:nvSpPr>
        <p:spPr>
          <a:xfrm>
            <a:off x="4107543" y="1371862"/>
            <a:ext cx="42526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b="1">
                <a:solidFill>
                  <a:schemeClr val="bg1"/>
                </a:solidFill>
                <a:latin typeface="Avenir Next LT Pro" panose="020b0504020202020204" pitchFamily="34" charset="-94"/>
              </a:rPr>
              <a:t>SUNUM</a:t>
            </a:r>
          </a:p>
        </p:txBody>
      </p:sp>
      <p:sp>
        <p:nvSpPr>
          <p:cNvPr id="9" name="Metin kutusu 8" hidden="1">
            <a:extLst>
              <a:ext uri="{FF2B5EF4-FFF2-40B4-BE49-F238E27FC236}">
                <a16:creationId xmlns:a16="http://schemas.microsoft.com/office/drawing/2014/main" id="{D491C322-B010-F0AE-C18C-55E0EF01F670}"/>
              </a:ext>
            </a:extLst>
          </p:cNvPr>
          <p:cNvSpPr txBox="1"/>
          <p:nvPr/>
        </p:nvSpPr>
        <p:spPr>
          <a:xfrm>
            <a:off x="4107543" y="2937699"/>
            <a:ext cx="4252686" cy="461665"/>
          </a:xfrm>
          <a:prstGeom prst="rect">
            <a:avLst/>
          </a:prstGeom>
          <a:noFill/>
        </p:spPr>
        <p:txBody>
          <a:bodyPr wrap="square" numCol="10" rtlCol="0">
            <a:spAutoFit/>
          </a:bodyPr>
          <a:lstStyle/>
          <a:p>
            <a:r>
              <a:rPr lang="tr-TR" sz="2400" b="1">
                <a:solidFill>
                  <a:schemeClr val="bg1"/>
                </a:solidFill>
                <a:latin typeface="Avenir Next LT Pro" panose="020b0504020202020204" pitchFamily="34" charset="-94"/>
              </a:rPr>
              <a:t>T   İ   Y   A   T   R   O   D   U   R</a:t>
            </a:r>
          </a:p>
        </p:txBody>
      </p: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BFE6AB1A-278C-0328-E2ED-4033F98C3227}"/>
              </a:ext>
            </a:extLst>
          </p:cNvPr>
          <p:cNvCxnSpPr/>
          <p:nvPr/>
        </p:nvCxnSpPr>
        <p:spPr>
          <a:xfrm>
            <a:off x="3947886" y="2695301"/>
            <a:ext cx="42672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Resim 12">
            <a:extLst>
              <a:ext uri="{FF2B5EF4-FFF2-40B4-BE49-F238E27FC236}">
                <a16:creationId xmlns:a16="http://schemas.microsoft.com/office/drawing/2014/main" id="{69E60D27-84AA-ED87-AAE1-3A6D3492A4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707" t="-51396" r="1707" b="76957"/>
          <a:stretch>
            <a:fillRect/>
          </a:stretch>
        </p:blipFill>
        <p:spPr>
          <a:xfrm>
            <a:off x="3544602" y="1062111"/>
            <a:ext cx="5102794" cy="157663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1D29AA4F-B1A7-5FFF-D571-D4ABD45466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3758" t="74822" r="-1756" b="-105562"/>
          <a:stretch>
            <a:fillRect/>
          </a:stretch>
        </p:blipFill>
        <p:spPr>
          <a:xfrm>
            <a:off x="3802742" y="2758005"/>
            <a:ext cx="4586513" cy="84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005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>
        <p159:morph option="byObjec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0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6" name="Dikdörtgen 55">
            <a:extLst>
              <a:ext uri="{FF2B5EF4-FFF2-40B4-BE49-F238E27FC236}">
                <a16:creationId xmlns:a16="http://schemas.microsoft.com/office/drawing/2014/main" id="{EF4D851C-27D5-6DD9-DC8B-A196C911AAC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 descr="Mor gökyüzü ve yansıma">
            <a:extLst>
              <a:ext uri="{FF2B5EF4-FFF2-40B4-BE49-F238E27FC236}">
                <a16:creationId xmlns:a16="http://schemas.microsoft.com/office/drawing/2014/main" id="{EFAD1D9D-023E-6D27-83C2-E268CE23DB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206300" y="1739620"/>
            <a:ext cx="1800000" cy="1800000"/>
          </a:xfrm>
          <a:prstGeom prst="flowChartConnector">
            <a:avLst/>
          </a:prstGeom>
        </p:spPr>
      </p:pic>
      <p:pic>
        <p:nvPicPr>
          <p:cNvPr id="21" name="Resim 20" descr="Gece parlak Fireworks">
            <a:extLst>
              <a:ext uri="{FF2B5EF4-FFF2-40B4-BE49-F238E27FC236}">
                <a16:creationId xmlns:a16="http://schemas.microsoft.com/office/drawing/2014/main" id="{347AFD9B-A5F4-1DC9-187D-844C5795B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r="18405"/>
          <a:stretch>
            <a:fillRect/>
          </a:stretch>
        </p:blipFill>
        <p:spPr>
          <a:xfrm>
            <a:off x="656300" y="9709689"/>
            <a:ext cx="900000" cy="900000"/>
          </a:xfrm>
          <a:prstGeom prst="flowChartConnector">
            <a:avLst/>
          </a:prstGeom>
        </p:spPr>
      </p:pic>
      <p:pic>
        <p:nvPicPr>
          <p:cNvPr id="23" name="Resim 22" descr="Ufuk hattı havadan görünüm">
            <a:extLst>
              <a:ext uri="{FF2B5EF4-FFF2-40B4-BE49-F238E27FC236}">
                <a16:creationId xmlns:a16="http://schemas.microsoft.com/office/drawing/2014/main" id="{D415359B-3D73-2739-468C-449216D86D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6251556"/>
            <a:ext cx="900000" cy="900000"/>
          </a:xfrm>
          <a:prstGeom prst="flowChartConnector">
            <a:avLst/>
          </a:prstGeom>
        </p:spPr>
      </p:pic>
      <p:pic>
        <p:nvPicPr>
          <p:cNvPr id="24" name="Resim 23" descr="Gece gökyüzü, ormandaki yıldızların dolu">
            <a:extLst>
              <a:ext uri="{FF2B5EF4-FFF2-40B4-BE49-F238E27FC236}">
                <a16:creationId xmlns:a16="http://schemas.microsoft.com/office/drawing/2014/main" id="{23B27C2B-DBCD-FC65-ABF8-8E8E20914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56300" y="7345034"/>
            <a:ext cx="900000" cy="900000"/>
          </a:xfrm>
          <a:prstGeom prst="flowChartConnector">
            <a:avLst/>
          </a:prstGeom>
        </p:spPr>
      </p:pic>
      <p:pic>
        <p:nvPicPr>
          <p:cNvPr id="25" name="Resim 24" descr="Canlı yeşil orman">
            <a:extLst>
              <a:ext uri="{FF2B5EF4-FFF2-40B4-BE49-F238E27FC236}">
                <a16:creationId xmlns:a16="http://schemas.microsoft.com/office/drawing/2014/main" id="{AC96112A-F365-ACE7-B234-3D8A089FE4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3985204"/>
            <a:ext cx="900000" cy="900000"/>
          </a:xfrm>
          <a:prstGeom prst="flowChartConnector">
            <a:avLst/>
          </a:prstGeom>
        </p:spPr>
      </p:pic>
      <p:pic>
        <p:nvPicPr>
          <p:cNvPr id="26" name="Resim 25" descr="Mor gece gökyüzü">
            <a:extLst>
              <a:ext uri="{FF2B5EF4-FFF2-40B4-BE49-F238E27FC236}">
                <a16:creationId xmlns:a16="http://schemas.microsoft.com/office/drawing/2014/main" id="{5EDB31BC-D971-B6BA-135A-53E0BFD8BD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9" r="12819"/>
          <a:stretch>
            <a:fillRect/>
          </a:stretch>
        </p:blipFill>
        <p:spPr>
          <a:xfrm>
            <a:off x="622752" y="5118380"/>
            <a:ext cx="900000" cy="900000"/>
          </a:xfrm>
          <a:prstGeom prst="flowChartConnector">
            <a:avLst/>
          </a:prstGeom>
        </p:spPr>
      </p:pic>
      <p:pic>
        <p:nvPicPr>
          <p:cNvPr id="27" name="Resim 26" descr="Orman gölgesi ile aydınlatan toprak yol üzerinde güneş ışığı filtreleme">
            <a:extLst>
              <a:ext uri="{FF2B5EF4-FFF2-40B4-BE49-F238E27FC236}">
                <a16:creationId xmlns:a16="http://schemas.microsoft.com/office/drawing/2014/main" id="{D44D9DC4-25C0-DC55-F217-E8930A4F77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10870773"/>
            <a:ext cx="900000" cy="900000"/>
          </a:xfrm>
          <a:prstGeom prst="flowChartConnector">
            <a:avLst/>
          </a:prstGeom>
        </p:spPr>
      </p:pic>
      <p:pic>
        <p:nvPicPr>
          <p:cNvPr id="48" name="Resim 47" descr="Deniz 'da büyük bir dalga">
            <a:extLst>
              <a:ext uri="{FF2B5EF4-FFF2-40B4-BE49-F238E27FC236}">
                <a16:creationId xmlns:a16="http://schemas.microsoft.com/office/drawing/2014/main" id="{6FFF89C9-D509-BFEF-1535-AF7E04390D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56300" y="8478210"/>
            <a:ext cx="900000" cy="900000"/>
          </a:xfrm>
          <a:prstGeom prst="flowChartConnector">
            <a:avLst/>
          </a:prstGeom>
        </p:spPr>
      </p:pic>
      <p:sp useBgFill="1">
        <p:nvSpPr>
          <p:cNvPr id="50" name="Dikdörtgen: Köşeleri Yuvarlatılmış 49">
            <a:extLst>
              <a:ext uri="{FF2B5EF4-FFF2-40B4-BE49-F238E27FC236}">
                <a16:creationId xmlns:a16="http://schemas.microsoft.com/office/drawing/2014/main" id="{FF665A93-1206-014D-EE23-36DD5F954572}"/>
              </a:ext>
            </a:extLst>
          </p:cNvPr>
          <p:cNvSpPr/>
          <p:nvPr/>
        </p:nvSpPr>
        <p:spPr>
          <a:xfrm>
            <a:off x="6096000" y="1299085"/>
            <a:ext cx="816910" cy="4005887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1" name="Dikdörtgen: Köşeleri Yuvarlatılmış 50">
            <a:extLst>
              <a:ext uri="{FF2B5EF4-FFF2-40B4-BE49-F238E27FC236}">
                <a16:creationId xmlns:a16="http://schemas.microsoft.com/office/drawing/2014/main" id="{B076339A-731A-1FEF-32E8-02E800A9A025}"/>
              </a:ext>
            </a:extLst>
          </p:cNvPr>
          <p:cNvSpPr/>
          <p:nvPr/>
        </p:nvSpPr>
        <p:spPr>
          <a:xfrm>
            <a:off x="7088815" y="696742"/>
            <a:ext cx="816910" cy="52105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2" name="Dikdörtgen: Köşeleri Yuvarlatılmış 51">
            <a:extLst>
              <a:ext uri="{FF2B5EF4-FFF2-40B4-BE49-F238E27FC236}">
                <a16:creationId xmlns:a16="http://schemas.microsoft.com/office/drawing/2014/main" id="{F1C7871D-6EAD-B82A-7938-42F526BDF844}"/>
              </a:ext>
            </a:extLst>
          </p:cNvPr>
          <p:cNvSpPr/>
          <p:nvPr/>
        </p:nvSpPr>
        <p:spPr>
          <a:xfrm>
            <a:off x="8081630" y="1139428"/>
            <a:ext cx="816910" cy="4325201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3" name="Dikdörtgen: Köşeleri Yuvarlatılmış 52">
            <a:extLst>
              <a:ext uri="{FF2B5EF4-FFF2-40B4-BE49-F238E27FC236}">
                <a16:creationId xmlns:a16="http://schemas.microsoft.com/office/drawing/2014/main" id="{B5E1453C-8B38-FAC5-0BB7-E078F1ABCECA}"/>
              </a:ext>
            </a:extLst>
          </p:cNvPr>
          <p:cNvSpPr/>
          <p:nvPr/>
        </p:nvSpPr>
        <p:spPr>
          <a:xfrm>
            <a:off x="9073673" y="841885"/>
            <a:ext cx="816910" cy="4920287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4" name="Dikdörtgen: Köşeleri Yuvarlatılmış 53">
            <a:extLst>
              <a:ext uri="{FF2B5EF4-FFF2-40B4-BE49-F238E27FC236}">
                <a16:creationId xmlns:a16="http://schemas.microsoft.com/office/drawing/2014/main" id="{3E451D0F-9B26-31BD-0849-5FC79614BEBF}"/>
              </a:ext>
            </a:extLst>
          </p:cNvPr>
          <p:cNvSpPr/>
          <p:nvPr/>
        </p:nvSpPr>
        <p:spPr>
          <a:xfrm>
            <a:off x="10065716" y="1052342"/>
            <a:ext cx="816910" cy="44993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5" name="Dikdörtgen: Köşeleri Yuvarlatılmış 54">
            <a:extLst>
              <a:ext uri="{FF2B5EF4-FFF2-40B4-BE49-F238E27FC236}">
                <a16:creationId xmlns:a16="http://schemas.microsoft.com/office/drawing/2014/main" id="{C703E1D7-EA4A-611D-E825-3B90C3D75884}"/>
              </a:ext>
            </a:extLst>
          </p:cNvPr>
          <p:cNvSpPr/>
          <p:nvPr/>
        </p:nvSpPr>
        <p:spPr>
          <a:xfrm>
            <a:off x="11057759" y="747542"/>
            <a:ext cx="816910" cy="51089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0" name="Metin kutusu 59">
            <a:extLst>
              <a:ext uri="{FF2B5EF4-FFF2-40B4-BE49-F238E27FC236}">
                <a16:creationId xmlns:a16="http://schemas.microsoft.com/office/drawing/2014/main" id="{A2D75A74-D457-19E1-AB2D-23B9BBE61FE4}"/>
              </a:ext>
            </a:extLst>
          </p:cNvPr>
          <p:cNvSpPr txBox="1"/>
          <p:nvPr/>
        </p:nvSpPr>
        <p:spPr>
          <a:xfrm>
            <a:off x="2526928" y="2255604"/>
            <a:ext cx="3245019" cy="79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tr-TR" sz="4400" b="1" kern="100">
                <a:solidFill>
                  <a:schemeClr val="bg1"/>
                </a:solidFill>
                <a:effectLst/>
                <a:latin typeface="Stencil" panose="040409050d0802020404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ÖZGÜVEN</a:t>
            </a:r>
          </a:p>
        </p:txBody>
      </p:sp>
    </p:spTree>
    <p:extLst>
      <p:ext uri="{BB962C8B-B14F-4D97-AF65-F5344CB8AC3E}">
        <p14:creationId xmlns:p14="http://schemas.microsoft.com/office/powerpoint/2010/main" val="17685262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0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9" name="Dikdörtgen 48">
            <a:extLst>
              <a:ext uri="{FF2B5EF4-FFF2-40B4-BE49-F238E27FC236}">
                <a16:creationId xmlns:a16="http://schemas.microsoft.com/office/drawing/2014/main" id="{7C24F194-041F-18D8-52D6-B0C37A492E4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0" name="Dikdörtgen: Köşeleri Yuvarlatılmış 49">
            <a:extLst>
              <a:ext uri="{FF2B5EF4-FFF2-40B4-BE49-F238E27FC236}">
                <a16:creationId xmlns:a16="http://schemas.microsoft.com/office/drawing/2014/main" id="{00C28765-47C8-4E77-BE2B-B80D7ED2465D}"/>
              </a:ext>
            </a:extLst>
          </p:cNvPr>
          <p:cNvSpPr/>
          <p:nvPr/>
        </p:nvSpPr>
        <p:spPr>
          <a:xfrm>
            <a:off x="6096000" y="920807"/>
            <a:ext cx="816910" cy="4557429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1" name="Dikdörtgen: Köşeleri Yuvarlatılmış 50">
            <a:extLst>
              <a:ext uri="{FF2B5EF4-FFF2-40B4-BE49-F238E27FC236}">
                <a16:creationId xmlns:a16="http://schemas.microsoft.com/office/drawing/2014/main" id="{F7B8FDDC-91C8-C95B-E0D0-843089D6865A}"/>
              </a:ext>
            </a:extLst>
          </p:cNvPr>
          <p:cNvSpPr/>
          <p:nvPr/>
        </p:nvSpPr>
        <p:spPr>
          <a:xfrm>
            <a:off x="7088815" y="815578"/>
            <a:ext cx="816910" cy="4767887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2" name="Dikdörtgen: Köşeleri Yuvarlatılmış 51">
            <a:extLst>
              <a:ext uri="{FF2B5EF4-FFF2-40B4-BE49-F238E27FC236}">
                <a16:creationId xmlns:a16="http://schemas.microsoft.com/office/drawing/2014/main" id="{70A9CC9E-5E3D-807C-269B-365DF21E7191}"/>
              </a:ext>
            </a:extLst>
          </p:cNvPr>
          <p:cNvSpPr/>
          <p:nvPr/>
        </p:nvSpPr>
        <p:spPr>
          <a:xfrm>
            <a:off x="8081630" y="645035"/>
            <a:ext cx="816910" cy="51089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3" name="Dikdörtgen: Köşeleri Yuvarlatılmış 52">
            <a:extLst>
              <a:ext uri="{FF2B5EF4-FFF2-40B4-BE49-F238E27FC236}">
                <a16:creationId xmlns:a16="http://schemas.microsoft.com/office/drawing/2014/main" id="{5190BA42-C62A-8614-B4BB-320775107680}"/>
              </a:ext>
            </a:extLst>
          </p:cNvPr>
          <p:cNvSpPr/>
          <p:nvPr/>
        </p:nvSpPr>
        <p:spPr>
          <a:xfrm>
            <a:off x="9073673" y="1201114"/>
            <a:ext cx="816910" cy="399681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4" name="Dikdörtgen: Köşeleri Yuvarlatılmış 53">
            <a:extLst>
              <a:ext uri="{FF2B5EF4-FFF2-40B4-BE49-F238E27FC236}">
                <a16:creationId xmlns:a16="http://schemas.microsoft.com/office/drawing/2014/main" id="{97442C35-0390-2855-BC62-ABCEC5CC7A9B}"/>
              </a:ext>
            </a:extLst>
          </p:cNvPr>
          <p:cNvSpPr/>
          <p:nvPr/>
        </p:nvSpPr>
        <p:spPr>
          <a:xfrm>
            <a:off x="10065716" y="797435"/>
            <a:ext cx="816910" cy="48041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5" name="Dikdörtgen: Köşeleri Yuvarlatılmış 54">
            <a:extLst>
              <a:ext uri="{FF2B5EF4-FFF2-40B4-BE49-F238E27FC236}">
                <a16:creationId xmlns:a16="http://schemas.microsoft.com/office/drawing/2014/main" id="{9A0A5A59-7445-F5B1-8214-2CEF858B6B48}"/>
              </a:ext>
            </a:extLst>
          </p:cNvPr>
          <p:cNvSpPr/>
          <p:nvPr/>
        </p:nvSpPr>
        <p:spPr>
          <a:xfrm>
            <a:off x="11057759" y="645035"/>
            <a:ext cx="816910" cy="51089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6" name="Resim 55" descr="Mor gökyüzü ve yansıma">
            <a:extLst>
              <a:ext uri="{FF2B5EF4-FFF2-40B4-BE49-F238E27FC236}">
                <a16:creationId xmlns:a16="http://schemas.microsoft.com/office/drawing/2014/main" id="{A17BF5E0-8646-E059-23C8-CB4183EC9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64320" y="288719"/>
            <a:ext cx="900000" cy="900000"/>
          </a:xfrm>
          <a:prstGeom prst="flowChartConnector">
            <a:avLst/>
          </a:prstGeom>
        </p:spPr>
      </p:pic>
      <p:pic>
        <p:nvPicPr>
          <p:cNvPr id="57" name="Resim 56" descr="Gece parlak Fireworks">
            <a:extLst>
              <a:ext uri="{FF2B5EF4-FFF2-40B4-BE49-F238E27FC236}">
                <a16:creationId xmlns:a16="http://schemas.microsoft.com/office/drawing/2014/main" id="{52834634-D985-0A87-5D8F-21A658886B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r="18405"/>
          <a:stretch>
            <a:fillRect/>
          </a:stretch>
        </p:blipFill>
        <p:spPr>
          <a:xfrm>
            <a:off x="764320" y="8533414"/>
            <a:ext cx="900000" cy="900000"/>
          </a:xfrm>
          <a:prstGeom prst="flowChartConnector">
            <a:avLst/>
          </a:prstGeom>
        </p:spPr>
      </p:pic>
      <p:pic>
        <p:nvPicPr>
          <p:cNvPr id="58" name="Resim 57" descr="Ufuk hattı havadan görünüm">
            <a:extLst>
              <a:ext uri="{FF2B5EF4-FFF2-40B4-BE49-F238E27FC236}">
                <a16:creationId xmlns:a16="http://schemas.microsoft.com/office/drawing/2014/main" id="{F64D633E-20BB-3EE6-340A-1EEB28E807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30772" y="5075281"/>
            <a:ext cx="900000" cy="900000"/>
          </a:xfrm>
          <a:prstGeom prst="flowChartConnector">
            <a:avLst/>
          </a:prstGeom>
        </p:spPr>
      </p:pic>
      <p:pic>
        <p:nvPicPr>
          <p:cNvPr id="59" name="Resim 58" descr="Gece gökyüzü, ormandaki yıldızların dolu">
            <a:extLst>
              <a:ext uri="{FF2B5EF4-FFF2-40B4-BE49-F238E27FC236}">
                <a16:creationId xmlns:a16="http://schemas.microsoft.com/office/drawing/2014/main" id="{8AC55D61-F3A2-A06F-0301-8299A8713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64320" y="6168759"/>
            <a:ext cx="900000" cy="900000"/>
          </a:xfrm>
          <a:prstGeom prst="flowChartConnector">
            <a:avLst/>
          </a:prstGeom>
        </p:spPr>
      </p:pic>
      <p:pic>
        <p:nvPicPr>
          <p:cNvPr id="60" name="Resim 59" descr="Canlı yeşil orman">
            <a:extLst>
              <a:ext uri="{FF2B5EF4-FFF2-40B4-BE49-F238E27FC236}">
                <a16:creationId xmlns:a16="http://schemas.microsoft.com/office/drawing/2014/main" id="{32794621-D53F-54ED-ABAC-169962E55E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314320" y="1629000"/>
            <a:ext cx="1800000" cy="1800000"/>
          </a:xfrm>
          <a:prstGeom prst="flowChartConnector">
            <a:avLst/>
          </a:prstGeom>
        </p:spPr>
      </p:pic>
      <p:pic>
        <p:nvPicPr>
          <p:cNvPr id="61" name="Resim 60" descr="Mor gece gökyüzü">
            <a:extLst>
              <a:ext uri="{FF2B5EF4-FFF2-40B4-BE49-F238E27FC236}">
                <a16:creationId xmlns:a16="http://schemas.microsoft.com/office/drawing/2014/main" id="{39F046CA-2653-8153-A763-DB876768D3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9" r="12819"/>
          <a:stretch>
            <a:fillRect/>
          </a:stretch>
        </p:blipFill>
        <p:spPr>
          <a:xfrm>
            <a:off x="730772" y="3942105"/>
            <a:ext cx="900000" cy="900000"/>
          </a:xfrm>
          <a:prstGeom prst="flowChartConnector">
            <a:avLst/>
          </a:prstGeom>
        </p:spPr>
      </p:pic>
      <p:pic>
        <p:nvPicPr>
          <p:cNvPr id="62" name="Resim 61" descr="Orman gölgesi ile aydınlatan toprak yol üzerinde güneş ışığı filtreleme">
            <a:extLst>
              <a:ext uri="{FF2B5EF4-FFF2-40B4-BE49-F238E27FC236}">
                <a16:creationId xmlns:a16="http://schemas.microsoft.com/office/drawing/2014/main" id="{1546796C-D210-7FB0-3541-475D302568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30772" y="9694498"/>
            <a:ext cx="900000" cy="900000"/>
          </a:xfrm>
          <a:prstGeom prst="flowChartConnector">
            <a:avLst/>
          </a:prstGeom>
        </p:spPr>
      </p:pic>
      <p:pic>
        <p:nvPicPr>
          <p:cNvPr id="63" name="Resim 62" descr="Deniz 'da büyük bir dalga">
            <a:extLst>
              <a:ext uri="{FF2B5EF4-FFF2-40B4-BE49-F238E27FC236}">
                <a16:creationId xmlns:a16="http://schemas.microsoft.com/office/drawing/2014/main" id="{482C063B-4DBB-A267-476E-C302105A127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64320" y="7301935"/>
            <a:ext cx="900000" cy="900000"/>
          </a:xfrm>
          <a:prstGeom prst="flowChartConnector">
            <a:avLst/>
          </a:prstGeom>
        </p:spPr>
      </p:pic>
      <p:sp>
        <p:nvSpPr>
          <p:cNvPr id="64" name="Metin kutusu 63">
            <a:extLst>
              <a:ext uri="{FF2B5EF4-FFF2-40B4-BE49-F238E27FC236}">
                <a16:creationId xmlns:a16="http://schemas.microsoft.com/office/drawing/2014/main" id="{D6548D14-1E06-A749-1B60-7A13AC67EFE8}"/>
              </a:ext>
            </a:extLst>
          </p:cNvPr>
          <p:cNvSpPr txBox="1"/>
          <p:nvPr/>
        </p:nvSpPr>
        <p:spPr>
          <a:xfrm>
            <a:off x="2428640" y="2132032"/>
            <a:ext cx="3245019" cy="79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tr-TR" sz="4400" b="1" kern="100">
                <a:solidFill>
                  <a:schemeClr val="bg1"/>
                </a:solidFill>
                <a:effectLst/>
                <a:latin typeface="Stencil" panose="040409050d0802020404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KARİZMA</a:t>
            </a:r>
          </a:p>
        </p:txBody>
      </p:sp>
    </p:spTree>
    <p:extLst>
      <p:ext uri="{BB962C8B-B14F-4D97-AF65-F5344CB8AC3E}">
        <p14:creationId xmlns:p14="http://schemas.microsoft.com/office/powerpoint/2010/main" val="3174509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0">
            <a:lum/>
          </a:blip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11" name="Dikdörtgen: Köşeleri Yuvarlatılmış 10">
            <a:extLst>
              <a:ext uri="{FF2B5EF4-FFF2-40B4-BE49-F238E27FC236}">
                <a16:creationId xmlns:a16="http://schemas.microsoft.com/office/drawing/2014/main" id="{E00A2693-90A9-EB53-B5EF-EC02383110B2}"/>
              </a:ext>
            </a:extLst>
          </p:cNvPr>
          <p:cNvSpPr/>
          <p:nvPr/>
        </p:nvSpPr>
        <p:spPr>
          <a:xfrm>
            <a:off x="6096000" y="1683714"/>
            <a:ext cx="816910" cy="359041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D18E4359-6BE7-E8E4-1FBA-ADDAE452A928}"/>
              </a:ext>
            </a:extLst>
          </p:cNvPr>
          <p:cNvSpPr/>
          <p:nvPr/>
        </p:nvSpPr>
        <p:spPr>
          <a:xfrm>
            <a:off x="7088815" y="873635"/>
            <a:ext cx="816910" cy="52105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3" name="Dikdörtgen: Köşeleri Yuvarlatılmış 12">
            <a:extLst>
              <a:ext uri="{FF2B5EF4-FFF2-40B4-BE49-F238E27FC236}">
                <a16:creationId xmlns:a16="http://schemas.microsoft.com/office/drawing/2014/main" id="{A2AA9100-F236-C960-A42D-BA84410673B6}"/>
              </a:ext>
            </a:extLst>
          </p:cNvPr>
          <p:cNvSpPr/>
          <p:nvPr/>
        </p:nvSpPr>
        <p:spPr>
          <a:xfrm>
            <a:off x="8081630" y="1426085"/>
            <a:ext cx="816910" cy="41056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4" name="Dikdörtgen: Köşeleri Yuvarlatılmış 13">
            <a:extLst>
              <a:ext uri="{FF2B5EF4-FFF2-40B4-BE49-F238E27FC236}">
                <a16:creationId xmlns:a16="http://schemas.microsoft.com/office/drawing/2014/main" id="{75248B0E-E18B-EA0A-C04B-155EBAA85FD5}"/>
              </a:ext>
            </a:extLst>
          </p:cNvPr>
          <p:cNvSpPr/>
          <p:nvPr/>
        </p:nvSpPr>
        <p:spPr>
          <a:xfrm>
            <a:off x="9073673" y="769314"/>
            <a:ext cx="816910" cy="541921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5" name="Dikdörtgen: Köşeleri Yuvarlatılmış 14">
            <a:extLst>
              <a:ext uri="{FF2B5EF4-FFF2-40B4-BE49-F238E27FC236}">
                <a16:creationId xmlns:a16="http://schemas.microsoft.com/office/drawing/2014/main" id="{43ED80CB-BEBA-04A3-003B-DCCDF7FD077B}"/>
              </a:ext>
            </a:extLst>
          </p:cNvPr>
          <p:cNvSpPr/>
          <p:nvPr/>
        </p:nvSpPr>
        <p:spPr>
          <a:xfrm>
            <a:off x="10065716" y="1642892"/>
            <a:ext cx="816910" cy="367205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6" name="Dikdörtgen: Köşeleri Yuvarlatılmış 15">
            <a:extLst>
              <a:ext uri="{FF2B5EF4-FFF2-40B4-BE49-F238E27FC236}">
                <a16:creationId xmlns:a16="http://schemas.microsoft.com/office/drawing/2014/main" id="{480F7008-A448-A334-673F-21102F23E0C9}"/>
              </a:ext>
            </a:extLst>
          </p:cNvPr>
          <p:cNvSpPr/>
          <p:nvPr/>
        </p:nvSpPr>
        <p:spPr>
          <a:xfrm>
            <a:off x="11057759" y="1115842"/>
            <a:ext cx="816910" cy="472615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7" name="Resim 16" descr="Mor gökyüzü ve yansıma">
            <a:extLst>
              <a:ext uri="{FF2B5EF4-FFF2-40B4-BE49-F238E27FC236}">
                <a16:creationId xmlns:a16="http://schemas.microsoft.com/office/drawing/2014/main" id="{BA9FD130-1E05-6741-5397-5026BF97C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51986" y="-760666"/>
            <a:ext cx="900000" cy="900000"/>
          </a:xfrm>
          <a:prstGeom prst="flowChartConnector">
            <a:avLst/>
          </a:prstGeom>
        </p:spPr>
      </p:pic>
      <p:pic>
        <p:nvPicPr>
          <p:cNvPr id="18" name="Resim 17" descr="Gece parlak Fireworks">
            <a:extLst>
              <a:ext uri="{FF2B5EF4-FFF2-40B4-BE49-F238E27FC236}">
                <a16:creationId xmlns:a16="http://schemas.microsoft.com/office/drawing/2014/main" id="{BE712FD0-61DE-4243-6985-060E4BED2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r="18405"/>
          <a:stretch>
            <a:fillRect/>
          </a:stretch>
        </p:blipFill>
        <p:spPr>
          <a:xfrm>
            <a:off x="638888" y="7589064"/>
            <a:ext cx="900000" cy="900000"/>
          </a:xfrm>
          <a:prstGeom prst="flowChartConnector">
            <a:avLst/>
          </a:prstGeom>
        </p:spPr>
      </p:pic>
      <p:pic>
        <p:nvPicPr>
          <p:cNvPr id="19" name="Resim 18" descr="Ufuk hattı havadan görünüm">
            <a:extLst>
              <a:ext uri="{FF2B5EF4-FFF2-40B4-BE49-F238E27FC236}">
                <a16:creationId xmlns:a16="http://schemas.microsoft.com/office/drawing/2014/main" id="{AF284EBF-4E99-B486-2720-C771640F87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05340" y="4130931"/>
            <a:ext cx="900000" cy="900000"/>
          </a:xfrm>
          <a:prstGeom prst="flowChartConnector">
            <a:avLst/>
          </a:prstGeom>
        </p:spPr>
      </p:pic>
      <p:pic>
        <p:nvPicPr>
          <p:cNvPr id="20" name="Resim 19" descr="Gece gökyüzü, ormandaki yıldızların dolu">
            <a:extLst>
              <a:ext uri="{FF2B5EF4-FFF2-40B4-BE49-F238E27FC236}">
                <a16:creationId xmlns:a16="http://schemas.microsoft.com/office/drawing/2014/main" id="{27703D2D-F2E6-9AC1-96F8-022E21BE73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38888" y="5224409"/>
            <a:ext cx="900000" cy="900000"/>
          </a:xfrm>
          <a:prstGeom prst="flowChartConnector">
            <a:avLst/>
          </a:prstGeom>
        </p:spPr>
      </p:pic>
      <p:pic>
        <p:nvPicPr>
          <p:cNvPr id="21" name="Resim 20" descr="Canlı yeşil orman">
            <a:extLst>
              <a:ext uri="{FF2B5EF4-FFF2-40B4-BE49-F238E27FC236}">
                <a16:creationId xmlns:a16="http://schemas.microsoft.com/office/drawing/2014/main" id="{542A2AFE-AD06-6B63-F0EE-84BD1B25F6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05340" y="593223"/>
            <a:ext cx="900000" cy="900000"/>
          </a:xfrm>
          <a:prstGeom prst="flowChartConnector">
            <a:avLst/>
          </a:prstGeom>
        </p:spPr>
      </p:pic>
      <p:pic>
        <p:nvPicPr>
          <p:cNvPr id="22" name="Resim 21" descr="Mor gece gökyüzü">
            <a:extLst>
              <a:ext uri="{FF2B5EF4-FFF2-40B4-BE49-F238E27FC236}">
                <a16:creationId xmlns:a16="http://schemas.microsoft.com/office/drawing/2014/main" id="{35385401-6F02-856F-2D72-B941FD1B7C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9" r="12819"/>
          <a:stretch>
            <a:fillRect/>
          </a:stretch>
        </p:blipFill>
        <p:spPr>
          <a:xfrm>
            <a:off x="155340" y="1912077"/>
            <a:ext cx="1800000" cy="1800000"/>
          </a:xfrm>
          <a:prstGeom prst="flowChartConnector">
            <a:avLst/>
          </a:prstGeom>
        </p:spPr>
      </p:pic>
      <p:pic>
        <p:nvPicPr>
          <p:cNvPr id="23" name="Resim 22" descr="Orman gölgesi ile aydınlatan toprak yol üzerinde güneş ışığı filtreleme">
            <a:extLst>
              <a:ext uri="{FF2B5EF4-FFF2-40B4-BE49-F238E27FC236}">
                <a16:creationId xmlns:a16="http://schemas.microsoft.com/office/drawing/2014/main" id="{4E6EFC5A-B794-C310-0B16-C2F009F05E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05340" y="8750148"/>
            <a:ext cx="900000" cy="900000"/>
          </a:xfrm>
          <a:prstGeom prst="flowChartConnector">
            <a:avLst/>
          </a:prstGeom>
        </p:spPr>
      </p:pic>
      <p:pic>
        <p:nvPicPr>
          <p:cNvPr id="24" name="Resim 23" descr="Deniz 'da büyük bir dalga">
            <a:extLst>
              <a:ext uri="{FF2B5EF4-FFF2-40B4-BE49-F238E27FC236}">
                <a16:creationId xmlns:a16="http://schemas.microsoft.com/office/drawing/2014/main" id="{D4A4C8F2-DC7A-CBBA-57BE-915C3ABB826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38888" y="6357585"/>
            <a:ext cx="900000" cy="900000"/>
          </a:xfrm>
          <a:prstGeom prst="flowChartConnector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9F972A8F-51EF-DC78-4278-65D069EFF083}"/>
              </a:ext>
            </a:extLst>
          </p:cNvPr>
          <p:cNvSpPr txBox="1"/>
          <p:nvPr/>
        </p:nvSpPr>
        <p:spPr>
          <a:xfrm>
            <a:off x="2130473" y="2415109"/>
            <a:ext cx="1800000" cy="79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tr-TR" sz="4400" b="1" kern="100" err="1">
                <a:solidFill>
                  <a:schemeClr val="bg1"/>
                </a:solidFill>
                <a:effectLst/>
                <a:latin typeface="Stencil" panose="040409050d0802020404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Stİl</a:t>
            </a:r>
            <a:endParaRPr lang="tr-TR" sz="4400" b="1" kern="100">
              <a:solidFill>
                <a:schemeClr val="bg1"/>
              </a:solidFill>
              <a:effectLst/>
              <a:latin typeface="Stencil" panose="040409050d0802020404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3482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0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Dikdörtgen 10">
            <a:extLst>
              <a:ext uri="{FF2B5EF4-FFF2-40B4-BE49-F238E27FC236}">
                <a16:creationId xmlns:a16="http://schemas.microsoft.com/office/drawing/2014/main" id="{EB5C35BD-9A9C-14E4-B628-C9D2EC49DC7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E4AE58A1-55F3-5796-3E61-A8937C32BB25}"/>
              </a:ext>
            </a:extLst>
          </p:cNvPr>
          <p:cNvSpPr/>
          <p:nvPr/>
        </p:nvSpPr>
        <p:spPr>
          <a:xfrm>
            <a:off x="6096000" y="1118564"/>
            <a:ext cx="816910" cy="470801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3" name="Dikdörtgen: Köşeleri Yuvarlatılmış 12">
            <a:extLst>
              <a:ext uri="{FF2B5EF4-FFF2-40B4-BE49-F238E27FC236}">
                <a16:creationId xmlns:a16="http://schemas.microsoft.com/office/drawing/2014/main" id="{0EA1B0F1-1952-3617-11F8-2DC1A7937588}"/>
              </a:ext>
            </a:extLst>
          </p:cNvPr>
          <p:cNvSpPr/>
          <p:nvPr/>
        </p:nvSpPr>
        <p:spPr>
          <a:xfrm>
            <a:off x="7088815" y="1118565"/>
            <a:ext cx="816910" cy="4151936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4" name="Dikdörtgen: Köşeleri Yuvarlatılmış 13">
            <a:extLst>
              <a:ext uri="{FF2B5EF4-FFF2-40B4-BE49-F238E27FC236}">
                <a16:creationId xmlns:a16="http://schemas.microsoft.com/office/drawing/2014/main" id="{ED449677-4F12-3268-8780-D6966B00D20E}"/>
              </a:ext>
            </a:extLst>
          </p:cNvPr>
          <p:cNvSpPr/>
          <p:nvPr/>
        </p:nvSpPr>
        <p:spPr>
          <a:xfrm>
            <a:off x="8081630" y="918085"/>
            <a:ext cx="816910" cy="51089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5" name="Dikdörtgen: Köşeleri Yuvarlatılmış 14">
            <a:extLst>
              <a:ext uri="{FF2B5EF4-FFF2-40B4-BE49-F238E27FC236}">
                <a16:creationId xmlns:a16="http://schemas.microsoft.com/office/drawing/2014/main" id="{AB481C24-7182-7F1E-9735-181FB7AD4989}"/>
              </a:ext>
            </a:extLst>
          </p:cNvPr>
          <p:cNvSpPr/>
          <p:nvPr/>
        </p:nvSpPr>
        <p:spPr>
          <a:xfrm>
            <a:off x="9073673" y="1556714"/>
            <a:ext cx="816910" cy="383171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6" name="Dikdörtgen: Köşeleri Yuvarlatılmış 15">
            <a:extLst>
              <a:ext uri="{FF2B5EF4-FFF2-40B4-BE49-F238E27FC236}">
                <a16:creationId xmlns:a16="http://schemas.microsoft.com/office/drawing/2014/main" id="{2E99567A-6C09-4789-7175-13A46E3DA59E}"/>
              </a:ext>
            </a:extLst>
          </p:cNvPr>
          <p:cNvSpPr/>
          <p:nvPr/>
        </p:nvSpPr>
        <p:spPr>
          <a:xfrm>
            <a:off x="10065716" y="1172992"/>
            <a:ext cx="816910" cy="459915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7" name="Dikdörtgen: Köşeleri Yuvarlatılmış 16">
            <a:extLst>
              <a:ext uri="{FF2B5EF4-FFF2-40B4-BE49-F238E27FC236}">
                <a16:creationId xmlns:a16="http://schemas.microsoft.com/office/drawing/2014/main" id="{6DFD13A5-F82E-9541-661D-38C648DDB18D}"/>
              </a:ext>
            </a:extLst>
          </p:cNvPr>
          <p:cNvSpPr/>
          <p:nvPr/>
        </p:nvSpPr>
        <p:spPr>
          <a:xfrm>
            <a:off x="11057759" y="722142"/>
            <a:ext cx="816910" cy="550085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8" name="Resim 17" descr="Mor gökyüzü ve yansıma">
            <a:extLst>
              <a:ext uri="{FF2B5EF4-FFF2-40B4-BE49-F238E27FC236}">
                <a16:creationId xmlns:a16="http://schemas.microsoft.com/office/drawing/2014/main" id="{88574173-9B40-5D17-A554-4E808C7CED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-1231479"/>
            <a:ext cx="900000" cy="900000"/>
          </a:xfrm>
          <a:prstGeom prst="flowChartConnector">
            <a:avLst/>
          </a:prstGeom>
        </p:spPr>
      </p:pic>
      <p:pic>
        <p:nvPicPr>
          <p:cNvPr id="19" name="Resim 18" descr="Gece parlak Fireworks">
            <a:extLst>
              <a:ext uri="{FF2B5EF4-FFF2-40B4-BE49-F238E27FC236}">
                <a16:creationId xmlns:a16="http://schemas.microsoft.com/office/drawing/2014/main" id="{908D0C08-E20B-3CFD-1C7D-C60C1E51C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r="18405"/>
          <a:stretch>
            <a:fillRect/>
          </a:stretch>
        </p:blipFill>
        <p:spPr>
          <a:xfrm>
            <a:off x="622752" y="6762486"/>
            <a:ext cx="900000" cy="900000"/>
          </a:xfrm>
          <a:prstGeom prst="flowChartConnector">
            <a:avLst/>
          </a:prstGeom>
        </p:spPr>
      </p:pic>
      <p:pic>
        <p:nvPicPr>
          <p:cNvPr id="20" name="Resim 19" descr="Ufuk hattı havadan görünüm">
            <a:extLst>
              <a:ext uri="{FF2B5EF4-FFF2-40B4-BE49-F238E27FC236}">
                <a16:creationId xmlns:a16="http://schemas.microsoft.com/office/drawing/2014/main" id="{17F08EB0-2499-82F2-E750-11AA532B11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255185" y="2266352"/>
            <a:ext cx="1800000" cy="1800000"/>
          </a:xfrm>
          <a:prstGeom prst="flowChartConnector">
            <a:avLst/>
          </a:prstGeom>
        </p:spPr>
      </p:pic>
      <p:pic>
        <p:nvPicPr>
          <p:cNvPr id="21" name="Resim 20" descr="Gece gökyüzü, ormandaki yıldızların dolu">
            <a:extLst>
              <a:ext uri="{FF2B5EF4-FFF2-40B4-BE49-F238E27FC236}">
                <a16:creationId xmlns:a16="http://schemas.microsoft.com/office/drawing/2014/main" id="{FD481EA1-5022-6B76-0D2D-E75B2DDE97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4397831"/>
            <a:ext cx="900000" cy="900000"/>
          </a:xfrm>
          <a:prstGeom prst="flowChartConnector">
            <a:avLst/>
          </a:prstGeom>
        </p:spPr>
      </p:pic>
      <p:pic>
        <p:nvPicPr>
          <p:cNvPr id="22" name="Resim 21" descr="Canlı yeşil orman">
            <a:extLst>
              <a:ext uri="{FF2B5EF4-FFF2-40B4-BE49-F238E27FC236}">
                <a16:creationId xmlns:a16="http://schemas.microsoft.com/office/drawing/2014/main" id="{52FDA5A0-04B1-A5DC-9BD7-27DB12714A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-98303"/>
            <a:ext cx="900000" cy="900000"/>
          </a:xfrm>
          <a:prstGeom prst="flowChartConnector">
            <a:avLst/>
          </a:prstGeom>
        </p:spPr>
      </p:pic>
      <p:pic>
        <p:nvPicPr>
          <p:cNvPr id="23" name="Resim 22" descr="Mor gece gökyüzü">
            <a:extLst>
              <a:ext uri="{FF2B5EF4-FFF2-40B4-BE49-F238E27FC236}">
                <a16:creationId xmlns:a16="http://schemas.microsoft.com/office/drawing/2014/main" id="{359B5E4F-B704-8DA2-DD07-7719CBC7C6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9" r="12819"/>
          <a:stretch>
            <a:fillRect/>
          </a:stretch>
        </p:blipFill>
        <p:spPr>
          <a:xfrm>
            <a:off x="622752" y="1034873"/>
            <a:ext cx="900000" cy="900000"/>
          </a:xfrm>
          <a:prstGeom prst="flowChartConnector">
            <a:avLst/>
          </a:prstGeom>
        </p:spPr>
      </p:pic>
      <p:pic>
        <p:nvPicPr>
          <p:cNvPr id="24" name="Resim 23" descr="Orman gölgesi ile aydınlatan toprak yol üzerinde güneş ışığı filtreleme">
            <a:extLst>
              <a:ext uri="{FF2B5EF4-FFF2-40B4-BE49-F238E27FC236}">
                <a16:creationId xmlns:a16="http://schemas.microsoft.com/office/drawing/2014/main" id="{E07892EA-4B9C-3D4E-87D2-820E062F76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589204" y="7923570"/>
            <a:ext cx="900000" cy="900000"/>
          </a:xfrm>
          <a:prstGeom prst="flowChartConnector">
            <a:avLst/>
          </a:prstGeom>
        </p:spPr>
      </p:pic>
      <p:pic>
        <p:nvPicPr>
          <p:cNvPr id="25" name="Resim 24" descr="Deniz 'da büyük bir dalga">
            <a:extLst>
              <a:ext uri="{FF2B5EF4-FFF2-40B4-BE49-F238E27FC236}">
                <a16:creationId xmlns:a16="http://schemas.microsoft.com/office/drawing/2014/main" id="{23FCAB28-86C4-ADC5-3F96-5A148137DF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5531007"/>
            <a:ext cx="900000" cy="900000"/>
          </a:xfrm>
          <a:prstGeom prst="flowChartConnector">
            <a:avLst/>
          </a:prstGeom>
        </p:spPr>
      </p:pic>
      <p:sp>
        <p:nvSpPr>
          <p:cNvPr id="26" name="Metin kutusu 25">
            <a:extLst>
              <a:ext uri="{FF2B5EF4-FFF2-40B4-BE49-F238E27FC236}">
                <a16:creationId xmlns:a16="http://schemas.microsoft.com/office/drawing/2014/main" id="{78ED6F7D-3170-3071-3D74-999D1A49A092}"/>
              </a:ext>
            </a:extLst>
          </p:cNvPr>
          <p:cNvSpPr txBox="1"/>
          <p:nvPr/>
        </p:nvSpPr>
        <p:spPr>
          <a:xfrm>
            <a:off x="2199714" y="2797565"/>
            <a:ext cx="4029379" cy="79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tr-TR" sz="4400" b="1" kern="100" err="1">
                <a:solidFill>
                  <a:schemeClr val="bg1"/>
                </a:solidFill>
                <a:effectLst/>
                <a:latin typeface="Stencil" panose="040409050d0802020404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Güvenİlİrlİk </a:t>
            </a:r>
          </a:p>
        </p:txBody>
      </p:sp>
    </p:spTree>
    <p:extLst>
      <p:ext uri="{BB962C8B-B14F-4D97-AF65-F5344CB8AC3E}">
        <p14:creationId xmlns:p14="http://schemas.microsoft.com/office/powerpoint/2010/main" val="33864296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9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Dikdörtgen 9">
            <a:extLst>
              <a:ext uri="{FF2B5EF4-FFF2-40B4-BE49-F238E27FC236}">
                <a16:creationId xmlns:a16="http://schemas.microsoft.com/office/drawing/2014/main" id="{BE91D407-FFF4-55C3-7C24-A6552A4A162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1" name="Dikdörtgen: Köşeleri Yuvarlatılmış 10">
            <a:extLst>
              <a:ext uri="{FF2B5EF4-FFF2-40B4-BE49-F238E27FC236}">
                <a16:creationId xmlns:a16="http://schemas.microsoft.com/office/drawing/2014/main" id="{4D56FFEC-36DC-5F37-33EA-01F519BA98FC}"/>
              </a:ext>
            </a:extLst>
          </p:cNvPr>
          <p:cNvSpPr/>
          <p:nvPr/>
        </p:nvSpPr>
        <p:spPr>
          <a:xfrm>
            <a:off x="6096000" y="1299085"/>
            <a:ext cx="816910" cy="4005887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EDD81BE9-F87A-1F84-6235-040972B9A31C}"/>
              </a:ext>
            </a:extLst>
          </p:cNvPr>
          <p:cNvSpPr/>
          <p:nvPr/>
        </p:nvSpPr>
        <p:spPr>
          <a:xfrm>
            <a:off x="7088815" y="696742"/>
            <a:ext cx="816910" cy="52105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3" name="Dikdörtgen: Köşeleri Yuvarlatılmış 12">
            <a:extLst>
              <a:ext uri="{FF2B5EF4-FFF2-40B4-BE49-F238E27FC236}">
                <a16:creationId xmlns:a16="http://schemas.microsoft.com/office/drawing/2014/main" id="{5645C595-50B7-D37B-24A4-06674C186261}"/>
              </a:ext>
            </a:extLst>
          </p:cNvPr>
          <p:cNvSpPr/>
          <p:nvPr/>
        </p:nvSpPr>
        <p:spPr>
          <a:xfrm>
            <a:off x="8081630" y="1139428"/>
            <a:ext cx="816910" cy="4325201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4" name="Dikdörtgen: Köşeleri Yuvarlatılmış 13">
            <a:extLst>
              <a:ext uri="{FF2B5EF4-FFF2-40B4-BE49-F238E27FC236}">
                <a16:creationId xmlns:a16="http://schemas.microsoft.com/office/drawing/2014/main" id="{0CABF4E1-39A4-F43A-8D00-F02FF51686DA}"/>
              </a:ext>
            </a:extLst>
          </p:cNvPr>
          <p:cNvSpPr/>
          <p:nvPr/>
        </p:nvSpPr>
        <p:spPr>
          <a:xfrm>
            <a:off x="9073673" y="841885"/>
            <a:ext cx="816910" cy="4920287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5" name="Dikdörtgen: Köşeleri Yuvarlatılmış 14">
            <a:extLst>
              <a:ext uri="{FF2B5EF4-FFF2-40B4-BE49-F238E27FC236}">
                <a16:creationId xmlns:a16="http://schemas.microsoft.com/office/drawing/2014/main" id="{B62BD0FD-AD12-4AB4-405B-44EB8B01A326}"/>
              </a:ext>
            </a:extLst>
          </p:cNvPr>
          <p:cNvSpPr/>
          <p:nvPr/>
        </p:nvSpPr>
        <p:spPr>
          <a:xfrm>
            <a:off x="10065716" y="1052342"/>
            <a:ext cx="816910" cy="44993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6" name="Dikdörtgen: Köşeleri Yuvarlatılmış 15">
            <a:extLst>
              <a:ext uri="{FF2B5EF4-FFF2-40B4-BE49-F238E27FC236}">
                <a16:creationId xmlns:a16="http://schemas.microsoft.com/office/drawing/2014/main" id="{74594813-9A85-3CC9-B225-19DE0D30B90B}"/>
              </a:ext>
            </a:extLst>
          </p:cNvPr>
          <p:cNvSpPr/>
          <p:nvPr/>
        </p:nvSpPr>
        <p:spPr>
          <a:xfrm>
            <a:off x="11057759" y="747542"/>
            <a:ext cx="816910" cy="51089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7" name="Resim 16" descr="Mor gökyüzü ve yansıma">
            <a:extLst>
              <a:ext uri="{FF2B5EF4-FFF2-40B4-BE49-F238E27FC236}">
                <a16:creationId xmlns:a16="http://schemas.microsoft.com/office/drawing/2014/main" id="{3C79967B-6EC1-7BCA-2133-5F08A43AF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-2266352"/>
            <a:ext cx="900000" cy="900000"/>
          </a:xfrm>
          <a:prstGeom prst="flowChartConnector">
            <a:avLst/>
          </a:prstGeom>
        </p:spPr>
      </p:pic>
      <p:pic>
        <p:nvPicPr>
          <p:cNvPr id="18" name="Resim 17" descr="Gece parlak Fireworks">
            <a:extLst>
              <a:ext uri="{FF2B5EF4-FFF2-40B4-BE49-F238E27FC236}">
                <a16:creationId xmlns:a16="http://schemas.microsoft.com/office/drawing/2014/main" id="{C4B5CA40-F90D-2B93-624E-9695DE08C6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r="18405"/>
          <a:stretch>
            <a:fillRect/>
          </a:stretch>
        </p:blipFill>
        <p:spPr>
          <a:xfrm>
            <a:off x="622752" y="5727613"/>
            <a:ext cx="900000" cy="900000"/>
          </a:xfrm>
          <a:prstGeom prst="flowChartConnector">
            <a:avLst/>
          </a:prstGeom>
        </p:spPr>
      </p:pic>
      <p:pic>
        <p:nvPicPr>
          <p:cNvPr id="19" name="Resim 18" descr="Ufuk hattı havadan görünüm">
            <a:extLst>
              <a:ext uri="{FF2B5EF4-FFF2-40B4-BE49-F238E27FC236}">
                <a16:creationId xmlns:a16="http://schemas.microsoft.com/office/drawing/2014/main" id="{7D4866DE-471C-0C70-25D5-5E8947C1E4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1133176"/>
            <a:ext cx="900000" cy="900000"/>
          </a:xfrm>
          <a:prstGeom prst="flowChartConnector">
            <a:avLst/>
          </a:prstGeom>
        </p:spPr>
      </p:pic>
      <p:pic>
        <p:nvPicPr>
          <p:cNvPr id="20" name="Resim 19" descr="Gece gökyüzü, ormandaki yıldızların dolu">
            <a:extLst>
              <a:ext uri="{FF2B5EF4-FFF2-40B4-BE49-F238E27FC236}">
                <a16:creationId xmlns:a16="http://schemas.microsoft.com/office/drawing/2014/main" id="{FC09DC57-A3EF-CC87-F886-B2CA5E3C4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206300" y="2364655"/>
            <a:ext cx="1800000" cy="1800000"/>
          </a:xfrm>
          <a:prstGeom prst="flowChartConnector">
            <a:avLst/>
          </a:prstGeom>
        </p:spPr>
      </p:pic>
      <p:pic>
        <p:nvPicPr>
          <p:cNvPr id="21" name="Resim 20" descr="Canlı yeşil orman">
            <a:extLst>
              <a:ext uri="{FF2B5EF4-FFF2-40B4-BE49-F238E27FC236}">
                <a16:creationId xmlns:a16="http://schemas.microsoft.com/office/drawing/2014/main" id="{47D31F39-655A-4E72-2ECE-ADC7D4F635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-1133176"/>
            <a:ext cx="900000" cy="900000"/>
          </a:xfrm>
          <a:prstGeom prst="flowChartConnector">
            <a:avLst/>
          </a:prstGeom>
        </p:spPr>
      </p:pic>
      <p:pic>
        <p:nvPicPr>
          <p:cNvPr id="22" name="Resim 21" descr="Mor gece gökyüzü">
            <a:extLst>
              <a:ext uri="{FF2B5EF4-FFF2-40B4-BE49-F238E27FC236}">
                <a16:creationId xmlns:a16="http://schemas.microsoft.com/office/drawing/2014/main" id="{1519DB8F-2038-58CB-F039-AB939A4EC9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9" r="12819"/>
          <a:stretch>
            <a:fillRect/>
          </a:stretch>
        </p:blipFill>
        <p:spPr>
          <a:xfrm>
            <a:off x="622752" y="0"/>
            <a:ext cx="900000" cy="900000"/>
          </a:xfrm>
          <a:prstGeom prst="flowChartConnector">
            <a:avLst/>
          </a:prstGeom>
        </p:spPr>
      </p:pic>
      <p:pic>
        <p:nvPicPr>
          <p:cNvPr id="24" name="Resim 23" descr="Deniz 'da büyük bir dalga">
            <a:extLst>
              <a:ext uri="{FF2B5EF4-FFF2-40B4-BE49-F238E27FC236}">
                <a16:creationId xmlns:a16="http://schemas.microsoft.com/office/drawing/2014/main" id="{31D0F068-1C5C-AA4B-77CE-D270B4B3A7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4496134"/>
            <a:ext cx="900000" cy="900000"/>
          </a:xfrm>
          <a:prstGeom prst="flowChartConnector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93268840-0B89-4366-FA4F-1B8B6E327703}"/>
              </a:ext>
            </a:extLst>
          </p:cNvPr>
          <p:cNvSpPr txBox="1"/>
          <p:nvPr/>
        </p:nvSpPr>
        <p:spPr>
          <a:xfrm>
            <a:off x="2212600" y="2905060"/>
            <a:ext cx="4029379" cy="79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tr-TR" sz="4400" b="1" kern="100">
                <a:solidFill>
                  <a:schemeClr val="bg1"/>
                </a:solidFill>
                <a:effectLst/>
                <a:latin typeface="Stencil" panose="040409050d0802020404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ÇEVİKLİK</a:t>
            </a:r>
          </a:p>
        </p:txBody>
      </p:sp>
    </p:spTree>
    <p:extLst>
      <p:ext uri="{BB962C8B-B14F-4D97-AF65-F5344CB8AC3E}">
        <p14:creationId xmlns:p14="http://schemas.microsoft.com/office/powerpoint/2010/main" val="35570619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9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Dikdörtgen 8">
            <a:extLst>
              <a:ext uri="{FF2B5EF4-FFF2-40B4-BE49-F238E27FC236}">
                <a16:creationId xmlns:a16="http://schemas.microsoft.com/office/drawing/2014/main" id="{F6AC20D4-3C75-64DE-A28D-526C65AC025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0" name="Dikdörtgen: Köşeleri Yuvarlatılmış 9">
            <a:extLst>
              <a:ext uri="{FF2B5EF4-FFF2-40B4-BE49-F238E27FC236}">
                <a16:creationId xmlns:a16="http://schemas.microsoft.com/office/drawing/2014/main" id="{823E4B10-3851-FB84-5A57-CB5175471585}"/>
              </a:ext>
            </a:extLst>
          </p:cNvPr>
          <p:cNvSpPr/>
          <p:nvPr/>
        </p:nvSpPr>
        <p:spPr>
          <a:xfrm>
            <a:off x="6096000" y="1721814"/>
            <a:ext cx="816910" cy="345071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1" name="Dikdörtgen: Köşeleri Yuvarlatılmış 10">
            <a:extLst>
              <a:ext uri="{FF2B5EF4-FFF2-40B4-BE49-F238E27FC236}">
                <a16:creationId xmlns:a16="http://schemas.microsoft.com/office/drawing/2014/main" id="{886EBE28-5AEA-F97B-C6EE-3CCE900077DB}"/>
              </a:ext>
            </a:extLst>
          </p:cNvPr>
          <p:cNvSpPr/>
          <p:nvPr/>
        </p:nvSpPr>
        <p:spPr>
          <a:xfrm>
            <a:off x="7088815" y="696742"/>
            <a:ext cx="816910" cy="550085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B481E0D9-CE5D-55E7-282C-8FBD44A91960}"/>
              </a:ext>
            </a:extLst>
          </p:cNvPr>
          <p:cNvSpPr/>
          <p:nvPr/>
        </p:nvSpPr>
        <p:spPr>
          <a:xfrm>
            <a:off x="8081630" y="1451485"/>
            <a:ext cx="816910" cy="39913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3" name="Dikdörtgen: Köşeleri Yuvarlatılmış 12">
            <a:extLst>
              <a:ext uri="{FF2B5EF4-FFF2-40B4-BE49-F238E27FC236}">
                <a16:creationId xmlns:a16="http://schemas.microsoft.com/office/drawing/2014/main" id="{0B7F1E49-B87B-EBF3-C75F-30FB83422674}"/>
              </a:ext>
            </a:extLst>
          </p:cNvPr>
          <p:cNvSpPr/>
          <p:nvPr/>
        </p:nvSpPr>
        <p:spPr>
          <a:xfrm>
            <a:off x="9073673" y="892685"/>
            <a:ext cx="816910" cy="51089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4" name="Dikdörtgen: Köşeleri Yuvarlatılmış 13">
            <a:extLst>
              <a:ext uri="{FF2B5EF4-FFF2-40B4-BE49-F238E27FC236}">
                <a16:creationId xmlns:a16="http://schemas.microsoft.com/office/drawing/2014/main" id="{66C2D680-ED48-C266-8D80-7DF9A1BC14D0}"/>
              </a:ext>
            </a:extLst>
          </p:cNvPr>
          <p:cNvSpPr/>
          <p:nvPr/>
        </p:nvSpPr>
        <p:spPr>
          <a:xfrm>
            <a:off x="10065716" y="1287292"/>
            <a:ext cx="816910" cy="431975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5" name="Dikdörtgen: Köşeleri Yuvarlatılmış 14">
            <a:extLst>
              <a:ext uri="{FF2B5EF4-FFF2-40B4-BE49-F238E27FC236}">
                <a16:creationId xmlns:a16="http://schemas.microsoft.com/office/drawing/2014/main" id="{096FF76D-D282-922F-B929-0AECB24703CB}"/>
              </a:ext>
            </a:extLst>
          </p:cNvPr>
          <p:cNvSpPr/>
          <p:nvPr/>
        </p:nvSpPr>
        <p:spPr>
          <a:xfrm>
            <a:off x="11057759" y="982492"/>
            <a:ext cx="816910" cy="492935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6" name="Resim 15" descr="Mor gökyüzü ve yansıma">
            <a:extLst>
              <a:ext uri="{FF2B5EF4-FFF2-40B4-BE49-F238E27FC236}">
                <a16:creationId xmlns:a16="http://schemas.microsoft.com/office/drawing/2014/main" id="{F9E493DA-07AF-6062-9F18-9C309BDF6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56300" y="-3886562"/>
            <a:ext cx="900000" cy="900000"/>
          </a:xfrm>
          <a:prstGeom prst="flowChartConnector">
            <a:avLst/>
          </a:prstGeom>
        </p:spPr>
      </p:pic>
      <p:pic>
        <p:nvPicPr>
          <p:cNvPr id="17" name="Resim 16" descr="Gece parlak Fireworks">
            <a:extLst>
              <a:ext uri="{FF2B5EF4-FFF2-40B4-BE49-F238E27FC236}">
                <a16:creationId xmlns:a16="http://schemas.microsoft.com/office/drawing/2014/main" id="{26D6B24D-67DF-AAAE-1F21-908A3CE8DA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r="18405"/>
          <a:stretch>
            <a:fillRect/>
          </a:stretch>
        </p:blipFill>
        <p:spPr>
          <a:xfrm>
            <a:off x="721527" y="3828612"/>
            <a:ext cx="900000" cy="900000"/>
          </a:xfrm>
          <a:prstGeom prst="flowChartConnector">
            <a:avLst/>
          </a:prstGeom>
        </p:spPr>
      </p:pic>
      <p:pic>
        <p:nvPicPr>
          <p:cNvPr id="18" name="Resim 17" descr="Ufuk hattı havadan görünüm">
            <a:extLst>
              <a:ext uri="{FF2B5EF4-FFF2-40B4-BE49-F238E27FC236}">
                <a16:creationId xmlns:a16="http://schemas.microsoft.com/office/drawing/2014/main" id="{578FCD74-CD4D-4319-B7FA-78709DA22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56300" y="-487034"/>
            <a:ext cx="900000" cy="900000"/>
          </a:xfrm>
          <a:prstGeom prst="flowChartConnector">
            <a:avLst/>
          </a:prstGeom>
        </p:spPr>
      </p:pic>
      <p:pic>
        <p:nvPicPr>
          <p:cNvPr id="19" name="Resim 18" descr="Gece gökyüzü, ormandaki yıldızların dolu">
            <a:extLst>
              <a:ext uri="{FF2B5EF4-FFF2-40B4-BE49-F238E27FC236}">
                <a16:creationId xmlns:a16="http://schemas.microsoft.com/office/drawing/2014/main" id="{78EADDDC-F4AF-4318-2654-028117AA36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89848" y="606444"/>
            <a:ext cx="900000" cy="900000"/>
          </a:xfrm>
          <a:prstGeom prst="flowChartConnector">
            <a:avLst/>
          </a:prstGeom>
        </p:spPr>
      </p:pic>
      <p:pic>
        <p:nvPicPr>
          <p:cNvPr id="20" name="Resim 19" descr="Canlı yeşil orman">
            <a:extLst>
              <a:ext uri="{FF2B5EF4-FFF2-40B4-BE49-F238E27FC236}">
                <a16:creationId xmlns:a16="http://schemas.microsoft.com/office/drawing/2014/main" id="{64A2323B-CE19-738C-13A4-DAD183A876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56300" y="-2753386"/>
            <a:ext cx="900000" cy="900000"/>
          </a:xfrm>
          <a:prstGeom prst="flowChartConnector">
            <a:avLst/>
          </a:prstGeom>
        </p:spPr>
      </p:pic>
      <p:pic>
        <p:nvPicPr>
          <p:cNvPr id="21" name="Resim 20" descr="Mor gece gökyüzü">
            <a:extLst>
              <a:ext uri="{FF2B5EF4-FFF2-40B4-BE49-F238E27FC236}">
                <a16:creationId xmlns:a16="http://schemas.microsoft.com/office/drawing/2014/main" id="{66F7DD8F-9F83-BD67-1EFE-3728DC9E01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9" r="12819"/>
          <a:stretch>
            <a:fillRect/>
          </a:stretch>
        </p:blipFill>
        <p:spPr>
          <a:xfrm>
            <a:off x="656300" y="-1620210"/>
            <a:ext cx="900000" cy="900000"/>
          </a:xfrm>
          <a:prstGeom prst="flowChartConnector">
            <a:avLst/>
          </a:prstGeom>
        </p:spPr>
      </p:pic>
      <p:pic>
        <p:nvPicPr>
          <p:cNvPr id="23" name="Resim 22" descr="Deniz 'da büyük bir dalga">
            <a:extLst>
              <a:ext uri="{FF2B5EF4-FFF2-40B4-BE49-F238E27FC236}">
                <a16:creationId xmlns:a16="http://schemas.microsoft.com/office/drawing/2014/main" id="{AD43FB12-8571-21A3-8695-D2CA1818DB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317331" y="1767528"/>
            <a:ext cx="1800000" cy="1800000"/>
          </a:xfrm>
          <a:prstGeom prst="flowChartConnector">
            <a:avLst/>
          </a:prstGeom>
        </p:spPr>
      </p:pic>
      <p:sp>
        <p:nvSpPr>
          <p:cNvPr id="24" name="Metin kutusu 23">
            <a:extLst>
              <a:ext uri="{FF2B5EF4-FFF2-40B4-BE49-F238E27FC236}">
                <a16:creationId xmlns:a16="http://schemas.microsoft.com/office/drawing/2014/main" id="{E1474F22-5615-9B5D-D788-C29D50CCBA1F}"/>
              </a:ext>
            </a:extLst>
          </p:cNvPr>
          <p:cNvSpPr txBox="1"/>
          <p:nvPr/>
        </p:nvSpPr>
        <p:spPr>
          <a:xfrm>
            <a:off x="2292464" y="2270560"/>
            <a:ext cx="4029379" cy="79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tr-TR" sz="4400" b="1" kern="100">
                <a:solidFill>
                  <a:schemeClr val="bg1"/>
                </a:solidFill>
                <a:effectLst/>
                <a:latin typeface="Stencil" panose="040409050d0802020404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ESNEKLİK</a:t>
            </a:r>
          </a:p>
        </p:txBody>
      </p:sp>
    </p:spTree>
    <p:extLst>
      <p:ext uri="{BB962C8B-B14F-4D97-AF65-F5344CB8AC3E}">
        <p14:creationId xmlns:p14="http://schemas.microsoft.com/office/powerpoint/2010/main" val="157460026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9">
            <a:lum/>
          </a:blip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Dikdörtgen 9">
            <a:extLst>
              <a:ext uri="{FF2B5EF4-FFF2-40B4-BE49-F238E27FC236}">
                <a16:creationId xmlns:a16="http://schemas.microsoft.com/office/drawing/2014/main" id="{A74BDA96-33ED-F4C0-B3A1-6D2C2340A8C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1" name="Dikdörtgen: Köşeleri Yuvarlatılmış 10">
            <a:extLst>
              <a:ext uri="{FF2B5EF4-FFF2-40B4-BE49-F238E27FC236}">
                <a16:creationId xmlns:a16="http://schemas.microsoft.com/office/drawing/2014/main" id="{28770E59-186A-2CAB-0F93-BC2696C71EB5}"/>
              </a:ext>
            </a:extLst>
          </p:cNvPr>
          <p:cNvSpPr/>
          <p:nvPr/>
        </p:nvSpPr>
        <p:spPr>
          <a:xfrm>
            <a:off x="6096000" y="1092257"/>
            <a:ext cx="816910" cy="4557429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C0B6E52A-F61B-BA67-D041-E5AAFD51B577}"/>
              </a:ext>
            </a:extLst>
          </p:cNvPr>
          <p:cNvSpPr/>
          <p:nvPr/>
        </p:nvSpPr>
        <p:spPr>
          <a:xfrm>
            <a:off x="7088815" y="1595267"/>
            <a:ext cx="816910" cy="355140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3" name="Dikdörtgen: Köşeleri Yuvarlatılmış 12">
            <a:extLst>
              <a:ext uri="{FF2B5EF4-FFF2-40B4-BE49-F238E27FC236}">
                <a16:creationId xmlns:a16="http://schemas.microsoft.com/office/drawing/2014/main" id="{9D767C6B-EBB2-5300-E5D4-354989C43BB5}"/>
              </a:ext>
            </a:extLst>
          </p:cNvPr>
          <p:cNvSpPr/>
          <p:nvPr/>
        </p:nvSpPr>
        <p:spPr>
          <a:xfrm>
            <a:off x="8081630" y="1012428"/>
            <a:ext cx="816910" cy="4717086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4" name="Dikdörtgen: Köşeleri Yuvarlatılmış 13">
            <a:extLst>
              <a:ext uri="{FF2B5EF4-FFF2-40B4-BE49-F238E27FC236}">
                <a16:creationId xmlns:a16="http://schemas.microsoft.com/office/drawing/2014/main" id="{29D5AFD6-579E-8805-56B3-D41D92E6F463}"/>
              </a:ext>
            </a:extLst>
          </p:cNvPr>
          <p:cNvSpPr/>
          <p:nvPr/>
        </p:nvSpPr>
        <p:spPr>
          <a:xfrm>
            <a:off x="9073673" y="1315414"/>
            <a:ext cx="816910" cy="411111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5" name="Dikdörtgen: Köşeleri Yuvarlatılmış 14">
            <a:extLst>
              <a:ext uri="{FF2B5EF4-FFF2-40B4-BE49-F238E27FC236}">
                <a16:creationId xmlns:a16="http://schemas.microsoft.com/office/drawing/2014/main" id="{9EC48CE8-2D4F-1DDD-4291-0F89B1AFA488}"/>
              </a:ext>
            </a:extLst>
          </p:cNvPr>
          <p:cNvSpPr/>
          <p:nvPr/>
        </p:nvSpPr>
        <p:spPr>
          <a:xfrm>
            <a:off x="10065716" y="874542"/>
            <a:ext cx="816910" cy="499285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6" name="Dikdörtgen: Köşeleri Yuvarlatılmış 15">
            <a:extLst>
              <a:ext uri="{FF2B5EF4-FFF2-40B4-BE49-F238E27FC236}">
                <a16:creationId xmlns:a16="http://schemas.microsoft.com/office/drawing/2014/main" id="{A08248A6-8264-D08F-6170-BB68A0A80495}"/>
              </a:ext>
            </a:extLst>
          </p:cNvPr>
          <p:cNvSpPr/>
          <p:nvPr/>
        </p:nvSpPr>
        <p:spPr>
          <a:xfrm>
            <a:off x="11057759" y="1192042"/>
            <a:ext cx="816910" cy="4357858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90500" sx="102000" sy="102000" algn="ctr" rotWithShape="0">
              <a:prstClr val="black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7" name="Resim 16" descr="Mor gökyüzü ve yansıma">
            <a:extLst>
              <a:ext uri="{FF2B5EF4-FFF2-40B4-BE49-F238E27FC236}">
                <a16:creationId xmlns:a16="http://schemas.microsoft.com/office/drawing/2014/main" id="{D0161A68-E0C5-5744-4C6A-BB0B508B9C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-4688935"/>
            <a:ext cx="900000" cy="900000"/>
          </a:xfrm>
          <a:prstGeom prst="flowChartConnector">
            <a:avLst/>
          </a:prstGeom>
        </p:spPr>
      </p:pic>
      <p:pic>
        <p:nvPicPr>
          <p:cNvPr id="18" name="Resim 17" descr="Gece parlak Fireworks">
            <a:extLst>
              <a:ext uri="{FF2B5EF4-FFF2-40B4-BE49-F238E27FC236}">
                <a16:creationId xmlns:a16="http://schemas.microsoft.com/office/drawing/2014/main" id="{42F9FCBF-5EDA-1402-256B-FF5FF95E98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r="18405"/>
          <a:stretch>
            <a:fillRect/>
          </a:stretch>
        </p:blipFill>
        <p:spPr>
          <a:xfrm>
            <a:off x="206300" y="2224639"/>
            <a:ext cx="1800000" cy="1800000"/>
          </a:xfrm>
          <a:prstGeom prst="flowChartConnector">
            <a:avLst/>
          </a:prstGeom>
        </p:spPr>
      </p:pic>
      <p:pic>
        <p:nvPicPr>
          <p:cNvPr id="19" name="Resim 18" descr="Ufuk hattı havadan görünüm">
            <a:extLst>
              <a:ext uri="{FF2B5EF4-FFF2-40B4-BE49-F238E27FC236}">
                <a16:creationId xmlns:a16="http://schemas.microsoft.com/office/drawing/2014/main" id="{CD01A8F5-8BE3-1AB8-CF69-C737D4E4EC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-1289407"/>
            <a:ext cx="900000" cy="900000"/>
          </a:xfrm>
          <a:prstGeom prst="flowChartConnector">
            <a:avLst/>
          </a:prstGeom>
        </p:spPr>
      </p:pic>
      <p:pic>
        <p:nvPicPr>
          <p:cNvPr id="20" name="Resim 19" descr="Gece gökyüzü, ormandaki yıldızların dolu">
            <a:extLst>
              <a:ext uri="{FF2B5EF4-FFF2-40B4-BE49-F238E27FC236}">
                <a16:creationId xmlns:a16="http://schemas.microsoft.com/office/drawing/2014/main" id="{BEC1C2DF-6A26-9A0E-ABB7-B0A178C68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56300" y="-195929"/>
            <a:ext cx="900000" cy="900000"/>
          </a:xfrm>
          <a:prstGeom prst="flowChartConnector">
            <a:avLst/>
          </a:prstGeom>
        </p:spPr>
      </p:pic>
      <p:pic>
        <p:nvPicPr>
          <p:cNvPr id="21" name="Resim 20" descr="Canlı yeşil orman">
            <a:extLst>
              <a:ext uri="{FF2B5EF4-FFF2-40B4-BE49-F238E27FC236}">
                <a16:creationId xmlns:a16="http://schemas.microsoft.com/office/drawing/2014/main" id="{3D44136A-0804-40ED-9DE9-8B394D25E5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22752" y="-3555759"/>
            <a:ext cx="900000" cy="900000"/>
          </a:xfrm>
          <a:prstGeom prst="flowChartConnector">
            <a:avLst/>
          </a:prstGeom>
        </p:spPr>
      </p:pic>
      <p:pic>
        <p:nvPicPr>
          <p:cNvPr id="22" name="Resim 21" descr="Mor gece gökyüzü">
            <a:extLst>
              <a:ext uri="{FF2B5EF4-FFF2-40B4-BE49-F238E27FC236}">
                <a16:creationId xmlns:a16="http://schemas.microsoft.com/office/drawing/2014/main" id="{7F210CCF-DAA5-634A-CD95-FDE774DA79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9" r="12819"/>
          <a:stretch>
            <a:fillRect/>
          </a:stretch>
        </p:blipFill>
        <p:spPr>
          <a:xfrm>
            <a:off x="622752" y="-2422583"/>
            <a:ext cx="900000" cy="900000"/>
          </a:xfrm>
          <a:prstGeom prst="flowChartConnector">
            <a:avLst/>
          </a:prstGeom>
        </p:spPr>
      </p:pic>
      <p:pic>
        <p:nvPicPr>
          <p:cNvPr id="24" name="Resim 23" descr="Deniz 'da büyük bir dalga">
            <a:extLst>
              <a:ext uri="{FF2B5EF4-FFF2-40B4-BE49-F238E27FC236}">
                <a16:creationId xmlns:a16="http://schemas.microsoft.com/office/drawing/2014/main" id="{3B398CC5-690D-6AC5-1668-D772CC1977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56300" y="937247"/>
            <a:ext cx="900000" cy="900000"/>
          </a:xfrm>
          <a:prstGeom prst="flowChartConnector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C9C3C5CC-E916-380B-E89A-D254023D3BF7}"/>
              </a:ext>
            </a:extLst>
          </p:cNvPr>
          <p:cNvSpPr txBox="1"/>
          <p:nvPr/>
        </p:nvSpPr>
        <p:spPr>
          <a:xfrm>
            <a:off x="2212600" y="2727671"/>
            <a:ext cx="4029379" cy="79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tr-TR" sz="4400" b="1" kern="100">
                <a:solidFill>
                  <a:schemeClr val="bg1"/>
                </a:solidFill>
                <a:effectLst/>
                <a:latin typeface="Stencil" panose="040409050d0802020404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LİDERLİK</a:t>
            </a:r>
          </a:p>
        </p:txBody>
      </p:sp>
    </p:spTree>
    <p:extLst>
      <p:ext uri="{BB962C8B-B14F-4D97-AF65-F5344CB8AC3E}">
        <p14:creationId xmlns:p14="http://schemas.microsoft.com/office/powerpoint/2010/main" val="34207767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4714AB4-0C88-477B-5F32-A1A954F35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262" y="733424"/>
            <a:ext cx="9503476" cy="612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rbest Form: Şekil 7">
            <a:extLst>
              <a:ext uri="{FF2B5EF4-FFF2-40B4-BE49-F238E27FC236}">
                <a16:creationId xmlns:a16="http://schemas.microsoft.com/office/drawing/2014/main" id="{D5D21280-B276-E085-4F47-69CABAF99FFB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custGeom>
            <a:rect l="l" t="t" r="r" b="b"/>
            <a:pathLst>
              <a:path w="6096000" h="6858000">
                <a:moveTo>
                  <a:pt x="704850" y="4100798"/>
                </a:moveTo>
                <a:cubicBezTo>
                  <a:pt x="743579" y="4100798"/>
                  <a:pt x="762943" y="4124239"/>
                  <a:pt x="762943" y="4171121"/>
                </a:cubicBezTo>
                <a:lnTo>
                  <a:pt x="762943" y="4560446"/>
                </a:lnTo>
                <a:cubicBezTo>
                  <a:pt x="762943" y="4607328"/>
                  <a:pt x="743579" y="4630770"/>
                  <a:pt x="704850" y="4630770"/>
                </a:cubicBezTo>
                <a:cubicBezTo>
                  <a:pt x="666122" y="4630770"/>
                  <a:pt x="646757" y="4607328"/>
                  <a:pt x="646757" y="4560446"/>
                </a:cubicBezTo>
                <a:lnTo>
                  <a:pt x="646757" y="4171121"/>
                </a:lnTo>
                <a:cubicBezTo>
                  <a:pt x="646757" y="4124239"/>
                  <a:pt x="666122" y="4100798"/>
                  <a:pt x="704850" y="4100798"/>
                </a:cubicBezTo>
                <a:close/>
                <a:moveTo>
                  <a:pt x="704850" y="3998881"/>
                </a:moveTo>
                <a:cubicBezTo>
                  <a:pt x="649815" y="3998881"/>
                  <a:pt x="607689" y="4014508"/>
                  <a:pt x="578473" y="4045763"/>
                </a:cubicBezTo>
                <a:cubicBezTo>
                  <a:pt x="549256" y="4077018"/>
                  <a:pt x="534648" y="4121182"/>
                  <a:pt x="534648" y="4178256"/>
                </a:cubicBezTo>
                <a:lnTo>
                  <a:pt x="534648" y="4553312"/>
                </a:lnTo>
                <a:cubicBezTo>
                  <a:pt x="534648" y="4610386"/>
                  <a:pt x="549256" y="4654550"/>
                  <a:pt x="578473" y="4685805"/>
                </a:cubicBezTo>
                <a:cubicBezTo>
                  <a:pt x="607689" y="4717060"/>
                  <a:pt x="649815" y="4732687"/>
                  <a:pt x="704850" y="4732687"/>
                </a:cubicBezTo>
                <a:cubicBezTo>
                  <a:pt x="759886" y="4732687"/>
                  <a:pt x="802012" y="4717060"/>
                  <a:pt x="831228" y="4685805"/>
                </a:cubicBezTo>
                <a:cubicBezTo>
                  <a:pt x="860444" y="4654550"/>
                  <a:pt x="875052" y="4610386"/>
                  <a:pt x="875052" y="4553312"/>
                </a:cubicBezTo>
                <a:lnTo>
                  <a:pt x="875052" y="4178256"/>
                </a:lnTo>
                <a:cubicBezTo>
                  <a:pt x="875052" y="4121182"/>
                  <a:pt x="860444" y="4077018"/>
                  <a:pt x="831228" y="4045763"/>
                </a:cubicBezTo>
                <a:cubicBezTo>
                  <a:pt x="802012" y="4014508"/>
                  <a:pt x="759886" y="3998881"/>
                  <a:pt x="704850" y="3998881"/>
                </a:cubicBezTo>
                <a:close/>
                <a:moveTo>
                  <a:pt x="292218" y="3998881"/>
                </a:moveTo>
                <a:cubicBezTo>
                  <a:pt x="239221" y="3998881"/>
                  <a:pt x="198623" y="4014168"/>
                  <a:pt x="170426" y="4044744"/>
                </a:cubicBezTo>
                <a:cubicBezTo>
                  <a:pt x="142229" y="4075319"/>
                  <a:pt x="128131" y="4119143"/>
                  <a:pt x="128131" y="4176217"/>
                </a:cubicBezTo>
                <a:lnTo>
                  <a:pt x="128131" y="4213927"/>
                </a:lnTo>
                <a:lnTo>
                  <a:pt x="234125" y="4213927"/>
                </a:lnTo>
                <a:lnTo>
                  <a:pt x="234125" y="4167045"/>
                </a:lnTo>
                <a:cubicBezTo>
                  <a:pt x="234125" y="4122880"/>
                  <a:pt x="252130" y="4100798"/>
                  <a:pt x="288141" y="4100798"/>
                </a:cubicBezTo>
                <a:cubicBezTo>
                  <a:pt x="305127" y="4100798"/>
                  <a:pt x="318716" y="4106574"/>
                  <a:pt x="328908" y="4118124"/>
                </a:cubicBezTo>
                <a:cubicBezTo>
                  <a:pt x="339100" y="4129675"/>
                  <a:pt x="344196" y="4147680"/>
                  <a:pt x="344196" y="4172141"/>
                </a:cubicBezTo>
                <a:lnTo>
                  <a:pt x="344196" y="4224118"/>
                </a:lnTo>
                <a:cubicBezTo>
                  <a:pt x="344196" y="4251296"/>
                  <a:pt x="338590" y="4270661"/>
                  <a:pt x="327379" y="4282211"/>
                </a:cubicBezTo>
                <a:cubicBezTo>
                  <a:pt x="316168" y="4293762"/>
                  <a:pt x="299352" y="4299537"/>
                  <a:pt x="276930" y="4299537"/>
                </a:cubicBezTo>
                <a:lnTo>
                  <a:pt x="236163" y="4299537"/>
                </a:lnTo>
                <a:lnTo>
                  <a:pt x="236163" y="4401455"/>
                </a:lnTo>
                <a:lnTo>
                  <a:pt x="273873" y="4401455"/>
                </a:lnTo>
                <a:cubicBezTo>
                  <a:pt x="299692" y="4401455"/>
                  <a:pt x="318377" y="4408419"/>
                  <a:pt x="329927" y="4422348"/>
                </a:cubicBezTo>
                <a:cubicBezTo>
                  <a:pt x="341478" y="4436277"/>
                  <a:pt x="347253" y="4459548"/>
                  <a:pt x="347253" y="4492162"/>
                </a:cubicBezTo>
                <a:lnTo>
                  <a:pt x="347253" y="4550255"/>
                </a:lnTo>
                <a:cubicBezTo>
                  <a:pt x="347253" y="4580150"/>
                  <a:pt x="342327" y="4601043"/>
                  <a:pt x="332475" y="4612934"/>
                </a:cubicBezTo>
                <a:cubicBezTo>
                  <a:pt x="322623" y="4624824"/>
                  <a:pt x="308185" y="4630770"/>
                  <a:pt x="289160" y="4630770"/>
                </a:cubicBezTo>
                <a:cubicBezTo>
                  <a:pt x="250432" y="4630770"/>
                  <a:pt x="231067" y="4607328"/>
                  <a:pt x="231067" y="4560446"/>
                </a:cubicBezTo>
                <a:lnTo>
                  <a:pt x="231067" y="4497258"/>
                </a:lnTo>
                <a:lnTo>
                  <a:pt x="125073" y="4497258"/>
                </a:lnTo>
                <a:lnTo>
                  <a:pt x="125073" y="4555351"/>
                </a:lnTo>
                <a:cubicBezTo>
                  <a:pt x="125073" y="4612424"/>
                  <a:pt x="139172" y="4656249"/>
                  <a:pt x="167369" y="4686824"/>
                </a:cubicBezTo>
                <a:cubicBezTo>
                  <a:pt x="195566" y="4717399"/>
                  <a:pt x="237182" y="4732687"/>
                  <a:pt x="292218" y="4732687"/>
                </a:cubicBezTo>
                <a:cubicBezTo>
                  <a:pt x="347253" y="4732687"/>
                  <a:pt x="388869" y="4717569"/>
                  <a:pt x="417067" y="4687333"/>
                </a:cubicBezTo>
                <a:cubicBezTo>
                  <a:pt x="445264" y="4657098"/>
                  <a:pt x="459362" y="4613444"/>
                  <a:pt x="459362" y="4556370"/>
                </a:cubicBezTo>
                <a:lnTo>
                  <a:pt x="459362" y="4493181"/>
                </a:lnTo>
                <a:cubicBezTo>
                  <a:pt x="459362" y="4455132"/>
                  <a:pt x="452908" y="4423877"/>
                  <a:pt x="439998" y="4399417"/>
                </a:cubicBezTo>
                <a:cubicBezTo>
                  <a:pt x="427089" y="4374956"/>
                  <a:pt x="406026" y="4357291"/>
                  <a:pt x="376809" y="4346419"/>
                </a:cubicBezTo>
                <a:lnTo>
                  <a:pt x="376809" y="4344381"/>
                </a:lnTo>
                <a:cubicBezTo>
                  <a:pt x="403987" y="4334189"/>
                  <a:pt x="424031" y="4317373"/>
                  <a:pt x="436941" y="4293932"/>
                </a:cubicBezTo>
                <a:cubicBezTo>
                  <a:pt x="449850" y="4270491"/>
                  <a:pt x="456305" y="4239406"/>
                  <a:pt x="456305" y="4200677"/>
                </a:cubicBezTo>
                <a:lnTo>
                  <a:pt x="456305" y="4175198"/>
                </a:lnTo>
                <a:cubicBezTo>
                  <a:pt x="456305" y="4118124"/>
                  <a:pt x="442376" y="4074470"/>
                  <a:pt x="414519" y="4044234"/>
                </a:cubicBezTo>
                <a:cubicBezTo>
                  <a:pt x="386661" y="4013999"/>
                  <a:pt x="345894" y="3998881"/>
                  <a:pt x="292218" y="3998881"/>
                </a:cubicBezTo>
                <a:close/>
                <a:moveTo>
                  <a:pt x="704850" y="2881599"/>
                </a:moveTo>
                <a:cubicBezTo>
                  <a:pt x="743579" y="2881599"/>
                  <a:pt x="762943" y="2905039"/>
                  <a:pt x="762943" y="2951922"/>
                </a:cubicBezTo>
                <a:lnTo>
                  <a:pt x="762943" y="3341246"/>
                </a:lnTo>
                <a:cubicBezTo>
                  <a:pt x="762943" y="3388128"/>
                  <a:pt x="743579" y="3411570"/>
                  <a:pt x="704850" y="3411570"/>
                </a:cubicBezTo>
                <a:cubicBezTo>
                  <a:pt x="666122" y="3411570"/>
                  <a:pt x="646757" y="3388128"/>
                  <a:pt x="646757" y="3341246"/>
                </a:cubicBezTo>
                <a:lnTo>
                  <a:pt x="646757" y="2951922"/>
                </a:lnTo>
                <a:cubicBezTo>
                  <a:pt x="646757" y="2905039"/>
                  <a:pt x="666122" y="2881599"/>
                  <a:pt x="704850" y="2881599"/>
                </a:cubicBezTo>
                <a:close/>
                <a:moveTo>
                  <a:pt x="704850" y="2779681"/>
                </a:moveTo>
                <a:cubicBezTo>
                  <a:pt x="649815" y="2779681"/>
                  <a:pt x="607689" y="2795308"/>
                  <a:pt x="578473" y="2826563"/>
                </a:cubicBezTo>
                <a:cubicBezTo>
                  <a:pt x="549256" y="2857818"/>
                  <a:pt x="534648" y="2901982"/>
                  <a:pt x="534648" y="2959056"/>
                </a:cubicBezTo>
                <a:lnTo>
                  <a:pt x="534648" y="3334112"/>
                </a:lnTo>
                <a:cubicBezTo>
                  <a:pt x="534648" y="3391186"/>
                  <a:pt x="549256" y="3435350"/>
                  <a:pt x="578473" y="3466605"/>
                </a:cubicBezTo>
                <a:cubicBezTo>
                  <a:pt x="607689" y="3497860"/>
                  <a:pt x="649815" y="3513487"/>
                  <a:pt x="704850" y="3513487"/>
                </a:cubicBezTo>
                <a:cubicBezTo>
                  <a:pt x="759886" y="3513487"/>
                  <a:pt x="802012" y="3497860"/>
                  <a:pt x="831228" y="3466605"/>
                </a:cubicBezTo>
                <a:cubicBezTo>
                  <a:pt x="860444" y="3435350"/>
                  <a:pt x="875052" y="3391186"/>
                  <a:pt x="875052" y="3334112"/>
                </a:cubicBezTo>
                <a:lnTo>
                  <a:pt x="875052" y="2959056"/>
                </a:lnTo>
                <a:cubicBezTo>
                  <a:pt x="875052" y="2901982"/>
                  <a:pt x="860444" y="2857818"/>
                  <a:pt x="831228" y="2826563"/>
                </a:cubicBezTo>
                <a:cubicBezTo>
                  <a:pt x="802012" y="2795308"/>
                  <a:pt x="759886" y="2779681"/>
                  <a:pt x="704850" y="2779681"/>
                </a:cubicBezTo>
                <a:close/>
                <a:moveTo>
                  <a:pt x="298333" y="2779681"/>
                </a:moveTo>
                <a:cubicBezTo>
                  <a:pt x="243977" y="2779681"/>
                  <a:pt x="202530" y="2795139"/>
                  <a:pt x="173993" y="2826053"/>
                </a:cubicBezTo>
                <a:cubicBezTo>
                  <a:pt x="145457" y="2856968"/>
                  <a:pt x="131188" y="2901302"/>
                  <a:pt x="131188" y="2959056"/>
                </a:cubicBezTo>
                <a:lnTo>
                  <a:pt x="131188" y="3028360"/>
                </a:lnTo>
                <a:lnTo>
                  <a:pt x="237182" y="3028360"/>
                </a:lnTo>
                <a:lnTo>
                  <a:pt x="237182" y="2951922"/>
                </a:lnTo>
                <a:cubicBezTo>
                  <a:pt x="237182" y="2905039"/>
                  <a:pt x="256547" y="2881599"/>
                  <a:pt x="295275" y="2881599"/>
                </a:cubicBezTo>
                <a:cubicBezTo>
                  <a:pt x="314300" y="2881599"/>
                  <a:pt x="328738" y="2887544"/>
                  <a:pt x="338590" y="2899434"/>
                </a:cubicBezTo>
                <a:cubicBezTo>
                  <a:pt x="348442" y="2911324"/>
                  <a:pt x="353368" y="2932557"/>
                  <a:pt x="353368" y="2963133"/>
                </a:cubicBezTo>
                <a:cubicBezTo>
                  <a:pt x="353368" y="2997105"/>
                  <a:pt x="345385" y="3029719"/>
                  <a:pt x="329418" y="3060973"/>
                </a:cubicBezTo>
                <a:cubicBezTo>
                  <a:pt x="313451" y="3092228"/>
                  <a:pt x="284744" y="3129938"/>
                  <a:pt x="243297" y="3174102"/>
                </a:cubicBezTo>
                <a:cubicBezTo>
                  <a:pt x="201171" y="3218266"/>
                  <a:pt x="171955" y="3258523"/>
                  <a:pt x="155648" y="3294874"/>
                </a:cubicBezTo>
                <a:cubicBezTo>
                  <a:pt x="139341" y="3331225"/>
                  <a:pt x="131188" y="3374879"/>
                  <a:pt x="131188" y="3425838"/>
                </a:cubicBezTo>
                <a:lnTo>
                  <a:pt x="131188" y="3503295"/>
                </a:lnTo>
                <a:lnTo>
                  <a:pt x="455286" y="3503295"/>
                </a:lnTo>
                <a:lnTo>
                  <a:pt x="455286" y="3401378"/>
                </a:lnTo>
                <a:lnTo>
                  <a:pt x="242278" y="3401378"/>
                </a:lnTo>
                <a:lnTo>
                  <a:pt x="242278" y="3386090"/>
                </a:lnTo>
                <a:cubicBezTo>
                  <a:pt x="242278" y="3360950"/>
                  <a:pt x="248053" y="3337340"/>
                  <a:pt x="259604" y="3315257"/>
                </a:cubicBezTo>
                <a:cubicBezTo>
                  <a:pt x="271155" y="3293175"/>
                  <a:pt x="293577" y="3264469"/>
                  <a:pt x="326870" y="3229137"/>
                </a:cubicBezTo>
                <a:cubicBezTo>
                  <a:pt x="377828" y="3175461"/>
                  <a:pt x="413669" y="3127899"/>
                  <a:pt x="434393" y="3086453"/>
                </a:cubicBezTo>
                <a:cubicBezTo>
                  <a:pt x="455116" y="3045006"/>
                  <a:pt x="465477" y="3002541"/>
                  <a:pt x="465477" y="2959056"/>
                </a:cubicBezTo>
                <a:cubicBezTo>
                  <a:pt x="465477" y="2901302"/>
                  <a:pt x="451209" y="2856968"/>
                  <a:pt x="422672" y="2826053"/>
                </a:cubicBezTo>
                <a:cubicBezTo>
                  <a:pt x="394135" y="2795139"/>
                  <a:pt x="352689" y="2779681"/>
                  <a:pt x="298333" y="2779681"/>
                </a:cubicBezTo>
                <a:close/>
                <a:moveTo>
                  <a:pt x="704850" y="1662399"/>
                </a:moveTo>
                <a:cubicBezTo>
                  <a:pt x="743579" y="1662399"/>
                  <a:pt x="762943" y="1685839"/>
                  <a:pt x="762943" y="1732721"/>
                </a:cubicBezTo>
                <a:lnTo>
                  <a:pt x="762943" y="2122046"/>
                </a:lnTo>
                <a:cubicBezTo>
                  <a:pt x="762943" y="2168928"/>
                  <a:pt x="743579" y="2192369"/>
                  <a:pt x="704850" y="2192369"/>
                </a:cubicBezTo>
                <a:cubicBezTo>
                  <a:pt x="666122" y="2192369"/>
                  <a:pt x="646757" y="2168928"/>
                  <a:pt x="646757" y="2122046"/>
                </a:cubicBezTo>
                <a:lnTo>
                  <a:pt x="646757" y="1732721"/>
                </a:lnTo>
                <a:cubicBezTo>
                  <a:pt x="646757" y="1685839"/>
                  <a:pt x="666122" y="1662399"/>
                  <a:pt x="704850" y="1662399"/>
                </a:cubicBezTo>
                <a:close/>
                <a:moveTo>
                  <a:pt x="326870" y="1570673"/>
                </a:moveTo>
                <a:cubicBezTo>
                  <a:pt x="318037" y="1594453"/>
                  <a:pt x="307845" y="1612629"/>
                  <a:pt x="296294" y="1625199"/>
                </a:cubicBezTo>
                <a:cubicBezTo>
                  <a:pt x="284744" y="1637768"/>
                  <a:pt x="269286" y="1646771"/>
                  <a:pt x="249922" y="1652207"/>
                </a:cubicBezTo>
                <a:cubicBezTo>
                  <a:pt x="230558" y="1657642"/>
                  <a:pt x="204908" y="1660360"/>
                  <a:pt x="172974" y="1660360"/>
                </a:cubicBezTo>
                <a:lnTo>
                  <a:pt x="172974" y="1739856"/>
                </a:lnTo>
                <a:lnTo>
                  <a:pt x="290179" y="1739856"/>
                </a:lnTo>
                <a:lnTo>
                  <a:pt x="290179" y="2284095"/>
                </a:lnTo>
                <a:lnTo>
                  <a:pt x="402289" y="2284095"/>
                </a:lnTo>
                <a:lnTo>
                  <a:pt x="402289" y="1570673"/>
                </a:lnTo>
                <a:close/>
                <a:moveTo>
                  <a:pt x="704850" y="1560481"/>
                </a:moveTo>
                <a:cubicBezTo>
                  <a:pt x="649815" y="1560481"/>
                  <a:pt x="607689" y="1576108"/>
                  <a:pt x="578473" y="1607363"/>
                </a:cubicBezTo>
                <a:cubicBezTo>
                  <a:pt x="549256" y="1638618"/>
                  <a:pt x="534648" y="1682782"/>
                  <a:pt x="534648" y="1739856"/>
                </a:cubicBezTo>
                <a:lnTo>
                  <a:pt x="534648" y="2114912"/>
                </a:lnTo>
                <a:cubicBezTo>
                  <a:pt x="534648" y="2171986"/>
                  <a:pt x="549256" y="2216150"/>
                  <a:pt x="578473" y="2247405"/>
                </a:cubicBezTo>
                <a:cubicBezTo>
                  <a:pt x="607689" y="2278660"/>
                  <a:pt x="649815" y="2294287"/>
                  <a:pt x="704850" y="2294287"/>
                </a:cubicBezTo>
                <a:cubicBezTo>
                  <a:pt x="759886" y="2294287"/>
                  <a:pt x="802012" y="2278660"/>
                  <a:pt x="831228" y="2247405"/>
                </a:cubicBezTo>
                <a:cubicBezTo>
                  <a:pt x="860444" y="2216150"/>
                  <a:pt x="875052" y="2171986"/>
                  <a:pt x="875052" y="2114912"/>
                </a:cubicBezTo>
                <a:lnTo>
                  <a:pt x="875052" y="1739856"/>
                </a:lnTo>
                <a:cubicBezTo>
                  <a:pt x="875052" y="1682782"/>
                  <a:pt x="860444" y="1638618"/>
                  <a:pt x="831228" y="1607363"/>
                </a:cubicBezTo>
                <a:cubicBezTo>
                  <a:pt x="802012" y="1576108"/>
                  <a:pt x="759886" y="1560481"/>
                  <a:pt x="704850" y="1560481"/>
                </a:cubicBezTo>
                <a:close/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sz="2800"/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EB8BAF89-37E2-6211-D254-AD04F3160085}"/>
              </a:ext>
            </a:extLst>
          </p:cNvPr>
          <p:cNvSpPr txBox="1"/>
          <p:nvPr/>
        </p:nvSpPr>
        <p:spPr>
          <a:xfrm>
            <a:off x="516164" y="-2432150"/>
            <a:ext cx="45523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/>
              <a:t>GUY KAWASAKI</a:t>
            </a:r>
          </a:p>
        </p:txBody>
      </p:sp>
    </p:spTree>
    <p:extLst>
      <p:ext uri="{BB962C8B-B14F-4D97-AF65-F5344CB8AC3E}">
        <p14:creationId xmlns:p14="http://schemas.microsoft.com/office/powerpoint/2010/main" val="3883653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06 2.59259E-06 L 0.00221 0.54467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2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up 1">
            <a:extLst>
              <a:ext uri="{FF2B5EF4-FFF2-40B4-BE49-F238E27FC236}">
                <a16:creationId xmlns:a16="http://schemas.microsoft.com/office/drawing/2014/main" id="{F591117C-273A-E677-7290-C120511D323B}"/>
              </a:ext>
            </a:extLst>
          </p:cNvPr>
          <p:cNvGrpSpPr/>
          <p:nvPr/>
        </p:nvGrpSpPr>
        <p:grpSpPr>
          <a:xfrm>
            <a:off x="1163287" y="733424"/>
            <a:ext cx="9503476" cy="6124576"/>
            <a:chOff x="1344262" y="733424"/>
            <a:chExt cx="9503476" cy="6124576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64714AB4-0C88-477B-5F32-A1A954F355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44262" y="733424"/>
              <a:ext cx="9503476" cy="6124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17425A4D-BA0B-66F4-1380-2A63E0A3D4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16" t="31411" r="53796" b="48889"/>
            <a:stretch>
              <a:fillRect/>
            </a:stretch>
          </p:blipFill>
          <p:spPr bwMode="auto">
            <a:xfrm>
              <a:off x="4322082" y="3241845"/>
              <a:ext cx="957943" cy="1206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978D0A90-28F4-F86F-AA6B-3F35F77B84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16" t="31411" r="53796" b="48889"/>
            <a:stretch>
              <a:fillRect/>
            </a:stretch>
          </p:blipFill>
          <p:spPr bwMode="auto">
            <a:xfrm>
              <a:off x="4122056" y="1806317"/>
              <a:ext cx="957943" cy="1206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Serbest Form: Şekil 9">
            <a:extLst>
              <a:ext uri="{FF2B5EF4-FFF2-40B4-BE49-F238E27FC236}">
                <a16:creationId xmlns:a16="http://schemas.microsoft.com/office/drawing/2014/main" id="{6E3A9979-7A11-BD6D-E34C-562C2C82392B}"/>
              </a:ext>
            </a:extLst>
          </p:cNvPr>
          <p:cNvSpPr/>
          <p:nvPr/>
        </p:nvSpPr>
        <p:spPr>
          <a:xfrm>
            <a:off x="-179738" y="0"/>
            <a:ext cx="6181725" cy="6858000"/>
          </a:xfrm>
          <a:custGeom>
            <a:rect l="l" t="t" r="r" b="b"/>
            <a:pathLst>
              <a:path w="6181725" h="6858000">
                <a:moveTo>
                  <a:pt x="4786676" y="5536551"/>
                </a:moveTo>
                <a:lnTo>
                  <a:pt x="4814805" y="5536551"/>
                </a:lnTo>
                <a:cubicBezTo>
                  <a:pt x="4824835" y="5536551"/>
                  <a:pt x="4832254" y="5539221"/>
                  <a:pt x="4837061" y="5544560"/>
                </a:cubicBezTo>
                <a:cubicBezTo>
                  <a:pt x="4841869" y="5549901"/>
                  <a:pt x="4844273" y="5559743"/>
                  <a:pt x="4844273" y="5574087"/>
                </a:cubicBezTo>
                <a:lnTo>
                  <a:pt x="4844273" y="5629926"/>
                </a:lnTo>
                <a:cubicBezTo>
                  <a:pt x="4844273" y="5644650"/>
                  <a:pt x="4841849" y="5654703"/>
                  <a:pt x="4837002" y="5660086"/>
                </a:cubicBezTo>
                <a:cubicBezTo>
                  <a:pt x="4832155" y="5665469"/>
                  <a:pt x="4824756" y="5668160"/>
                  <a:pt x="4814805" y="5668160"/>
                </a:cubicBezTo>
                <a:lnTo>
                  <a:pt x="4786676" y="5668160"/>
                </a:lnTo>
                <a:close/>
                <a:moveTo>
                  <a:pt x="5908165" y="5529821"/>
                </a:moveTo>
                <a:cubicBezTo>
                  <a:pt x="5929154" y="5529821"/>
                  <a:pt x="5939648" y="5543009"/>
                  <a:pt x="5939648" y="5569383"/>
                </a:cubicBezTo>
                <a:lnTo>
                  <a:pt x="5939648" y="5826376"/>
                </a:lnTo>
                <a:cubicBezTo>
                  <a:pt x="5939648" y="5853208"/>
                  <a:pt x="5929154" y="5866624"/>
                  <a:pt x="5908165" y="5866624"/>
                </a:cubicBezTo>
                <a:cubicBezTo>
                  <a:pt x="5887170" y="5866624"/>
                  <a:pt x="5876672" y="5853208"/>
                  <a:pt x="5876672" y="5826376"/>
                </a:cubicBezTo>
                <a:lnTo>
                  <a:pt x="5876672" y="5569383"/>
                </a:lnTo>
                <a:cubicBezTo>
                  <a:pt x="5876672" y="5543009"/>
                  <a:pt x="5887170" y="5529821"/>
                  <a:pt x="5908165" y="5529821"/>
                </a:cubicBezTo>
                <a:close/>
                <a:moveTo>
                  <a:pt x="5527170" y="5456237"/>
                </a:moveTo>
                <a:lnTo>
                  <a:pt x="5527170" y="5536551"/>
                </a:lnTo>
                <a:lnTo>
                  <a:pt x="5604548" y="5536551"/>
                </a:lnTo>
                <a:lnTo>
                  <a:pt x="5604548" y="5940208"/>
                </a:lnTo>
                <a:lnTo>
                  <a:pt x="5692266" y="5940208"/>
                </a:lnTo>
                <a:lnTo>
                  <a:pt x="5692266" y="5536551"/>
                </a:lnTo>
                <a:lnTo>
                  <a:pt x="5769632" y="5536551"/>
                </a:lnTo>
                <a:lnTo>
                  <a:pt x="5769632" y="5456237"/>
                </a:lnTo>
                <a:close/>
                <a:moveTo>
                  <a:pt x="5251408" y="5456237"/>
                </a:moveTo>
                <a:lnTo>
                  <a:pt x="5251408" y="5940208"/>
                </a:lnTo>
                <a:lnTo>
                  <a:pt x="5331057" y="5940208"/>
                </a:lnTo>
                <a:lnTo>
                  <a:pt x="5331057" y="5638444"/>
                </a:lnTo>
                <a:lnTo>
                  <a:pt x="5409003" y="5940208"/>
                </a:lnTo>
                <a:lnTo>
                  <a:pt x="5497235" y="5940208"/>
                </a:lnTo>
                <a:lnTo>
                  <a:pt x="5497235" y="5456237"/>
                </a:lnTo>
                <a:lnTo>
                  <a:pt x="5417586" y="5456237"/>
                </a:lnTo>
                <a:lnTo>
                  <a:pt x="5417586" y="5695291"/>
                </a:lnTo>
                <a:lnTo>
                  <a:pt x="5356539" y="5456237"/>
                </a:lnTo>
                <a:close/>
                <a:moveTo>
                  <a:pt x="4962969" y="5456237"/>
                </a:moveTo>
                <a:lnTo>
                  <a:pt x="4962969" y="5821672"/>
                </a:lnTo>
                <a:cubicBezTo>
                  <a:pt x="4962969" y="5861698"/>
                  <a:pt x="4973004" y="5892583"/>
                  <a:pt x="4993074" y="5914325"/>
                </a:cubicBezTo>
                <a:cubicBezTo>
                  <a:pt x="5013145" y="5936067"/>
                  <a:pt x="5042175" y="5946938"/>
                  <a:pt x="5080165" y="5946938"/>
                </a:cubicBezTo>
                <a:cubicBezTo>
                  <a:pt x="5118077" y="5946938"/>
                  <a:pt x="5147086" y="5936047"/>
                  <a:pt x="5167192" y="5914266"/>
                </a:cubicBezTo>
                <a:cubicBezTo>
                  <a:pt x="5187298" y="5892484"/>
                  <a:pt x="5197351" y="5861620"/>
                  <a:pt x="5197351" y="5821672"/>
                </a:cubicBezTo>
                <a:lnTo>
                  <a:pt x="5197351" y="5456237"/>
                </a:lnTo>
                <a:lnTo>
                  <a:pt x="5112323" y="5456237"/>
                </a:lnTo>
                <a:lnTo>
                  <a:pt x="5112323" y="5827051"/>
                </a:lnTo>
                <a:cubicBezTo>
                  <a:pt x="5112323" y="5841753"/>
                  <a:pt x="5109676" y="5852024"/>
                  <a:pt x="5104383" y="5857864"/>
                </a:cubicBezTo>
                <a:cubicBezTo>
                  <a:pt x="5099089" y="5863704"/>
                  <a:pt x="5091463" y="5866624"/>
                  <a:pt x="5081505" y="5866624"/>
                </a:cubicBezTo>
                <a:cubicBezTo>
                  <a:pt x="5071475" y="5866624"/>
                  <a:pt x="5063831" y="5863726"/>
                  <a:pt x="5058574" y="5857928"/>
                </a:cubicBezTo>
                <a:cubicBezTo>
                  <a:pt x="5053316" y="5852131"/>
                  <a:pt x="5050687" y="5841839"/>
                  <a:pt x="5050687" y="5827051"/>
                </a:cubicBezTo>
                <a:lnTo>
                  <a:pt x="5050687" y="5456237"/>
                </a:lnTo>
                <a:close/>
                <a:moveTo>
                  <a:pt x="4698958" y="5456237"/>
                </a:moveTo>
                <a:lnTo>
                  <a:pt x="4698958" y="5940208"/>
                </a:lnTo>
                <a:lnTo>
                  <a:pt x="4786676" y="5940208"/>
                </a:lnTo>
                <a:lnTo>
                  <a:pt x="4786676" y="5748474"/>
                </a:lnTo>
                <a:lnTo>
                  <a:pt x="4814805" y="5748474"/>
                </a:lnTo>
                <a:cubicBezTo>
                  <a:pt x="4853538" y="5748474"/>
                  <a:pt x="4882754" y="5737904"/>
                  <a:pt x="4902453" y="5716766"/>
                </a:cubicBezTo>
                <a:cubicBezTo>
                  <a:pt x="4922152" y="5695628"/>
                  <a:pt x="4932002" y="5665113"/>
                  <a:pt x="4932002" y="5625222"/>
                </a:cubicBezTo>
                <a:lnTo>
                  <a:pt x="4932002" y="5578802"/>
                </a:lnTo>
                <a:cubicBezTo>
                  <a:pt x="4932002" y="5539290"/>
                  <a:pt x="4922170" y="5508985"/>
                  <a:pt x="4902507" y="5487886"/>
                </a:cubicBezTo>
                <a:cubicBezTo>
                  <a:pt x="4882844" y="5466786"/>
                  <a:pt x="4853610" y="5456237"/>
                  <a:pt x="4814805" y="5456237"/>
                </a:cubicBezTo>
                <a:close/>
                <a:moveTo>
                  <a:pt x="5908165" y="5449508"/>
                </a:moveTo>
                <a:cubicBezTo>
                  <a:pt x="5869739" y="5449508"/>
                  <a:pt x="5840264" y="5460486"/>
                  <a:pt x="5819740" y="5482442"/>
                </a:cubicBezTo>
                <a:cubicBezTo>
                  <a:pt x="5799216" y="5504398"/>
                  <a:pt x="5788954" y="5534947"/>
                  <a:pt x="5788954" y="5574087"/>
                </a:cubicBezTo>
                <a:lnTo>
                  <a:pt x="5788954" y="5821672"/>
                </a:lnTo>
                <a:cubicBezTo>
                  <a:pt x="5788954" y="5861191"/>
                  <a:pt x="5799234" y="5891949"/>
                  <a:pt x="5819794" y="5913944"/>
                </a:cubicBezTo>
                <a:cubicBezTo>
                  <a:pt x="5840353" y="5935940"/>
                  <a:pt x="5869811" y="5946938"/>
                  <a:pt x="5908165" y="5946938"/>
                </a:cubicBezTo>
                <a:cubicBezTo>
                  <a:pt x="5946442" y="5946938"/>
                  <a:pt x="5975879" y="5935920"/>
                  <a:pt x="5996478" y="5913885"/>
                </a:cubicBezTo>
                <a:cubicBezTo>
                  <a:pt x="6017077" y="5891850"/>
                  <a:pt x="6027377" y="5861113"/>
                  <a:pt x="6027377" y="5821672"/>
                </a:cubicBezTo>
                <a:lnTo>
                  <a:pt x="6027377" y="5574087"/>
                </a:lnTo>
                <a:cubicBezTo>
                  <a:pt x="6027377" y="5535018"/>
                  <a:pt x="6017095" y="5504488"/>
                  <a:pt x="5996532" y="5482496"/>
                </a:cubicBezTo>
                <a:cubicBezTo>
                  <a:pt x="5975968" y="5460504"/>
                  <a:pt x="5946513" y="5449508"/>
                  <a:pt x="5908165" y="5449508"/>
                </a:cubicBezTo>
                <a:close/>
                <a:moveTo>
                  <a:pt x="5898640" y="4710671"/>
                </a:moveTo>
                <a:cubicBezTo>
                  <a:pt x="5919629" y="4710671"/>
                  <a:pt x="5930123" y="4723858"/>
                  <a:pt x="5930123" y="4750233"/>
                </a:cubicBezTo>
                <a:lnTo>
                  <a:pt x="5930123" y="5007226"/>
                </a:lnTo>
                <a:cubicBezTo>
                  <a:pt x="5930123" y="5034058"/>
                  <a:pt x="5919629" y="5047474"/>
                  <a:pt x="5898640" y="5047474"/>
                </a:cubicBezTo>
                <a:cubicBezTo>
                  <a:pt x="5877645" y="5047474"/>
                  <a:pt x="5867147" y="5034058"/>
                  <a:pt x="5867147" y="5007226"/>
                </a:cubicBezTo>
                <a:lnTo>
                  <a:pt x="5867147" y="4750233"/>
                </a:lnTo>
                <a:cubicBezTo>
                  <a:pt x="5867147" y="4723858"/>
                  <a:pt x="5877645" y="4710671"/>
                  <a:pt x="5898640" y="4710671"/>
                </a:cubicBezTo>
                <a:close/>
                <a:moveTo>
                  <a:pt x="5898640" y="4630357"/>
                </a:moveTo>
                <a:cubicBezTo>
                  <a:pt x="5860214" y="4630357"/>
                  <a:pt x="5830739" y="4641336"/>
                  <a:pt x="5810215" y="4663292"/>
                </a:cubicBezTo>
                <a:cubicBezTo>
                  <a:pt x="5789691" y="4685248"/>
                  <a:pt x="5779429" y="4715797"/>
                  <a:pt x="5779429" y="4754937"/>
                </a:cubicBezTo>
                <a:lnTo>
                  <a:pt x="5779429" y="5002522"/>
                </a:lnTo>
                <a:cubicBezTo>
                  <a:pt x="5779429" y="5042041"/>
                  <a:pt x="5789709" y="5072798"/>
                  <a:pt x="5810269" y="5094794"/>
                </a:cubicBezTo>
                <a:cubicBezTo>
                  <a:pt x="5830828" y="5116790"/>
                  <a:pt x="5860286" y="5127788"/>
                  <a:pt x="5898640" y="5127788"/>
                </a:cubicBezTo>
                <a:cubicBezTo>
                  <a:pt x="5936916" y="5127788"/>
                  <a:pt x="5966354" y="5116770"/>
                  <a:pt x="5986953" y="5094735"/>
                </a:cubicBezTo>
                <a:cubicBezTo>
                  <a:pt x="6007552" y="5072700"/>
                  <a:pt x="6017852" y="5041963"/>
                  <a:pt x="6017852" y="5002522"/>
                </a:cubicBezTo>
                <a:lnTo>
                  <a:pt x="6017852" y="4754937"/>
                </a:lnTo>
                <a:cubicBezTo>
                  <a:pt x="6017852" y="4715868"/>
                  <a:pt x="6007570" y="4685338"/>
                  <a:pt x="5987007" y="4663346"/>
                </a:cubicBezTo>
                <a:cubicBezTo>
                  <a:pt x="5966443" y="4641354"/>
                  <a:pt x="5936988" y="4630357"/>
                  <a:pt x="5898640" y="4630357"/>
                </a:cubicBezTo>
                <a:close/>
                <a:moveTo>
                  <a:pt x="5620390" y="4630357"/>
                </a:moveTo>
                <a:cubicBezTo>
                  <a:pt x="5583221" y="4630357"/>
                  <a:pt x="5554734" y="4641098"/>
                  <a:pt x="5534928" y="4662579"/>
                </a:cubicBezTo>
                <a:cubicBezTo>
                  <a:pt x="5515122" y="4684061"/>
                  <a:pt x="5505219" y="4714400"/>
                  <a:pt x="5505219" y="4753598"/>
                </a:cubicBezTo>
                <a:lnTo>
                  <a:pt x="5505219" y="4785348"/>
                </a:lnTo>
                <a:lnTo>
                  <a:pt x="5588908" y="4785348"/>
                </a:lnTo>
                <a:lnTo>
                  <a:pt x="5588908" y="4747544"/>
                </a:lnTo>
                <a:cubicBezTo>
                  <a:pt x="5588908" y="4722962"/>
                  <a:pt x="5598505" y="4710671"/>
                  <a:pt x="5617700" y="4710671"/>
                </a:cubicBezTo>
                <a:cubicBezTo>
                  <a:pt x="5626809" y="4710671"/>
                  <a:pt x="5634110" y="4713784"/>
                  <a:pt x="5639603" y="4720010"/>
                </a:cubicBezTo>
                <a:cubicBezTo>
                  <a:pt x="5645097" y="4726236"/>
                  <a:pt x="5647844" y="4736535"/>
                  <a:pt x="5647844" y="4750908"/>
                </a:cubicBezTo>
                <a:lnTo>
                  <a:pt x="5647844" y="4785220"/>
                </a:lnTo>
                <a:cubicBezTo>
                  <a:pt x="5647844" y="4801657"/>
                  <a:pt x="5644779" y="4813036"/>
                  <a:pt x="5638649" y="4819354"/>
                </a:cubicBezTo>
                <a:cubicBezTo>
                  <a:pt x="5632520" y="4825673"/>
                  <a:pt x="5623073" y="4828832"/>
                  <a:pt x="5610307" y="4828832"/>
                </a:cubicBezTo>
                <a:lnTo>
                  <a:pt x="5576531" y="4828832"/>
                </a:lnTo>
                <a:lnTo>
                  <a:pt x="5576531" y="4909135"/>
                </a:lnTo>
                <a:lnTo>
                  <a:pt x="5608281" y="4909135"/>
                </a:lnTo>
                <a:cubicBezTo>
                  <a:pt x="5623119" y="4909135"/>
                  <a:pt x="5633760" y="4913020"/>
                  <a:pt x="5640203" y="4920789"/>
                </a:cubicBezTo>
                <a:cubicBezTo>
                  <a:pt x="5646647" y="4928557"/>
                  <a:pt x="5649869" y="4942347"/>
                  <a:pt x="5649869" y="4962156"/>
                </a:cubicBezTo>
                <a:lnTo>
                  <a:pt x="5649869" y="5000507"/>
                </a:lnTo>
                <a:cubicBezTo>
                  <a:pt x="5649869" y="5018874"/>
                  <a:pt x="5647186" y="5031293"/>
                  <a:pt x="5641821" y="5037766"/>
                </a:cubicBezTo>
                <a:cubicBezTo>
                  <a:pt x="5636456" y="5044238"/>
                  <a:pt x="5628641" y="5047474"/>
                  <a:pt x="5618376" y="5047474"/>
                </a:cubicBezTo>
                <a:cubicBezTo>
                  <a:pt x="5597380" y="5047474"/>
                  <a:pt x="5586882" y="5034058"/>
                  <a:pt x="5586882" y="5007226"/>
                </a:cubicBezTo>
                <a:lnTo>
                  <a:pt x="5586882" y="4959349"/>
                </a:lnTo>
                <a:lnTo>
                  <a:pt x="5503204" y="4959349"/>
                </a:lnTo>
                <a:lnTo>
                  <a:pt x="5503204" y="5003861"/>
                </a:lnTo>
                <a:cubicBezTo>
                  <a:pt x="5503204" y="5043445"/>
                  <a:pt x="5513125" y="5073995"/>
                  <a:pt x="5532967" y="5095512"/>
                </a:cubicBezTo>
                <a:cubicBezTo>
                  <a:pt x="5552808" y="5117029"/>
                  <a:pt x="5581950" y="5127788"/>
                  <a:pt x="5620390" y="5127788"/>
                </a:cubicBezTo>
                <a:cubicBezTo>
                  <a:pt x="5658673" y="5127788"/>
                  <a:pt x="5687777" y="5117106"/>
                  <a:pt x="5707701" y="5095742"/>
                </a:cubicBezTo>
                <a:cubicBezTo>
                  <a:pt x="5727625" y="5074379"/>
                  <a:pt x="5737587" y="5043977"/>
                  <a:pt x="5737587" y="5004536"/>
                </a:cubicBezTo>
                <a:lnTo>
                  <a:pt x="5737587" y="4962831"/>
                </a:lnTo>
                <a:cubicBezTo>
                  <a:pt x="5737587" y="4936928"/>
                  <a:pt x="5733013" y="4915313"/>
                  <a:pt x="5723865" y="4897986"/>
                </a:cubicBezTo>
                <a:cubicBezTo>
                  <a:pt x="5717005" y="4884990"/>
                  <a:pt x="5707646" y="4874981"/>
                  <a:pt x="5695788" y="4867960"/>
                </a:cubicBezTo>
                <a:lnTo>
                  <a:pt x="5690845" y="4865612"/>
                </a:lnTo>
                <a:lnTo>
                  <a:pt x="5694828" y="4863696"/>
                </a:lnTo>
                <a:cubicBezTo>
                  <a:pt x="5705870" y="4857068"/>
                  <a:pt x="5714846" y="4847483"/>
                  <a:pt x="5721754" y="4834940"/>
                </a:cubicBezTo>
                <a:cubicBezTo>
                  <a:pt x="5730966" y="4818217"/>
                  <a:pt x="5735572" y="4796485"/>
                  <a:pt x="5735572" y="4769746"/>
                </a:cubicBezTo>
                <a:lnTo>
                  <a:pt x="5735572" y="4752923"/>
                </a:lnTo>
                <a:cubicBezTo>
                  <a:pt x="5735572" y="4713797"/>
                  <a:pt x="5725762" y="4683587"/>
                  <a:pt x="5706142" y="4662295"/>
                </a:cubicBezTo>
                <a:cubicBezTo>
                  <a:pt x="5686522" y="4641004"/>
                  <a:pt x="5657938" y="4630357"/>
                  <a:pt x="5620390" y="4630357"/>
                </a:cubicBezTo>
                <a:close/>
                <a:moveTo>
                  <a:pt x="4924416" y="3940266"/>
                </a:moveTo>
                <a:lnTo>
                  <a:pt x="4951179" y="4123269"/>
                </a:lnTo>
                <a:lnTo>
                  <a:pt x="4898287" y="4123269"/>
                </a:lnTo>
                <a:close/>
                <a:moveTo>
                  <a:pt x="5895966" y="3940265"/>
                </a:moveTo>
                <a:lnTo>
                  <a:pt x="5922729" y="4123269"/>
                </a:lnTo>
                <a:lnTo>
                  <a:pt x="5869837" y="4123269"/>
                </a:lnTo>
                <a:close/>
                <a:moveTo>
                  <a:pt x="4615226" y="3888726"/>
                </a:moveTo>
                <a:lnTo>
                  <a:pt x="4646045" y="3888726"/>
                </a:lnTo>
                <a:cubicBezTo>
                  <a:pt x="4656081" y="3888726"/>
                  <a:pt x="4663727" y="3891622"/>
                  <a:pt x="4668981" y="3897416"/>
                </a:cubicBezTo>
                <a:cubicBezTo>
                  <a:pt x="4674236" y="3903209"/>
                  <a:pt x="4676863" y="3913275"/>
                  <a:pt x="4676863" y="3927613"/>
                </a:cubicBezTo>
                <a:lnTo>
                  <a:pt x="4676863" y="4172497"/>
                </a:lnTo>
                <a:cubicBezTo>
                  <a:pt x="4676863" y="4187206"/>
                  <a:pt x="4674216" y="4197480"/>
                  <a:pt x="4668922" y="4203320"/>
                </a:cubicBezTo>
                <a:cubicBezTo>
                  <a:pt x="4663629" y="4209160"/>
                  <a:pt x="4656003" y="4212080"/>
                  <a:pt x="4646045" y="4212080"/>
                </a:cubicBezTo>
                <a:lnTo>
                  <a:pt x="4615226" y="4212080"/>
                </a:lnTo>
                <a:close/>
                <a:moveTo>
                  <a:pt x="5508583" y="3808412"/>
                </a:moveTo>
                <a:lnTo>
                  <a:pt x="5508583" y="4292383"/>
                </a:lnTo>
                <a:lnTo>
                  <a:pt x="5596301" y="4292383"/>
                </a:lnTo>
                <a:lnTo>
                  <a:pt x="5596301" y="4137081"/>
                </a:lnTo>
                <a:lnTo>
                  <a:pt x="5617400" y="4082475"/>
                </a:lnTo>
                <a:lnTo>
                  <a:pt x="5676411" y="4292383"/>
                </a:lnTo>
                <a:lnTo>
                  <a:pt x="5765295" y="4292383"/>
                </a:lnTo>
                <a:lnTo>
                  <a:pt x="5765844" y="4292383"/>
                </a:lnTo>
                <a:lnTo>
                  <a:pt x="5846680" y="4292383"/>
                </a:lnTo>
                <a:lnTo>
                  <a:pt x="5860139" y="4200218"/>
                </a:lnTo>
                <a:lnTo>
                  <a:pt x="5945189" y="4200218"/>
                </a:lnTo>
                <a:lnTo>
                  <a:pt x="5945189" y="4198868"/>
                </a:lnTo>
                <a:lnTo>
                  <a:pt x="5945768" y="4292383"/>
                </a:lnTo>
                <a:lnTo>
                  <a:pt x="6032650" y="4292383"/>
                </a:lnTo>
                <a:lnTo>
                  <a:pt x="5955004" y="3808412"/>
                </a:lnTo>
                <a:lnTo>
                  <a:pt x="5842844" y="3808412"/>
                </a:lnTo>
                <a:lnTo>
                  <a:pt x="5765489" y="4291176"/>
                </a:lnTo>
                <a:lnTo>
                  <a:pt x="5676369" y="3988338"/>
                </a:lnTo>
                <a:lnTo>
                  <a:pt x="5764494" y="3808412"/>
                </a:lnTo>
                <a:lnTo>
                  <a:pt x="5679112" y="3808412"/>
                </a:lnTo>
                <a:lnTo>
                  <a:pt x="5596301" y="4006190"/>
                </a:lnTo>
                <a:lnTo>
                  <a:pt x="5596301" y="3808412"/>
                </a:lnTo>
                <a:close/>
                <a:moveTo>
                  <a:pt x="5375233" y="3808412"/>
                </a:moveTo>
                <a:lnTo>
                  <a:pt x="5375233" y="4292383"/>
                </a:lnTo>
                <a:lnTo>
                  <a:pt x="5462951" y="4292383"/>
                </a:lnTo>
                <a:lnTo>
                  <a:pt x="5462951" y="3808412"/>
                </a:lnTo>
                <a:close/>
                <a:moveTo>
                  <a:pt x="5089483" y="3808412"/>
                </a:moveTo>
                <a:lnTo>
                  <a:pt x="5089483" y="4292383"/>
                </a:lnTo>
                <a:lnTo>
                  <a:pt x="5177201" y="4292383"/>
                </a:lnTo>
                <a:lnTo>
                  <a:pt x="5177201" y="4137081"/>
                </a:lnTo>
                <a:lnTo>
                  <a:pt x="5198300" y="4082475"/>
                </a:lnTo>
                <a:lnTo>
                  <a:pt x="5257311" y="4292383"/>
                </a:lnTo>
                <a:lnTo>
                  <a:pt x="5346744" y="4292383"/>
                </a:lnTo>
                <a:lnTo>
                  <a:pt x="5257269" y="3988338"/>
                </a:lnTo>
                <a:lnTo>
                  <a:pt x="5345394" y="3808412"/>
                </a:lnTo>
                <a:lnTo>
                  <a:pt x="5260012" y="3808412"/>
                </a:lnTo>
                <a:lnTo>
                  <a:pt x="5177201" y="4006190"/>
                </a:lnTo>
                <a:lnTo>
                  <a:pt x="5177201" y="3808412"/>
                </a:lnTo>
                <a:close/>
                <a:moveTo>
                  <a:pt x="4871294" y="3808412"/>
                </a:moveTo>
                <a:lnTo>
                  <a:pt x="4793745" y="4292383"/>
                </a:lnTo>
                <a:lnTo>
                  <a:pt x="4875130" y="4292383"/>
                </a:lnTo>
                <a:lnTo>
                  <a:pt x="4888589" y="4200218"/>
                </a:lnTo>
                <a:lnTo>
                  <a:pt x="4973639" y="4200218"/>
                </a:lnTo>
                <a:lnTo>
                  <a:pt x="4973639" y="4198868"/>
                </a:lnTo>
                <a:lnTo>
                  <a:pt x="4974218" y="4292383"/>
                </a:lnTo>
                <a:lnTo>
                  <a:pt x="5061100" y="4292383"/>
                </a:lnTo>
                <a:lnTo>
                  <a:pt x="4983455" y="3808412"/>
                </a:lnTo>
                <a:close/>
                <a:moveTo>
                  <a:pt x="4527508" y="3808412"/>
                </a:moveTo>
                <a:lnTo>
                  <a:pt x="4527508" y="4292383"/>
                </a:lnTo>
                <a:lnTo>
                  <a:pt x="4647395" y="4292383"/>
                </a:lnTo>
                <a:cubicBezTo>
                  <a:pt x="4686128" y="4292383"/>
                  <a:pt x="4715342" y="4281814"/>
                  <a:pt x="4735038" y="4260676"/>
                </a:cubicBezTo>
                <a:cubicBezTo>
                  <a:pt x="4754733" y="4239537"/>
                  <a:pt x="4764581" y="4209023"/>
                  <a:pt x="4764581" y="4169132"/>
                </a:cubicBezTo>
                <a:lnTo>
                  <a:pt x="4764581" y="3930977"/>
                </a:lnTo>
                <a:cubicBezTo>
                  <a:pt x="4764581" y="3891465"/>
                  <a:pt x="4754751" y="3861160"/>
                  <a:pt x="4735091" y="3840061"/>
                </a:cubicBezTo>
                <a:cubicBezTo>
                  <a:pt x="4715432" y="3818961"/>
                  <a:pt x="4686199" y="3808412"/>
                  <a:pt x="4647395" y="3808412"/>
                </a:cubicBezTo>
                <a:close/>
                <a:moveTo>
                  <a:pt x="5898640" y="3062846"/>
                </a:moveTo>
                <a:cubicBezTo>
                  <a:pt x="5919629" y="3062846"/>
                  <a:pt x="5930123" y="3076034"/>
                  <a:pt x="5930123" y="3102408"/>
                </a:cubicBezTo>
                <a:lnTo>
                  <a:pt x="5930123" y="3359401"/>
                </a:lnTo>
                <a:cubicBezTo>
                  <a:pt x="5930123" y="3386233"/>
                  <a:pt x="5919629" y="3399649"/>
                  <a:pt x="5898640" y="3399649"/>
                </a:cubicBezTo>
                <a:cubicBezTo>
                  <a:pt x="5877645" y="3399649"/>
                  <a:pt x="5867147" y="3386233"/>
                  <a:pt x="5867147" y="3359401"/>
                </a:cubicBezTo>
                <a:lnTo>
                  <a:pt x="5867147" y="3102408"/>
                </a:lnTo>
                <a:cubicBezTo>
                  <a:pt x="5867147" y="3076034"/>
                  <a:pt x="5877645" y="3062846"/>
                  <a:pt x="5898640" y="3062846"/>
                </a:cubicBezTo>
                <a:close/>
                <a:moveTo>
                  <a:pt x="5898640" y="2982533"/>
                </a:moveTo>
                <a:cubicBezTo>
                  <a:pt x="5860214" y="2982533"/>
                  <a:pt x="5830739" y="2993511"/>
                  <a:pt x="5810215" y="3015467"/>
                </a:cubicBezTo>
                <a:cubicBezTo>
                  <a:pt x="5789691" y="3037423"/>
                  <a:pt x="5779429" y="3067972"/>
                  <a:pt x="5779429" y="3107112"/>
                </a:cubicBezTo>
                <a:lnTo>
                  <a:pt x="5779429" y="3354697"/>
                </a:lnTo>
                <a:cubicBezTo>
                  <a:pt x="5779429" y="3394216"/>
                  <a:pt x="5789709" y="3424973"/>
                  <a:pt x="5810269" y="3446969"/>
                </a:cubicBezTo>
                <a:cubicBezTo>
                  <a:pt x="5830828" y="3468965"/>
                  <a:pt x="5860286" y="3479963"/>
                  <a:pt x="5898640" y="3479963"/>
                </a:cubicBezTo>
                <a:cubicBezTo>
                  <a:pt x="5936916" y="3479963"/>
                  <a:pt x="5966354" y="3468945"/>
                  <a:pt x="5986953" y="3446910"/>
                </a:cubicBezTo>
                <a:cubicBezTo>
                  <a:pt x="6007552" y="3424875"/>
                  <a:pt x="6017852" y="3394138"/>
                  <a:pt x="6017852" y="3354697"/>
                </a:cubicBezTo>
                <a:lnTo>
                  <a:pt x="6017852" y="3107112"/>
                </a:lnTo>
                <a:cubicBezTo>
                  <a:pt x="6017852" y="3068043"/>
                  <a:pt x="6007570" y="3037513"/>
                  <a:pt x="5987007" y="3015521"/>
                </a:cubicBezTo>
                <a:cubicBezTo>
                  <a:pt x="5966443" y="2993529"/>
                  <a:pt x="5936988" y="2982533"/>
                  <a:pt x="5898640" y="2982533"/>
                </a:cubicBezTo>
                <a:close/>
                <a:moveTo>
                  <a:pt x="5624430" y="2982533"/>
                </a:moveTo>
                <a:cubicBezTo>
                  <a:pt x="5586361" y="2982533"/>
                  <a:pt x="5557313" y="2993384"/>
                  <a:pt x="5537285" y="3015087"/>
                </a:cubicBezTo>
                <a:cubicBezTo>
                  <a:pt x="5517257" y="3036789"/>
                  <a:pt x="5507244" y="3067465"/>
                  <a:pt x="5507244" y="3107112"/>
                </a:cubicBezTo>
                <a:lnTo>
                  <a:pt x="5507244" y="3159726"/>
                </a:lnTo>
                <a:lnTo>
                  <a:pt x="5590922" y="3159726"/>
                </a:lnTo>
                <a:lnTo>
                  <a:pt x="5590922" y="3102408"/>
                </a:lnTo>
                <a:cubicBezTo>
                  <a:pt x="5590922" y="3076034"/>
                  <a:pt x="5601420" y="3062846"/>
                  <a:pt x="5622415" y="3062846"/>
                </a:cubicBezTo>
                <a:cubicBezTo>
                  <a:pt x="5632767" y="3062846"/>
                  <a:pt x="5640602" y="3066057"/>
                  <a:pt x="5645920" y="3072479"/>
                </a:cubicBezTo>
                <a:cubicBezTo>
                  <a:pt x="5651239" y="3078902"/>
                  <a:pt x="5653898" y="3091343"/>
                  <a:pt x="5653898" y="3109802"/>
                </a:cubicBezTo>
                <a:cubicBezTo>
                  <a:pt x="5653898" y="3131355"/>
                  <a:pt x="5648792" y="3152125"/>
                  <a:pt x="5638580" y="3172113"/>
                </a:cubicBezTo>
                <a:cubicBezTo>
                  <a:pt x="5628368" y="3192102"/>
                  <a:pt x="5611818" y="3215469"/>
                  <a:pt x="5588929" y="3242215"/>
                </a:cubicBezTo>
                <a:cubicBezTo>
                  <a:pt x="5556575" y="3273776"/>
                  <a:pt x="5534872" y="3301876"/>
                  <a:pt x="5523821" y="3326515"/>
                </a:cubicBezTo>
                <a:cubicBezTo>
                  <a:pt x="5512770" y="3351154"/>
                  <a:pt x="5507244" y="3380729"/>
                  <a:pt x="5507244" y="3415240"/>
                </a:cubicBezTo>
                <a:lnTo>
                  <a:pt x="5507244" y="3473233"/>
                </a:lnTo>
                <a:lnTo>
                  <a:pt x="5734897" y="3473233"/>
                </a:lnTo>
                <a:lnTo>
                  <a:pt x="5734897" y="3392930"/>
                </a:lnTo>
                <a:lnTo>
                  <a:pt x="5594287" y="3392930"/>
                </a:lnTo>
                <a:lnTo>
                  <a:pt x="5594287" y="3389008"/>
                </a:lnTo>
                <a:cubicBezTo>
                  <a:pt x="5594287" y="3373464"/>
                  <a:pt x="5597885" y="3358812"/>
                  <a:pt x="5605083" y="3345053"/>
                </a:cubicBezTo>
                <a:cubicBezTo>
                  <a:pt x="5612280" y="3331294"/>
                  <a:pt x="5622723" y="3313695"/>
                  <a:pt x="5636410" y="3292257"/>
                </a:cubicBezTo>
                <a:cubicBezTo>
                  <a:pt x="5678358" y="3254988"/>
                  <a:pt x="5706381" y="3222259"/>
                  <a:pt x="5720479" y="3194070"/>
                </a:cubicBezTo>
                <a:cubicBezTo>
                  <a:pt x="5734577" y="3165880"/>
                  <a:pt x="5741627" y="3136895"/>
                  <a:pt x="5741627" y="3107112"/>
                </a:cubicBezTo>
                <a:cubicBezTo>
                  <a:pt x="5741627" y="3067543"/>
                  <a:pt x="5731593" y="3036888"/>
                  <a:pt x="5711526" y="3015146"/>
                </a:cubicBezTo>
                <a:cubicBezTo>
                  <a:pt x="5691460" y="2993404"/>
                  <a:pt x="5662427" y="2982533"/>
                  <a:pt x="5624430" y="2982533"/>
                </a:cubicBezTo>
                <a:close/>
                <a:moveTo>
                  <a:pt x="5372091" y="2301965"/>
                </a:moveTo>
                <a:lnTo>
                  <a:pt x="5398854" y="2484969"/>
                </a:lnTo>
                <a:lnTo>
                  <a:pt x="5345962" y="2484969"/>
                </a:lnTo>
                <a:close/>
                <a:moveTo>
                  <a:pt x="5793870" y="2170112"/>
                </a:moveTo>
                <a:lnTo>
                  <a:pt x="5793870" y="2250426"/>
                </a:lnTo>
                <a:lnTo>
                  <a:pt x="5871248" y="2250426"/>
                </a:lnTo>
                <a:lnTo>
                  <a:pt x="5871248" y="2654083"/>
                </a:lnTo>
                <a:lnTo>
                  <a:pt x="5958966" y="2654083"/>
                </a:lnTo>
                <a:lnTo>
                  <a:pt x="5958966" y="2250426"/>
                </a:lnTo>
                <a:lnTo>
                  <a:pt x="6036333" y="2250426"/>
                </a:lnTo>
                <a:lnTo>
                  <a:pt x="6036333" y="2170112"/>
                </a:lnTo>
                <a:close/>
                <a:moveTo>
                  <a:pt x="5515631" y="2170112"/>
                </a:moveTo>
                <a:lnTo>
                  <a:pt x="5605106" y="2448011"/>
                </a:lnTo>
                <a:lnTo>
                  <a:pt x="5605106" y="2654083"/>
                </a:lnTo>
                <a:lnTo>
                  <a:pt x="5692835" y="2654083"/>
                </a:lnTo>
                <a:lnTo>
                  <a:pt x="5692835" y="2447679"/>
                </a:lnTo>
                <a:lnTo>
                  <a:pt x="5782310" y="2170112"/>
                </a:lnTo>
                <a:lnTo>
                  <a:pt x="5698139" y="2170112"/>
                </a:lnTo>
                <a:lnTo>
                  <a:pt x="5652282" y="2327249"/>
                </a:lnTo>
                <a:lnTo>
                  <a:pt x="5606424" y="2170112"/>
                </a:lnTo>
                <a:close/>
                <a:moveTo>
                  <a:pt x="5318969" y="2170112"/>
                </a:moveTo>
                <a:lnTo>
                  <a:pt x="5241420" y="2654083"/>
                </a:lnTo>
                <a:lnTo>
                  <a:pt x="5322805" y="2654083"/>
                </a:lnTo>
                <a:lnTo>
                  <a:pt x="5336264" y="2561918"/>
                </a:lnTo>
                <a:lnTo>
                  <a:pt x="5421314" y="2561918"/>
                </a:lnTo>
                <a:lnTo>
                  <a:pt x="5421314" y="2560568"/>
                </a:lnTo>
                <a:lnTo>
                  <a:pt x="5421893" y="2654083"/>
                </a:lnTo>
                <a:lnTo>
                  <a:pt x="5508775" y="2654083"/>
                </a:lnTo>
                <a:lnTo>
                  <a:pt x="5431129" y="2170112"/>
                </a:lnTo>
                <a:close/>
                <a:moveTo>
                  <a:pt x="5022808" y="2170112"/>
                </a:moveTo>
                <a:lnTo>
                  <a:pt x="5022808" y="2654083"/>
                </a:lnTo>
                <a:lnTo>
                  <a:pt x="5232299" y="2654083"/>
                </a:lnTo>
                <a:lnTo>
                  <a:pt x="5232299" y="2573780"/>
                </a:lnTo>
                <a:lnTo>
                  <a:pt x="5110526" y="2573780"/>
                </a:lnTo>
                <a:lnTo>
                  <a:pt x="5110526" y="2170112"/>
                </a:lnTo>
                <a:close/>
                <a:moveTo>
                  <a:pt x="4871386" y="2163383"/>
                </a:moveTo>
                <a:cubicBezTo>
                  <a:pt x="4833324" y="2163383"/>
                  <a:pt x="4804277" y="2174234"/>
                  <a:pt x="4784246" y="2195937"/>
                </a:cubicBezTo>
                <a:cubicBezTo>
                  <a:pt x="4764215" y="2217639"/>
                  <a:pt x="4754200" y="2247868"/>
                  <a:pt x="4754200" y="2286623"/>
                </a:cubicBezTo>
                <a:cubicBezTo>
                  <a:pt x="4754200" y="2315241"/>
                  <a:pt x="4760484" y="2340840"/>
                  <a:pt x="4773054" y="2363422"/>
                </a:cubicBezTo>
                <a:cubicBezTo>
                  <a:pt x="4785623" y="2386003"/>
                  <a:pt x="4810378" y="2411578"/>
                  <a:pt x="4847318" y="2440146"/>
                </a:cubicBezTo>
                <a:cubicBezTo>
                  <a:pt x="4865321" y="2459848"/>
                  <a:pt x="4878521" y="2476732"/>
                  <a:pt x="4886918" y="2490799"/>
                </a:cubicBezTo>
                <a:cubicBezTo>
                  <a:pt x="4895316" y="2504865"/>
                  <a:pt x="4899514" y="2521127"/>
                  <a:pt x="4899514" y="2539587"/>
                </a:cubicBezTo>
                <a:cubicBezTo>
                  <a:pt x="4899514" y="2554703"/>
                  <a:pt x="4896841" y="2565301"/>
                  <a:pt x="4891494" y="2571380"/>
                </a:cubicBezTo>
                <a:cubicBezTo>
                  <a:pt x="4886147" y="2577459"/>
                  <a:pt x="4878322" y="2580499"/>
                  <a:pt x="4868021" y="2580499"/>
                </a:cubicBezTo>
                <a:cubicBezTo>
                  <a:pt x="4847033" y="2580499"/>
                  <a:pt x="4836539" y="2567308"/>
                  <a:pt x="4836539" y="2540926"/>
                </a:cubicBezTo>
                <a:lnTo>
                  <a:pt x="4836539" y="2502457"/>
                </a:lnTo>
                <a:lnTo>
                  <a:pt x="4752850" y="2502457"/>
                </a:lnTo>
                <a:lnTo>
                  <a:pt x="4752850" y="2535547"/>
                </a:lnTo>
                <a:cubicBezTo>
                  <a:pt x="4752850" y="2575466"/>
                  <a:pt x="4762669" y="2606324"/>
                  <a:pt x="4782307" y="2628119"/>
                </a:cubicBezTo>
                <a:cubicBezTo>
                  <a:pt x="4801945" y="2649915"/>
                  <a:pt x="4830741" y="2660813"/>
                  <a:pt x="4868696" y="2660813"/>
                </a:cubicBezTo>
                <a:cubicBezTo>
                  <a:pt x="4907065" y="2660813"/>
                  <a:pt x="4936414" y="2649811"/>
                  <a:pt x="4956741" y="2627809"/>
                </a:cubicBezTo>
                <a:cubicBezTo>
                  <a:pt x="4977069" y="2605806"/>
                  <a:pt x="4987232" y="2574602"/>
                  <a:pt x="4987232" y="2534197"/>
                </a:cubicBezTo>
                <a:cubicBezTo>
                  <a:pt x="4987232" y="2503822"/>
                  <a:pt x="4981189" y="2477238"/>
                  <a:pt x="4969102" y="2454446"/>
                </a:cubicBezTo>
                <a:cubicBezTo>
                  <a:pt x="4957014" y="2431654"/>
                  <a:pt x="4935122" y="2406463"/>
                  <a:pt x="4903425" y="2378874"/>
                </a:cubicBezTo>
                <a:cubicBezTo>
                  <a:pt x="4879794" y="2358278"/>
                  <a:pt x="4863635" y="2340987"/>
                  <a:pt x="4854948" y="2326999"/>
                </a:cubicBezTo>
                <a:cubicBezTo>
                  <a:pt x="4846261" y="2313012"/>
                  <a:pt x="4841918" y="2297982"/>
                  <a:pt x="4841918" y="2281908"/>
                </a:cubicBezTo>
                <a:cubicBezTo>
                  <a:pt x="4841918" y="2256434"/>
                  <a:pt x="4851965" y="2243696"/>
                  <a:pt x="4872061" y="2243696"/>
                </a:cubicBezTo>
                <a:cubicBezTo>
                  <a:pt x="4882005" y="2243696"/>
                  <a:pt x="4889515" y="2246688"/>
                  <a:pt x="4894590" y="2252671"/>
                </a:cubicBezTo>
                <a:cubicBezTo>
                  <a:pt x="4899666" y="2258653"/>
                  <a:pt x="4902204" y="2268849"/>
                  <a:pt x="4902204" y="2283258"/>
                </a:cubicBezTo>
                <a:lnTo>
                  <a:pt x="4902204" y="2314334"/>
                </a:lnTo>
                <a:lnTo>
                  <a:pt x="4985893" y="2314334"/>
                </a:lnTo>
                <a:lnTo>
                  <a:pt x="4985893" y="2287962"/>
                </a:lnTo>
                <a:cubicBezTo>
                  <a:pt x="4985893" y="2248515"/>
                  <a:pt x="4976192" y="2217890"/>
                  <a:pt x="4956789" y="2196087"/>
                </a:cubicBezTo>
                <a:cubicBezTo>
                  <a:pt x="4937387" y="2174284"/>
                  <a:pt x="4908919" y="2163383"/>
                  <a:pt x="4871386" y="2163383"/>
                </a:cubicBezTo>
                <a:close/>
                <a:moveTo>
                  <a:pt x="5898640" y="1415021"/>
                </a:moveTo>
                <a:cubicBezTo>
                  <a:pt x="5919629" y="1415021"/>
                  <a:pt x="5930123" y="1428209"/>
                  <a:pt x="5930123" y="1454583"/>
                </a:cubicBezTo>
                <a:lnTo>
                  <a:pt x="5930123" y="1711576"/>
                </a:lnTo>
                <a:cubicBezTo>
                  <a:pt x="5930123" y="1738408"/>
                  <a:pt x="5919629" y="1751824"/>
                  <a:pt x="5898640" y="1751824"/>
                </a:cubicBezTo>
                <a:cubicBezTo>
                  <a:pt x="5877645" y="1751824"/>
                  <a:pt x="5867147" y="1738408"/>
                  <a:pt x="5867147" y="1711576"/>
                </a:cubicBezTo>
                <a:lnTo>
                  <a:pt x="5867147" y="1454583"/>
                </a:lnTo>
                <a:cubicBezTo>
                  <a:pt x="5867147" y="1428209"/>
                  <a:pt x="5877645" y="1415021"/>
                  <a:pt x="5898640" y="1415021"/>
                </a:cubicBezTo>
                <a:close/>
                <a:moveTo>
                  <a:pt x="5638339" y="1341437"/>
                </a:moveTo>
                <a:cubicBezTo>
                  <a:pt x="5631774" y="1359132"/>
                  <a:pt x="5625000" y="1371780"/>
                  <a:pt x="5618017" y="1379381"/>
                </a:cubicBezTo>
                <a:cubicBezTo>
                  <a:pt x="5611034" y="1386982"/>
                  <a:pt x="5601686" y="1392425"/>
                  <a:pt x="5589974" y="1395712"/>
                </a:cubicBezTo>
                <a:cubicBezTo>
                  <a:pt x="5578262" y="1398998"/>
                  <a:pt x="5559879" y="1400641"/>
                  <a:pt x="5534826" y="1400641"/>
                </a:cubicBezTo>
                <a:lnTo>
                  <a:pt x="5534826" y="1466146"/>
                </a:lnTo>
                <a:lnTo>
                  <a:pt x="5612193" y="1466146"/>
                </a:lnTo>
                <a:lnTo>
                  <a:pt x="5612193" y="1825408"/>
                </a:lnTo>
                <a:lnTo>
                  <a:pt x="5699911" y="1825408"/>
                </a:lnTo>
                <a:lnTo>
                  <a:pt x="5699911" y="1341437"/>
                </a:lnTo>
                <a:close/>
                <a:moveTo>
                  <a:pt x="5898640" y="1334708"/>
                </a:moveTo>
                <a:cubicBezTo>
                  <a:pt x="5860214" y="1334708"/>
                  <a:pt x="5830739" y="1345686"/>
                  <a:pt x="5810215" y="1367642"/>
                </a:cubicBezTo>
                <a:cubicBezTo>
                  <a:pt x="5789691" y="1389599"/>
                  <a:pt x="5779429" y="1420147"/>
                  <a:pt x="5779429" y="1459287"/>
                </a:cubicBezTo>
                <a:lnTo>
                  <a:pt x="5779429" y="1706872"/>
                </a:lnTo>
                <a:cubicBezTo>
                  <a:pt x="5779429" y="1746391"/>
                  <a:pt x="5789709" y="1777149"/>
                  <a:pt x="5810269" y="1799144"/>
                </a:cubicBezTo>
                <a:cubicBezTo>
                  <a:pt x="5830828" y="1821140"/>
                  <a:pt x="5860286" y="1832138"/>
                  <a:pt x="5898640" y="1832138"/>
                </a:cubicBezTo>
                <a:cubicBezTo>
                  <a:pt x="5936916" y="1832138"/>
                  <a:pt x="5966354" y="1821120"/>
                  <a:pt x="5986953" y="1799085"/>
                </a:cubicBezTo>
                <a:cubicBezTo>
                  <a:pt x="6007552" y="1777051"/>
                  <a:pt x="6017852" y="1746313"/>
                  <a:pt x="6017852" y="1706872"/>
                </a:cubicBezTo>
                <a:lnTo>
                  <a:pt x="6017852" y="1459287"/>
                </a:lnTo>
                <a:cubicBezTo>
                  <a:pt x="6017852" y="1420218"/>
                  <a:pt x="6007570" y="1389688"/>
                  <a:pt x="5987007" y="1367696"/>
                </a:cubicBezTo>
                <a:cubicBezTo>
                  <a:pt x="5966443" y="1345704"/>
                  <a:pt x="5936988" y="1334708"/>
                  <a:pt x="5898640" y="1334708"/>
                </a:cubicBezTo>
                <a:close/>
                <a:moveTo>
                  <a:pt x="0" y="0"/>
                </a:moveTo>
                <a:lnTo>
                  <a:pt x="6181725" y="0"/>
                </a:lnTo>
                <a:lnTo>
                  <a:pt x="61817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538769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Resim 2" descr="Siyah ve beyaz tepeler">
            <a:extLst>
              <a:ext uri="{FF2B5EF4-FFF2-40B4-BE49-F238E27FC236}">
                <a16:creationId xmlns:a16="http://schemas.microsoft.com/office/drawing/2014/main" id="{9A65EA06-8E37-C32D-DE71-2FBADD0611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id="{BDA56282-FFBB-5743-BA8B-00C5C466A23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16FE87E5-28F4-15CC-DF49-0559335436CB}"/>
              </a:ext>
            </a:extLst>
          </p:cNvPr>
          <p:cNvSpPr txBox="1"/>
          <p:nvPr/>
        </p:nvSpPr>
        <p:spPr>
          <a:xfrm>
            <a:off x="-7150608" y="995333"/>
            <a:ext cx="6805060" cy="3181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9600" b="1" kern="100">
                <a:solidFill>
                  <a:schemeClr val="bg1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GİZLİ TEHLİKELER</a:t>
            </a:r>
          </a:p>
        </p:txBody>
      </p:sp>
    </p:spTree>
    <p:extLst>
      <p:ext uri="{BB962C8B-B14F-4D97-AF65-F5344CB8AC3E}">
        <p14:creationId xmlns:p14="http://schemas.microsoft.com/office/powerpoint/2010/main" val="27318147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06 -3.33333E-06 L 0.80586 0.00926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86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Resim 6" descr="Başan gece gökyüzü">
            <a:extLst>
              <a:ext uri="{FF2B5EF4-FFF2-40B4-BE49-F238E27FC236}">
                <a16:creationId xmlns:a16="http://schemas.microsoft.com/office/drawing/2014/main" id="{33A9B924-B59F-0387-9410-DEB92443F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Metin kutusu 7" hidden="1">
            <a:extLst>
              <a:ext uri="{FF2B5EF4-FFF2-40B4-BE49-F238E27FC236}">
                <a16:creationId xmlns:a16="http://schemas.microsoft.com/office/drawing/2014/main" id="{711B15DA-DE9C-D126-D205-9AA62EA9B1B2}"/>
              </a:ext>
            </a:extLst>
          </p:cNvPr>
          <p:cNvSpPr txBox="1"/>
          <p:nvPr/>
        </p:nvSpPr>
        <p:spPr>
          <a:xfrm>
            <a:off x="4107543" y="1371862"/>
            <a:ext cx="42526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b="1">
                <a:solidFill>
                  <a:schemeClr val="bg1"/>
                </a:solidFill>
                <a:latin typeface="Avenir Next LT Pro" panose="020b0504020202020204" pitchFamily="34" charset="-94"/>
              </a:rPr>
              <a:t>SUNUM</a:t>
            </a:r>
          </a:p>
        </p:txBody>
      </p:sp>
      <p:sp>
        <p:nvSpPr>
          <p:cNvPr id="9" name="Metin kutusu 8" hidden="1">
            <a:extLst>
              <a:ext uri="{FF2B5EF4-FFF2-40B4-BE49-F238E27FC236}">
                <a16:creationId xmlns:a16="http://schemas.microsoft.com/office/drawing/2014/main" id="{D491C322-B010-F0AE-C18C-55E0EF01F670}"/>
              </a:ext>
            </a:extLst>
          </p:cNvPr>
          <p:cNvSpPr txBox="1"/>
          <p:nvPr/>
        </p:nvSpPr>
        <p:spPr>
          <a:xfrm>
            <a:off x="4107543" y="2937699"/>
            <a:ext cx="4252686" cy="461665"/>
          </a:xfrm>
          <a:prstGeom prst="rect">
            <a:avLst/>
          </a:prstGeom>
          <a:noFill/>
        </p:spPr>
        <p:txBody>
          <a:bodyPr wrap="square" numCol="10" rtlCol="0">
            <a:spAutoFit/>
          </a:bodyPr>
          <a:lstStyle/>
          <a:p>
            <a:r>
              <a:rPr lang="tr-TR" sz="2400" b="1">
                <a:solidFill>
                  <a:schemeClr val="bg1"/>
                </a:solidFill>
                <a:latin typeface="Avenir Next LT Pro" panose="020b0504020202020204" pitchFamily="34" charset="-94"/>
              </a:rPr>
              <a:t>T   İ   Y   A   T   R   O   D   U   R</a:t>
            </a:r>
          </a:p>
        </p:txBody>
      </p: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BFE6AB1A-278C-0328-E2ED-4033F98C3227}"/>
              </a:ext>
            </a:extLst>
          </p:cNvPr>
          <p:cNvCxnSpPr/>
          <p:nvPr/>
        </p:nvCxnSpPr>
        <p:spPr>
          <a:xfrm>
            <a:off x="3947886" y="2695301"/>
            <a:ext cx="42672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Resim 12">
            <a:extLst>
              <a:ext uri="{FF2B5EF4-FFF2-40B4-BE49-F238E27FC236}">
                <a16:creationId xmlns:a16="http://schemas.microsoft.com/office/drawing/2014/main" id="{69E60D27-84AA-ED87-AAE1-3A6D3492A4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5561"/>
          <a:stretch>
            <a:fillRect/>
          </a:stretch>
        </p:blipFill>
        <p:spPr>
          <a:xfrm>
            <a:off x="3530089" y="1118671"/>
            <a:ext cx="5102794" cy="157663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1D29AA4F-B1A7-5FFF-D571-D4ABD45466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4846" t="-30739" r="-668"/>
          <a:stretch>
            <a:fillRect/>
          </a:stretch>
        </p:blipFill>
        <p:spPr>
          <a:xfrm>
            <a:off x="3802743" y="2695301"/>
            <a:ext cx="4586513" cy="84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3442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Click="0">
        <p159:morph option="byObject"/>
      </p:transition>
    </mc:Choice>
    <mc:Fallback>
      <p:transition spd="slow" advClick="0">
        <p:fade/>
      </p:transition>
    </mc:Fallback>
  </mc:AlternateContent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5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6" name="Dikdörtgen 65">
            <a:extLst>
              <a:ext uri="{FF2B5EF4-FFF2-40B4-BE49-F238E27FC236}">
                <a16:creationId xmlns:a16="http://schemas.microsoft.com/office/drawing/2014/main" id="{9FE334AF-734A-5B82-8D96-BFD1562DB481}"/>
              </a:ext>
            </a:extLst>
          </p:cNvPr>
          <p:cNvSpPr/>
          <p:nvPr/>
        </p:nvSpPr>
        <p:spPr>
          <a:xfrm>
            <a:off x="0" y="-55412"/>
            <a:ext cx="12192000" cy="6905227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8" name="Resim Yer Tutucusu 47" descr="insan yüzü, giyim, adam, ins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D2ABCB87-409D-D88B-BE55-87A9D048146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pic>
        <p:nvPicPr>
          <p:cNvPr id="42" name="Resim Yer Tutucusu 41" descr="ekran görüntüsü, metin içeren bir resim&#10;&#10;Açıklama otomatik olarak oluşturuldu">
            <a:extLst>
              <a:ext uri="{FF2B5EF4-FFF2-40B4-BE49-F238E27FC236}">
                <a16:creationId xmlns:a16="http://schemas.microsoft.com/office/drawing/2014/main" id="{DF17A01E-90F0-D9CD-6EC3-98AAEA772A4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3" r="24393"/>
          <a:stretch>
            <a:fillRect/>
          </a:stretch>
        </p:blipFill>
        <p:spPr>
          <a:xfrm>
            <a:off x="15400299" y="2469363"/>
            <a:ext cx="1904400" cy="2091600"/>
          </a:xfrm>
        </p:spPr>
      </p:pic>
      <p:pic>
        <p:nvPicPr>
          <p:cNvPr id="40" name="Resim Yer Tutucusu 39" descr="giyim, kişi, şahıs, ayakkabı, iç mekan içeren bir resim&#10;&#10;Açıklama otomatik olarak oluşturuldu">
            <a:extLst>
              <a:ext uri="{FF2B5EF4-FFF2-40B4-BE49-F238E27FC236}">
                <a16:creationId xmlns:a16="http://schemas.microsoft.com/office/drawing/2014/main" id="{B4E3DA26-09E8-B526-A5E8-1CA65A17E22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5" r="19195"/>
          <a:stretch>
            <a:fillRect/>
          </a:stretch>
        </p:blipFill>
        <p:spPr>
          <a:xfrm>
            <a:off x="13060496" y="2470973"/>
            <a:ext cx="1904400" cy="2091600"/>
          </a:xfrm>
        </p:spPr>
      </p:pic>
      <p:sp>
        <p:nvSpPr>
          <p:cNvPr id="19" name="Resim Yer Tutucusu 18">
            <a:extLst>
              <a:ext uri="{FF2B5EF4-FFF2-40B4-BE49-F238E27FC236}">
                <a16:creationId xmlns:a16="http://schemas.microsoft.com/office/drawing/2014/main" id="{2B2B6DC8-425A-9CF7-10C7-A80FA76715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" name="Resim Yer Tutucusu 101" descr="kişi, şahıs, dizüstü, iç mekan, kahve fincanı içeren bir resim&#10;&#10;Açıklama otomatik olarak oluşturuldu">
            <a:extLst>
              <a:ext uri="{FF2B5EF4-FFF2-40B4-BE49-F238E27FC236}">
                <a16:creationId xmlns:a16="http://schemas.microsoft.com/office/drawing/2014/main" id="{7EF9F183-7935-B91A-F138-B2FE22E1AA4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sp>
        <p:nvSpPr>
          <p:cNvPr id="49" name="Metin kutusu 48">
            <a:extLst>
              <a:ext uri="{FF2B5EF4-FFF2-40B4-BE49-F238E27FC236}">
                <a16:creationId xmlns:a16="http://schemas.microsoft.com/office/drawing/2014/main" id="{6E864B8A-90D1-F45C-7C48-F2FD471A9EB0}"/>
              </a:ext>
            </a:extLst>
          </p:cNvPr>
          <p:cNvSpPr txBox="1"/>
          <p:nvPr/>
        </p:nvSpPr>
        <p:spPr>
          <a:xfrm>
            <a:off x="1203099" y="611911"/>
            <a:ext cx="3777206" cy="99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tr-TR" sz="2800" kern="1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Sunucunun kendini haklı çıkartma isteği</a:t>
            </a:r>
          </a:p>
        </p:txBody>
      </p:sp>
      <p:sp>
        <p:nvSpPr>
          <p:cNvPr id="50" name="Metin kutusu 49">
            <a:extLst>
              <a:ext uri="{FF2B5EF4-FFF2-40B4-BE49-F238E27FC236}">
                <a16:creationId xmlns:a16="http://schemas.microsoft.com/office/drawing/2014/main" id="{0D8EFE70-1A7C-0C8E-2F98-6491EE1B7435}"/>
              </a:ext>
            </a:extLst>
          </p:cNvPr>
          <p:cNvSpPr txBox="1"/>
          <p:nvPr/>
        </p:nvSpPr>
        <p:spPr>
          <a:xfrm>
            <a:off x="8501555" y="2095852"/>
            <a:ext cx="1463705" cy="32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Alışkanlıklar</a:t>
            </a:r>
            <a:endParaRPr lang="tr-TR" sz="1400" kern="100"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26A1C275-E8A6-AFD8-F6C6-6EFEBBFAA12F}"/>
              </a:ext>
            </a:extLst>
          </p:cNvPr>
          <p:cNvSpPr txBox="1"/>
          <p:nvPr/>
        </p:nvSpPr>
        <p:spPr>
          <a:xfrm>
            <a:off x="10615711" y="1875457"/>
            <a:ext cx="2089242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Düzeltme, Beğenilme ve Başarma Arzusu</a:t>
            </a:r>
            <a:endParaRPr lang="tr-TR" sz="1400" kern="100"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CF28ACDB-5C93-F76C-5836-32E0F171E588}"/>
              </a:ext>
            </a:extLst>
          </p:cNvPr>
          <p:cNvSpPr txBox="1"/>
          <p:nvPr/>
        </p:nvSpPr>
        <p:spPr>
          <a:xfrm>
            <a:off x="12948255" y="1865341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İyi bir sunum olmalı algısı</a:t>
            </a:r>
            <a:endParaRPr lang="tr-TR" sz="1400" kern="100"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id="{EAF7314F-91D7-A9B9-8B59-6C2C45CE5D4A}"/>
              </a:ext>
            </a:extLst>
          </p:cNvPr>
          <p:cNvSpPr txBox="1"/>
          <p:nvPr/>
        </p:nvSpPr>
        <p:spPr>
          <a:xfrm>
            <a:off x="15724750" y="2105968"/>
            <a:ext cx="1101016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Teknoloji </a:t>
            </a:r>
            <a:endParaRPr lang="tr-TR" sz="1400" kern="100"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11A90DA3-ED2E-9EE4-F2D3-B728888E5251}"/>
              </a:ext>
            </a:extLst>
          </p:cNvPr>
          <p:cNvSpPr txBox="1"/>
          <p:nvPr/>
        </p:nvSpPr>
        <p:spPr>
          <a:xfrm>
            <a:off x="17629150" y="1875457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Hareket edilemeyen ortam</a:t>
            </a:r>
            <a:endParaRPr lang="tr-TR" sz="1400" kern="100"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16827956-DCF2-27B1-3F28-00B9E17C4BC8}"/>
              </a:ext>
            </a:extLst>
          </p:cNvPr>
          <p:cNvSpPr txBox="1"/>
          <p:nvPr/>
        </p:nvSpPr>
        <p:spPr>
          <a:xfrm>
            <a:off x="20015408" y="2095852"/>
            <a:ext cx="1917700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Özgeçmiş sunumu </a:t>
            </a:r>
            <a:endParaRPr lang="tr-TR" sz="1400" kern="100"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pic>
        <p:nvPicPr>
          <p:cNvPr id="63" name="Resim Yer Tutucusu 62" descr="perde, mobilya, tiyatro perdesi, kırmızı içeren bir resim&#10;&#10;Açıklama otomatik olarak oluşturuldu">
            <a:extLst>
              <a:ext uri="{FF2B5EF4-FFF2-40B4-BE49-F238E27FC236}">
                <a16:creationId xmlns:a16="http://schemas.microsoft.com/office/drawing/2014/main" id="{447CC595-9DCC-EAE8-7B90-B155A46B4B6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8C8150D8-48F7-915D-77A6-51A92366D860}"/>
              </a:ext>
            </a:extLst>
          </p:cNvPr>
          <p:cNvCxnSpPr/>
          <p:nvPr/>
        </p:nvCxnSpPr>
        <p:spPr>
          <a:xfrm flipH="1">
            <a:off x="843099" y="972458"/>
            <a:ext cx="0" cy="492893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hlinkClick r:id="rId7" action="ppaction://hlinksldjump"/>
            <a:extLst>
              <a:ext uri="{FF2B5EF4-FFF2-40B4-BE49-F238E27FC236}">
                <a16:creationId xmlns:a16="http://schemas.microsoft.com/office/drawing/2014/main" id="{44AAC916-CEDE-0577-CBF6-8D35F170BD9D}"/>
              </a:ext>
            </a:extLst>
          </p:cNvPr>
          <p:cNvSpPr/>
          <p:nvPr/>
        </p:nvSpPr>
        <p:spPr>
          <a:xfrm flipV="1">
            <a:off x="663099" y="801323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86" name="Oval 85">
            <a:hlinkClick r:id="rId8" action="ppaction://hlinksldjump"/>
            <a:extLst>
              <a:ext uri="{FF2B5EF4-FFF2-40B4-BE49-F238E27FC236}">
                <a16:creationId xmlns:a16="http://schemas.microsoft.com/office/drawing/2014/main" id="{D28A9028-8A2D-1DE6-AE5E-75FD912DF9C3}"/>
              </a:ext>
            </a:extLst>
          </p:cNvPr>
          <p:cNvSpPr/>
          <p:nvPr/>
        </p:nvSpPr>
        <p:spPr>
          <a:xfrm flipV="1">
            <a:off x="708099" y="1611608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FE19941E-181B-F363-CD2C-81F00AE36832}"/>
              </a:ext>
            </a:extLst>
          </p:cNvPr>
          <p:cNvSpPr/>
          <p:nvPr/>
        </p:nvSpPr>
        <p:spPr>
          <a:xfrm flipV="1">
            <a:off x="708099" y="24276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88" name="Oval 87">
            <a:hlinkClick r:id="rId9" action="ppaction://hlinksldjump"/>
            <a:extLst>
              <a:ext uri="{FF2B5EF4-FFF2-40B4-BE49-F238E27FC236}">
                <a16:creationId xmlns:a16="http://schemas.microsoft.com/office/drawing/2014/main" id="{D5BB3DEA-6FDE-0758-C2DC-447FDD292034}"/>
              </a:ext>
            </a:extLst>
          </p:cNvPr>
          <p:cNvSpPr/>
          <p:nvPr/>
        </p:nvSpPr>
        <p:spPr>
          <a:xfrm flipV="1">
            <a:off x="708099" y="3246773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89" name="Oval 88">
            <a:hlinkClick r:id="rId10" action="ppaction://hlinksldjump"/>
            <a:extLst>
              <a:ext uri="{FF2B5EF4-FFF2-40B4-BE49-F238E27FC236}">
                <a16:creationId xmlns:a16="http://schemas.microsoft.com/office/drawing/2014/main" id="{DD00A9C7-EF6A-26DA-5B2C-80C1365ED534}"/>
              </a:ext>
            </a:extLst>
          </p:cNvPr>
          <p:cNvSpPr/>
          <p:nvPr/>
        </p:nvSpPr>
        <p:spPr>
          <a:xfrm flipV="1">
            <a:off x="709369" y="4041087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0" name="Oval 89">
            <a:hlinkClick r:id="rId11" action="ppaction://hlinksldjump"/>
            <a:extLst>
              <a:ext uri="{FF2B5EF4-FFF2-40B4-BE49-F238E27FC236}">
                <a16:creationId xmlns:a16="http://schemas.microsoft.com/office/drawing/2014/main" id="{2371E47E-D0EB-3F1D-F496-3F24145D1831}"/>
              </a:ext>
            </a:extLst>
          </p:cNvPr>
          <p:cNvSpPr/>
          <p:nvPr/>
        </p:nvSpPr>
        <p:spPr>
          <a:xfrm flipV="1">
            <a:off x="708099" y="4835402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1" name="Oval 90">
            <a:hlinkClick r:id="rId12" action="ppaction://hlinksldjump"/>
            <a:extLst>
              <a:ext uri="{FF2B5EF4-FFF2-40B4-BE49-F238E27FC236}">
                <a16:creationId xmlns:a16="http://schemas.microsoft.com/office/drawing/2014/main" id="{2FF11EA5-214C-313F-2490-35E6A82CA0D1}"/>
              </a:ext>
            </a:extLst>
          </p:cNvPr>
          <p:cNvSpPr/>
          <p:nvPr/>
        </p:nvSpPr>
        <p:spPr>
          <a:xfrm flipV="1">
            <a:off x="708099" y="56711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9" name="Serbest Form: Şekil 98">
            <a:hlinkClick action="ppaction://hlinkshowjump?jump=previousslide"/>
            <a:extLst>
              <a:ext uri="{FF2B5EF4-FFF2-40B4-BE49-F238E27FC236}">
                <a16:creationId xmlns:a16="http://schemas.microsoft.com/office/drawing/2014/main" id="{CB37EF7D-9679-7540-F821-548A24802B68}"/>
              </a:ext>
            </a:extLst>
          </p:cNvPr>
          <p:cNvSpPr/>
          <p:nvPr/>
        </p:nvSpPr>
        <p:spPr>
          <a:xfrm flipH="1">
            <a:off x="5499907" y="5333836"/>
            <a:ext cx="337348" cy="337348"/>
          </a:xfrm>
          <a:custGeom>
            <a:gdLst>
              <a:gd name="connsiteX0" fmla="*/ 214719 w 337348"/>
              <a:gd name="connsiteY0" fmla="*/ 98953 h 337348"/>
              <a:gd name="connsiteX1" fmla="*/ 208442 w 337348"/>
              <a:gd name="connsiteY1" fmla="*/ 99062 h 337348"/>
              <a:gd name="connsiteX2" fmla="*/ 208442 w 337348"/>
              <a:gd name="connsiteY2" fmla="*/ 105230 h 337348"/>
              <a:gd name="connsiteX3" fmla="*/ 267372 w 337348"/>
              <a:gd name="connsiteY3" fmla="*/ 164159 h 337348"/>
              <a:gd name="connsiteX4" fmla="*/ 267341 w 337348"/>
              <a:gd name="connsiteY4" fmla="*/ 164234 h 337348"/>
              <a:gd name="connsiteX5" fmla="*/ 62140 w 337348"/>
              <a:gd name="connsiteY5" fmla="*/ 164234 h 337348"/>
              <a:gd name="connsiteX6" fmla="*/ 57701 w 337348"/>
              <a:gd name="connsiteY6" fmla="*/ 168673 h 337348"/>
              <a:gd name="connsiteX7" fmla="*/ 62140 w 337348"/>
              <a:gd name="connsiteY7" fmla="*/ 173112 h 337348"/>
              <a:gd name="connsiteX8" fmla="*/ 267341 w 337348"/>
              <a:gd name="connsiteY8" fmla="*/ 173112 h 337348"/>
              <a:gd name="connsiteX9" fmla="*/ 267385 w 337348"/>
              <a:gd name="connsiteY9" fmla="*/ 173157 h 337348"/>
              <a:gd name="connsiteX10" fmla="*/ 267372 w 337348"/>
              <a:gd name="connsiteY10" fmla="*/ 173187 h 337348"/>
              <a:gd name="connsiteX11" fmla="*/ 208442 w 337348"/>
              <a:gd name="connsiteY11" fmla="*/ 232117 h 337348"/>
              <a:gd name="connsiteX12" fmla="*/ 208333 w 337348"/>
              <a:gd name="connsiteY12" fmla="*/ 238393 h 337348"/>
              <a:gd name="connsiteX13" fmla="*/ 214610 w 337348"/>
              <a:gd name="connsiteY13" fmla="*/ 238503 h 337348"/>
              <a:gd name="connsiteX14" fmla="*/ 214719 w 337348"/>
              <a:gd name="connsiteY14" fmla="*/ 238393 h 337348"/>
              <a:gd name="connsiteX15" fmla="*/ 281301 w 337348"/>
              <a:gd name="connsiteY15" fmla="*/ 171811 h 337348"/>
              <a:gd name="connsiteX16" fmla="*/ 281301 w 337348"/>
              <a:gd name="connsiteY16" fmla="*/ 165535 h 337348"/>
              <a:gd name="connsiteX17" fmla="*/ 168674 w 337348"/>
              <a:gd name="connsiteY17" fmla="*/ 8877 h 337348"/>
              <a:gd name="connsiteX18" fmla="*/ 328471 w 337348"/>
              <a:gd name="connsiteY18" fmla="*/ 168674 h 337348"/>
              <a:gd name="connsiteX19" fmla="*/ 168674 w 337348"/>
              <a:gd name="connsiteY19" fmla="*/ 328471 h 337348"/>
              <a:gd name="connsiteX20" fmla="*/ 8877 w 337348"/>
              <a:gd name="connsiteY20" fmla="*/ 168674 h 337348"/>
              <a:gd name="connsiteX21" fmla="*/ 168674 w 337348"/>
              <a:gd name="connsiteY21" fmla="*/ 8877 h 337348"/>
              <a:gd name="connsiteX22" fmla="*/ 168674 w 337348"/>
              <a:gd name="connsiteY22" fmla="*/ 0 h 337348"/>
              <a:gd name="connsiteX23" fmla="*/ 0 w 337348"/>
              <a:gd name="connsiteY23" fmla="*/ 168674 h 337348"/>
              <a:gd name="connsiteX24" fmla="*/ 168674 w 337348"/>
              <a:gd name="connsiteY24" fmla="*/ 337348 h 337348"/>
              <a:gd name="connsiteX25" fmla="*/ 337348 w 337348"/>
              <a:gd name="connsiteY25" fmla="*/ 168674 h 337348"/>
              <a:gd name="connsiteX26" fmla="*/ 168674 w 337348"/>
              <a:gd name="connsiteY26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37348" h="337348">
                <a:moveTo>
                  <a:pt x="214719" y="98953"/>
                </a:moveTo>
                <a:cubicBezTo>
                  <a:pt x="212955" y="97250"/>
                  <a:pt x="210146" y="97299"/>
                  <a:pt x="208442" y="99062"/>
                </a:cubicBezTo>
                <a:cubicBezTo>
                  <a:pt x="206781" y="100782"/>
                  <a:pt x="206781" y="103510"/>
                  <a:pt x="208442" y="105230"/>
                </a:cubicBezTo>
                <a:lnTo>
                  <a:pt x="267372" y="164159"/>
                </a:lnTo>
                <a:cubicBezTo>
                  <a:pt x="267412" y="164199"/>
                  <a:pt x="267398" y="164234"/>
                  <a:pt x="267341" y="164234"/>
                </a:cubicBezTo>
                <a:lnTo>
                  <a:pt x="62140" y="164234"/>
                </a:lnTo>
                <a:cubicBezTo>
                  <a:pt x="59688" y="164234"/>
                  <a:pt x="57701" y="166222"/>
                  <a:pt x="57701" y="168673"/>
                </a:cubicBezTo>
                <a:cubicBezTo>
                  <a:pt x="57701" y="171125"/>
                  <a:pt x="59688" y="173112"/>
                  <a:pt x="62140" y="173112"/>
                </a:cubicBezTo>
                <a:lnTo>
                  <a:pt x="267341" y="173112"/>
                </a:lnTo>
                <a:cubicBezTo>
                  <a:pt x="267365" y="173112"/>
                  <a:pt x="267385" y="173133"/>
                  <a:pt x="267385" y="173157"/>
                </a:cubicBezTo>
                <a:cubicBezTo>
                  <a:pt x="267384" y="173168"/>
                  <a:pt x="267380" y="173180"/>
                  <a:pt x="267372" y="173187"/>
                </a:cubicBezTo>
                <a:lnTo>
                  <a:pt x="208442" y="232117"/>
                </a:lnTo>
                <a:cubicBezTo>
                  <a:pt x="206679" y="233820"/>
                  <a:pt x="206630" y="236630"/>
                  <a:pt x="208333" y="238393"/>
                </a:cubicBezTo>
                <a:cubicBezTo>
                  <a:pt x="210036" y="240157"/>
                  <a:pt x="212847" y="240205"/>
                  <a:pt x="214610" y="238503"/>
                </a:cubicBezTo>
                <a:cubicBezTo>
                  <a:pt x="214647" y="238466"/>
                  <a:pt x="214683" y="238430"/>
                  <a:pt x="214719" y="238393"/>
                </a:cubicBezTo>
                <a:lnTo>
                  <a:pt x="281301" y="171811"/>
                </a:lnTo>
                <a:cubicBezTo>
                  <a:pt x="283034" y="170078"/>
                  <a:pt x="283034" y="167268"/>
                  <a:pt x="281301" y="165535"/>
                </a:cubicBezTo>
                <a:close/>
                <a:moveTo>
                  <a:pt x="168674" y="8877"/>
                </a:moveTo>
                <a:cubicBezTo>
                  <a:pt x="256889" y="8970"/>
                  <a:pt x="328378" y="80459"/>
                  <a:pt x="328471" y="168674"/>
                </a:cubicBezTo>
                <a:cubicBezTo>
                  <a:pt x="328471" y="256927"/>
                  <a:pt x="256928" y="328471"/>
                  <a:pt x="168674" y="328471"/>
                </a:cubicBezTo>
                <a:cubicBezTo>
                  <a:pt x="80421" y="328471"/>
                  <a:pt x="8877" y="256927"/>
                  <a:pt x="8877" y="168674"/>
                </a:cubicBezTo>
                <a:cubicBezTo>
                  <a:pt x="8877" y="80420"/>
                  <a:pt x="80421" y="8877"/>
                  <a:pt x="168674" y="8877"/>
                </a:cubicBezTo>
                <a:close/>
                <a:moveTo>
                  <a:pt x="168674" y="0"/>
                </a:moveTo>
                <a:cubicBezTo>
                  <a:pt x="75518" y="0"/>
                  <a:pt x="0" y="75518"/>
                  <a:pt x="0" y="168674"/>
                </a:cubicBezTo>
                <a:cubicBezTo>
                  <a:pt x="0" y="261830"/>
                  <a:pt x="75518" y="337348"/>
                  <a:pt x="168674" y="337348"/>
                </a:cubicBezTo>
                <a:cubicBezTo>
                  <a:pt x="261830" y="337348"/>
                  <a:pt x="337348" y="261830"/>
                  <a:pt x="337348" y="168674"/>
                </a:cubicBezTo>
                <a:cubicBezTo>
                  <a:pt x="337348" y="75518"/>
                  <a:pt x="261830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sp>
        <p:nvSpPr>
          <p:cNvPr id="100" name="Serbest Form: Şekil 99">
            <a:hlinkClick action="ppaction://hlinkshowjump?jump=nextslide"/>
            <a:extLst>
              <a:ext uri="{FF2B5EF4-FFF2-40B4-BE49-F238E27FC236}">
                <a16:creationId xmlns:a16="http://schemas.microsoft.com/office/drawing/2014/main" id="{6721148B-2DA0-04DC-EC73-1D5A51C363EB}"/>
              </a:ext>
            </a:extLst>
          </p:cNvPr>
          <p:cNvSpPr/>
          <p:nvPr/>
        </p:nvSpPr>
        <p:spPr>
          <a:xfrm>
            <a:off x="6011528" y="5333836"/>
            <a:ext cx="337348" cy="337348"/>
          </a:xfrm>
          <a:custGeom>
            <a:gdLst>
              <a:gd name="connsiteX0" fmla="*/ 211766 w 337348"/>
              <a:gd name="connsiteY0" fmla="*/ 98953 h 337348"/>
              <a:gd name="connsiteX1" fmla="*/ 278348 w 337348"/>
              <a:gd name="connsiteY1" fmla="*/ 165535 h 337348"/>
              <a:gd name="connsiteX2" fmla="*/ 278348 w 337348"/>
              <a:gd name="connsiteY2" fmla="*/ 171811 h 337348"/>
              <a:gd name="connsiteX3" fmla="*/ 211766 w 337348"/>
              <a:gd name="connsiteY3" fmla="*/ 238393 h 337348"/>
              <a:gd name="connsiteX4" fmla="*/ 211657 w 337348"/>
              <a:gd name="connsiteY4" fmla="*/ 238503 h 337348"/>
              <a:gd name="connsiteX5" fmla="*/ 205380 w 337348"/>
              <a:gd name="connsiteY5" fmla="*/ 238393 h 337348"/>
              <a:gd name="connsiteX6" fmla="*/ 205489 w 337348"/>
              <a:gd name="connsiteY6" fmla="*/ 232117 h 337348"/>
              <a:gd name="connsiteX7" fmla="*/ 264419 w 337348"/>
              <a:gd name="connsiteY7" fmla="*/ 173187 h 337348"/>
              <a:gd name="connsiteX8" fmla="*/ 264432 w 337348"/>
              <a:gd name="connsiteY8" fmla="*/ 173157 h 337348"/>
              <a:gd name="connsiteX9" fmla="*/ 264388 w 337348"/>
              <a:gd name="connsiteY9" fmla="*/ 173112 h 337348"/>
              <a:gd name="connsiteX10" fmla="*/ 59187 w 337348"/>
              <a:gd name="connsiteY10" fmla="*/ 173112 h 337348"/>
              <a:gd name="connsiteX11" fmla="*/ 54748 w 337348"/>
              <a:gd name="connsiteY11" fmla="*/ 168673 h 337348"/>
              <a:gd name="connsiteX12" fmla="*/ 59187 w 337348"/>
              <a:gd name="connsiteY12" fmla="*/ 164234 h 337348"/>
              <a:gd name="connsiteX13" fmla="*/ 264388 w 337348"/>
              <a:gd name="connsiteY13" fmla="*/ 164234 h 337348"/>
              <a:gd name="connsiteX14" fmla="*/ 264419 w 337348"/>
              <a:gd name="connsiteY14" fmla="*/ 164159 h 337348"/>
              <a:gd name="connsiteX15" fmla="*/ 205489 w 337348"/>
              <a:gd name="connsiteY15" fmla="*/ 105230 h 337348"/>
              <a:gd name="connsiteX16" fmla="*/ 205489 w 337348"/>
              <a:gd name="connsiteY16" fmla="*/ 99062 h 337348"/>
              <a:gd name="connsiteX17" fmla="*/ 211766 w 337348"/>
              <a:gd name="connsiteY17" fmla="*/ 98953 h 337348"/>
              <a:gd name="connsiteX18" fmla="*/ 168674 w 337348"/>
              <a:gd name="connsiteY18" fmla="*/ 8878 h 337348"/>
              <a:gd name="connsiteX19" fmla="*/ 8878 w 337348"/>
              <a:gd name="connsiteY19" fmla="*/ 168674 h 337348"/>
              <a:gd name="connsiteX20" fmla="*/ 168674 w 337348"/>
              <a:gd name="connsiteY20" fmla="*/ 328471 h 337348"/>
              <a:gd name="connsiteX21" fmla="*/ 328471 w 337348"/>
              <a:gd name="connsiteY21" fmla="*/ 168674 h 337348"/>
              <a:gd name="connsiteX22" fmla="*/ 168674 w 337348"/>
              <a:gd name="connsiteY22" fmla="*/ 8878 h 337348"/>
              <a:gd name="connsiteX23" fmla="*/ 168674 w 337348"/>
              <a:gd name="connsiteY23" fmla="*/ 0 h 337348"/>
              <a:gd name="connsiteX24" fmla="*/ 337348 w 337348"/>
              <a:gd name="connsiteY24" fmla="*/ 168674 h 337348"/>
              <a:gd name="connsiteX25" fmla="*/ 168674 w 337348"/>
              <a:gd name="connsiteY25" fmla="*/ 337348 h 337348"/>
              <a:gd name="connsiteX26" fmla="*/ 0 w 337348"/>
              <a:gd name="connsiteY26" fmla="*/ 168674 h 337348"/>
              <a:gd name="connsiteX27" fmla="*/ 168674 w 337348"/>
              <a:gd name="connsiteY27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37348" h="337348">
                <a:moveTo>
                  <a:pt x="211766" y="98953"/>
                </a:moveTo>
                <a:lnTo>
                  <a:pt x="278348" y="165535"/>
                </a:lnTo>
                <a:cubicBezTo>
                  <a:pt x="280081" y="167268"/>
                  <a:pt x="280081" y="170078"/>
                  <a:pt x="278348" y="171811"/>
                </a:cubicBezTo>
                <a:lnTo>
                  <a:pt x="211766" y="238393"/>
                </a:lnTo>
                <a:cubicBezTo>
                  <a:pt x="211730" y="238430"/>
                  <a:pt x="211694" y="238466"/>
                  <a:pt x="211657" y="238503"/>
                </a:cubicBezTo>
                <a:cubicBezTo>
                  <a:pt x="209894" y="240205"/>
                  <a:pt x="207083" y="240157"/>
                  <a:pt x="205380" y="238393"/>
                </a:cubicBezTo>
                <a:cubicBezTo>
                  <a:pt x="203677" y="236630"/>
                  <a:pt x="203726" y="233820"/>
                  <a:pt x="205489" y="232117"/>
                </a:cubicBezTo>
                <a:lnTo>
                  <a:pt x="264419" y="173187"/>
                </a:lnTo>
                <a:cubicBezTo>
                  <a:pt x="264427" y="173180"/>
                  <a:pt x="264431" y="173168"/>
                  <a:pt x="264432" y="173157"/>
                </a:cubicBezTo>
                <a:cubicBezTo>
                  <a:pt x="264432" y="173133"/>
                  <a:pt x="264412" y="173112"/>
                  <a:pt x="264388" y="173112"/>
                </a:cubicBezTo>
                <a:lnTo>
                  <a:pt x="59187" y="173112"/>
                </a:lnTo>
                <a:cubicBezTo>
                  <a:pt x="56735" y="173112"/>
                  <a:pt x="54748" y="171125"/>
                  <a:pt x="54748" y="168673"/>
                </a:cubicBezTo>
                <a:cubicBezTo>
                  <a:pt x="54748" y="166222"/>
                  <a:pt x="56735" y="164234"/>
                  <a:pt x="59187" y="164234"/>
                </a:cubicBezTo>
                <a:lnTo>
                  <a:pt x="264388" y="164234"/>
                </a:lnTo>
                <a:cubicBezTo>
                  <a:pt x="264445" y="164234"/>
                  <a:pt x="264459" y="164199"/>
                  <a:pt x="264419" y="164159"/>
                </a:cubicBezTo>
                <a:lnTo>
                  <a:pt x="205489" y="105230"/>
                </a:lnTo>
                <a:cubicBezTo>
                  <a:pt x="203828" y="103510"/>
                  <a:pt x="203828" y="100782"/>
                  <a:pt x="205489" y="99062"/>
                </a:cubicBezTo>
                <a:cubicBezTo>
                  <a:pt x="207193" y="97299"/>
                  <a:pt x="210002" y="97250"/>
                  <a:pt x="211766" y="98953"/>
                </a:cubicBezTo>
                <a:close/>
                <a:moveTo>
                  <a:pt x="168674" y="8878"/>
                </a:moveTo>
                <a:cubicBezTo>
                  <a:pt x="80460" y="8971"/>
                  <a:pt x="8971" y="80460"/>
                  <a:pt x="8878" y="168674"/>
                </a:cubicBezTo>
                <a:cubicBezTo>
                  <a:pt x="8878" y="256927"/>
                  <a:pt x="80421" y="328471"/>
                  <a:pt x="168674" y="328471"/>
                </a:cubicBezTo>
                <a:cubicBezTo>
                  <a:pt x="256927" y="328471"/>
                  <a:pt x="328471" y="256927"/>
                  <a:pt x="328471" y="168674"/>
                </a:cubicBezTo>
                <a:cubicBezTo>
                  <a:pt x="328471" y="80421"/>
                  <a:pt x="256927" y="8878"/>
                  <a:pt x="168674" y="8878"/>
                </a:cubicBezTo>
                <a:close/>
                <a:moveTo>
                  <a:pt x="168674" y="0"/>
                </a:moveTo>
                <a:cubicBezTo>
                  <a:pt x="261830" y="0"/>
                  <a:pt x="337348" y="75518"/>
                  <a:pt x="337348" y="168674"/>
                </a:cubicBezTo>
                <a:cubicBezTo>
                  <a:pt x="337348" y="261830"/>
                  <a:pt x="261830" y="337348"/>
                  <a:pt x="168674" y="337348"/>
                </a:cubicBezTo>
                <a:cubicBezTo>
                  <a:pt x="75518" y="337348"/>
                  <a:pt x="0" y="261830"/>
                  <a:pt x="0" y="168674"/>
                </a:cubicBezTo>
                <a:cubicBezTo>
                  <a:pt x="0" y="75518"/>
                  <a:pt x="75518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pic>
        <p:nvPicPr>
          <p:cNvPr id="21" name="Resim Yer Tutucusu 20" descr="başlama, mezuniyet, insan yüzü, Akademik elbise içeren bir resim&#10;&#10;Açıklama otomatik olarak oluşturuldu">
            <a:extLst>
              <a:ext uri="{FF2B5EF4-FFF2-40B4-BE49-F238E27FC236}">
                <a16:creationId xmlns:a16="http://schemas.microsoft.com/office/drawing/2014/main" id="{CE98D489-4941-C8FC-C556-A2927072CB1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2" r="19672"/>
          <a:stretch>
            <a:fillRect/>
          </a:stretch>
        </p:blipFill>
        <p:spPr>
          <a:xfrm>
            <a:off x="10609061" y="2375199"/>
            <a:ext cx="2042214" cy="2242961"/>
          </a:xfrm>
        </p:spPr>
      </p:pic>
      <p:pic>
        <p:nvPicPr>
          <p:cNvPr id="31" name="Resim Yer Tutucusu 30" descr="kişi, şahıs, insanlar, giyim, grup içeren bir resim&#10;&#10;Açıklama otomatik olarak oluşturuldu">
            <a:extLst>
              <a:ext uri="{FF2B5EF4-FFF2-40B4-BE49-F238E27FC236}">
                <a16:creationId xmlns:a16="http://schemas.microsoft.com/office/drawing/2014/main" id="{75242552-E804-E62D-2630-188CC397904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1" r="25331"/>
          <a:stretch>
            <a:fillRect/>
          </a:stretch>
        </p:blipFill>
        <p:spPr>
          <a:xfrm>
            <a:off x="5275200" y="1689002"/>
            <a:ext cx="2530800" cy="3416400"/>
          </a:xfrm>
        </p:spPr>
      </p:pic>
    </p:spTree>
    <p:extLst>
      <p:ext uri="{BB962C8B-B14F-4D97-AF65-F5344CB8AC3E}">
        <p14:creationId xmlns:p14="http://schemas.microsoft.com/office/powerpoint/2010/main" val="13204658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6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6" name="Dikdörtgen 75">
            <a:extLst>
              <a:ext uri="{FF2B5EF4-FFF2-40B4-BE49-F238E27FC236}">
                <a16:creationId xmlns:a16="http://schemas.microsoft.com/office/drawing/2014/main" id="{7402B9CA-E12A-EDCF-1DD0-F580B7E4959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1" name="Resim Yer Tutucusu 31" descr="kişi, şahıs, insanlar, giyim, grup içeren bir resim&#10;&#10;Açıklama otomatik olarak oluşturuldu">
            <a:extLst>
              <a:ext uri="{FF2B5EF4-FFF2-40B4-BE49-F238E27FC236}">
                <a16:creationId xmlns:a16="http://schemas.microsoft.com/office/drawing/2014/main" id="{F5DF8F23-B969-24E8-69C5-15ACFE003AB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6" r="19696"/>
          <a:stretch>
            <a:fillRect/>
          </a:stretch>
        </p:blipFill>
        <p:spPr/>
      </p:pic>
      <p:pic>
        <p:nvPicPr>
          <p:cNvPr id="35" name="Resim Yer Tutucusu 47" descr="insan yüzü, giyim, adam, ins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02006644-D811-3C09-01EC-187969F8B6F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pic>
        <p:nvPicPr>
          <p:cNvPr id="74" name="Resim Yer Tutucusu 73" descr="perde, mobilya, tiyatro perdesi, kırmızı içeren bir resim&#10;&#10;Açıklama otomatik olarak oluşturuldu">
            <a:extLst>
              <a:ext uri="{FF2B5EF4-FFF2-40B4-BE49-F238E27FC236}">
                <a16:creationId xmlns:a16="http://schemas.microsoft.com/office/drawing/2014/main" id="{5445F239-ADCA-9ADE-F5F2-5EA121AB5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pic>
        <p:nvPicPr>
          <p:cNvPr id="28" name="Resim Yer Tutucusu 41" descr="ekran görüntüsü, metin içeren bir resim&#10;&#10;Açıklama otomatik olarak oluşturuldu">
            <a:extLst>
              <a:ext uri="{FF2B5EF4-FFF2-40B4-BE49-F238E27FC236}">
                <a16:creationId xmlns:a16="http://schemas.microsoft.com/office/drawing/2014/main" id="{60AD83E1-BEA2-9D54-CAF7-343ECAC211B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3" r="24393"/>
          <a:stretch>
            <a:fillRect/>
          </a:stretch>
        </p:blipFill>
        <p:spPr/>
      </p:pic>
      <p:pic>
        <p:nvPicPr>
          <p:cNvPr id="11" name="Resim Yer Tutucusu 10" descr="giyim, kişi, şahıs, ayakkabı, iç mekan içeren bir resim&#10;&#10;Açıklama otomatik olarak oluşturuldu">
            <a:extLst>
              <a:ext uri="{FF2B5EF4-FFF2-40B4-BE49-F238E27FC236}">
                <a16:creationId xmlns:a16="http://schemas.microsoft.com/office/drawing/2014/main" id="{548FA445-701B-33F2-94C2-88A3E9B7CB6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5" r="19195"/>
          <a:stretch>
            <a:fillRect/>
          </a:stretch>
        </p:blipFill>
        <p:spPr/>
      </p:pic>
      <p:sp>
        <p:nvSpPr>
          <p:cNvPr id="61" name="Metin kutusu 60">
            <a:extLst>
              <a:ext uri="{FF2B5EF4-FFF2-40B4-BE49-F238E27FC236}">
                <a16:creationId xmlns:a16="http://schemas.microsoft.com/office/drawing/2014/main" id="{296176A8-3B0F-A779-7EB5-951214FED668}"/>
              </a:ext>
            </a:extLst>
          </p:cNvPr>
          <p:cNvSpPr txBox="1"/>
          <p:nvPr/>
        </p:nvSpPr>
        <p:spPr>
          <a:xfrm>
            <a:off x="1110133" y="1609240"/>
            <a:ext cx="2530475" cy="53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28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Alışkanlıklar</a:t>
            </a:r>
            <a:endParaRPr lang="tr-TR" sz="28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62" name="Metin kutusu 61">
            <a:extLst>
              <a:ext uri="{FF2B5EF4-FFF2-40B4-BE49-F238E27FC236}">
                <a16:creationId xmlns:a16="http://schemas.microsoft.com/office/drawing/2014/main" id="{71C674D2-E553-74D2-16F4-AC4709A395C7}"/>
              </a:ext>
            </a:extLst>
          </p:cNvPr>
          <p:cNvSpPr txBox="1"/>
          <p:nvPr/>
        </p:nvSpPr>
        <p:spPr>
          <a:xfrm>
            <a:off x="19711975" y="1874891"/>
            <a:ext cx="252415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 kern="1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Sunucunun kendini haklı çıkartma isteği</a:t>
            </a:r>
          </a:p>
        </p:txBody>
      </p:sp>
      <p:sp>
        <p:nvSpPr>
          <p:cNvPr id="63" name="Metin kutusu 62">
            <a:extLst>
              <a:ext uri="{FF2B5EF4-FFF2-40B4-BE49-F238E27FC236}">
                <a16:creationId xmlns:a16="http://schemas.microsoft.com/office/drawing/2014/main" id="{60D75B41-873E-9FDB-4552-4D465200F898}"/>
              </a:ext>
            </a:extLst>
          </p:cNvPr>
          <p:cNvSpPr txBox="1"/>
          <p:nvPr/>
        </p:nvSpPr>
        <p:spPr>
          <a:xfrm>
            <a:off x="8196155" y="1832377"/>
            <a:ext cx="2089242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Düzeltme, Beğenilme ve Başarma Arzusu</a:t>
            </a:r>
            <a:endParaRPr lang="tr-TR" sz="1400" kern="100"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64" name="Metin kutusu 63">
            <a:extLst>
              <a:ext uri="{FF2B5EF4-FFF2-40B4-BE49-F238E27FC236}">
                <a16:creationId xmlns:a16="http://schemas.microsoft.com/office/drawing/2014/main" id="{B1F14682-F5B7-320F-F987-20DADA8460F3}"/>
              </a:ext>
            </a:extLst>
          </p:cNvPr>
          <p:cNvSpPr txBox="1"/>
          <p:nvPr/>
        </p:nvSpPr>
        <p:spPr>
          <a:xfrm>
            <a:off x="17665700" y="2105402"/>
            <a:ext cx="1917700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Özgeçmiş sunumu 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65" name="Metin kutusu 64">
            <a:extLst>
              <a:ext uri="{FF2B5EF4-FFF2-40B4-BE49-F238E27FC236}">
                <a16:creationId xmlns:a16="http://schemas.microsoft.com/office/drawing/2014/main" id="{40ADC47D-C936-C9B0-1A9A-5D788C8BF689}"/>
              </a:ext>
            </a:extLst>
          </p:cNvPr>
          <p:cNvSpPr txBox="1"/>
          <p:nvPr/>
        </p:nvSpPr>
        <p:spPr>
          <a:xfrm>
            <a:off x="15374138" y="1894343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Hareket edilemeyen ortam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66" name="Metin kutusu 65">
            <a:extLst>
              <a:ext uri="{FF2B5EF4-FFF2-40B4-BE49-F238E27FC236}">
                <a16:creationId xmlns:a16="http://schemas.microsoft.com/office/drawing/2014/main" id="{5AB7B20C-C29E-2ECA-7711-4E4FADB4C6DC}"/>
              </a:ext>
            </a:extLst>
          </p:cNvPr>
          <p:cNvSpPr txBox="1"/>
          <p:nvPr/>
        </p:nvSpPr>
        <p:spPr>
          <a:xfrm>
            <a:off x="10631488" y="1832378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İyi bir sunum olmalı algısı</a:t>
            </a:r>
            <a:endParaRPr lang="tr-TR" sz="1400" kern="100"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75" name="Metin kutusu 74">
            <a:extLst>
              <a:ext uri="{FF2B5EF4-FFF2-40B4-BE49-F238E27FC236}">
                <a16:creationId xmlns:a16="http://schemas.microsoft.com/office/drawing/2014/main" id="{F3D6BDA9-A7BE-7720-FCEB-F5A10D1472D9}"/>
              </a:ext>
            </a:extLst>
          </p:cNvPr>
          <p:cNvSpPr txBox="1"/>
          <p:nvPr/>
        </p:nvSpPr>
        <p:spPr>
          <a:xfrm>
            <a:off x="13413457" y="2105400"/>
            <a:ext cx="1101016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Teknoloji 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cxnSp>
        <p:nvCxnSpPr>
          <p:cNvPr id="101" name="Düz Bağlayıcı 100">
            <a:extLst>
              <a:ext uri="{FF2B5EF4-FFF2-40B4-BE49-F238E27FC236}">
                <a16:creationId xmlns:a16="http://schemas.microsoft.com/office/drawing/2014/main" id="{AAD58516-8CD9-66F9-09E7-54EB096E6071}"/>
              </a:ext>
            </a:extLst>
          </p:cNvPr>
          <p:cNvCxnSpPr/>
          <p:nvPr/>
        </p:nvCxnSpPr>
        <p:spPr>
          <a:xfrm flipH="1">
            <a:off x="843099" y="972458"/>
            <a:ext cx="0" cy="492893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>
            <a:hlinkClick r:id="rId8" action="ppaction://hlinksldjump"/>
            <a:extLst>
              <a:ext uri="{FF2B5EF4-FFF2-40B4-BE49-F238E27FC236}">
                <a16:creationId xmlns:a16="http://schemas.microsoft.com/office/drawing/2014/main" id="{DDFFEA26-A885-1DCB-8251-1570C72C4835}"/>
              </a:ext>
            </a:extLst>
          </p:cNvPr>
          <p:cNvSpPr/>
          <p:nvPr/>
        </p:nvSpPr>
        <p:spPr>
          <a:xfrm flipV="1">
            <a:off x="708099" y="801360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3" name="Oval 102">
            <a:hlinkClick r:id="rId9" action="ppaction://hlinksldjump"/>
            <a:extLst>
              <a:ext uri="{FF2B5EF4-FFF2-40B4-BE49-F238E27FC236}">
                <a16:creationId xmlns:a16="http://schemas.microsoft.com/office/drawing/2014/main" id="{B6E709B0-7FF2-2A64-ACC0-C68CC36BE0EA}"/>
              </a:ext>
            </a:extLst>
          </p:cNvPr>
          <p:cNvSpPr/>
          <p:nvPr/>
        </p:nvSpPr>
        <p:spPr>
          <a:xfrm flipV="1">
            <a:off x="663099" y="1652377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E5765BB1-EDF7-B7F6-BC1B-9953E7806622}"/>
              </a:ext>
            </a:extLst>
          </p:cNvPr>
          <p:cNvSpPr/>
          <p:nvPr/>
        </p:nvSpPr>
        <p:spPr>
          <a:xfrm flipV="1">
            <a:off x="708099" y="24276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5" name="Oval 104">
            <a:hlinkClick r:id="rId10" action="ppaction://hlinksldjump"/>
            <a:extLst>
              <a:ext uri="{FF2B5EF4-FFF2-40B4-BE49-F238E27FC236}">
                <a16:creationId xmlns:a16="http://schemas.microsoft.com/office/drawing/2014/main" id="{5A4EA64F-7415-82CB-A2E9-3675638B929B}"/>
              </a:ext>
            </a:extLst>
          </p:cNvPr>
          <p:cNvSpPr/>
          <p:nvPr/>
        </p:nvSpPr>
        <p:spPr>
          <a:xfrm flipV="1">
            <a:off x="708099" y="3246773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6" name="Oval 105">
            <a:hlinkClick r:id="rId11" action="ppaction://hlinksldjump"/>
            <a:extLst>
              <a:ext uri="{FF2B5EF4-FFF2-40B4-BE49-F238E27FC236}">
                <a16:creationId xmlns:a16="http://schemas.microsoft.com/office/drawing/2014/main" id="{F9255A21-0F85-0900-3D97-E45D18A60BBB}"/>
              </a:ext>
            </a:extLst>
          </p:cNvPr>
          <p:cNvSpPr/>
          <p:nvPr/>
        </p:nvSpPr>
        <p:spPr>
          <a:xfrm flipV="1">
            <a:off x="709369" y="4041087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7" name="Oval 106">
            <a:hlinkClick r:id="rId12" action="ppaction://hlinksldjump"/>
            <a:extLst>
              <a:ext uri="{FF2B5EF4-FFF2-40B4-BE49-F238E27FC236}">
                <a16:creationId xmlns:a16="http://schemas.microsoft.com/office/drawing/2014/main" id="{30500D34-70CB-92CE-0B25-5ABCFD3268B3}"/>
              </a:ext>
            </a:extLst>
          </p:cNvPr>
          <p:cNvSpPr/>
          <p:nvPr/>
        </p:nvSpPr>
        <p:spPr>
          <a:xfrm flipV="1">
            <a:off x="708099" y="4835402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8" name="Oval 107">
            <a:hlinkClick r:id="rId13" action="ppaction://hlinksldjump"/>
            <a:extLst>
              <a:ext uri="{FF2B5EF4-FFF2-40B4-BE49-F238E27FC236}">
                <a16:creationId xmlns:a16="http://schemas.microsoft.com/office/drawing/2014/main" id="{3E192EEE-598E-5FB6-B629-CB3579798DC6}"/>
              </a:ext>
            </a:extLst>
          </p:cNvPr>
          <p:cNvSpPr/>
          <p:nvPr/>
        </p:nvSpPr>
        <p:spPr>
          <a:xfrm flipV="1">
            <a:off x="708099" y="56711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9" name="Serbest Form: Şekil 108">
            <a:hlinkClick action="ppaction://hlinkshowjump?jump=previousslide"/>
            <a:extLst>
              <a:ext uri="{FF2B5EF4-FFF2-40B4-BE49-F238E27FC236}">
                <a16:creationId xmlns:a16="http://schemas.microsoft.com/office/drawing/2014/main" id="{8DCF397E-069E-5545-2454-55E1C8156EA6}"/>
              </a:ext>
            </a:extLst>
          </p:cNvPr>
          <p:cNvSpPr/>
          <p:nvPr/>
        </p:nvSpPr>
        <p:spPr>
          <a:xfrm flipH="1">
            <a:off x="5499907" y="5333836"/>
            <a:ext cx="337348" cy="337348"/>
          </a:xfrm>
          <a:custGeom>
            <a:gdLst>
              <a:gd name="connsiteX0" fmla="*/ 214719 w 337348"/>
              <a:gd name="connsiteY0" fmla="*/ 98953 h 337348"/>
              <a:gd name="connsiteX1" fmla="*/ 208442 w 337348"/>
              <a:gd name="connsiteY1" fmla="*/ 99062 h 337348"/>
              <a:gd name="connsiteX2" fmla="*/ 208442 w 337348"/>
              <a:gd name="connsiteY2" fmla="*/ 105230 h 337348"/>
              <a:gd name="connsiteX3" fmla="*/ 267372 w 337348"/>
              <a:gd name="connsiteY3" fmla="*/ 164159 h 337348"/>
              <a:gd name="connsiteX4" fmla="*/ 267341 w 337348"/>
              <a:gd name="connsiteY4" fmla="*/ 164234 h 337348"/>
              <a:gd name="connsiteX5" fmla="*/ 62140 w 337348"/>
              <a:gd name="connsiteY5" fmla="*/ 164234 h 337348"/>
              <a:gd name="connsiteX6" fmla="*/ 57701 w 337348"/>
              <a:gd name="connsiteY6" fmla="*/ 168673 h 337348"/>
              <a:gd name="connsiteX7" fmla="*/ 62140 w 337348"/>
              <a:gd name="connsiteY7" fmla="*/ 173112 h 337348"/>
              <a:gd name="connsiteX8" fmla="*/ 267341 w 337348"/>
              <a:gd name="connsiteY8" fmla="*/ 173112 h 337348"/>
              <a:gd name="connsiteX9" fmla="*/ 267385 w 337348"/>
              <a:gd name="connsiteY9" fmla="*/ 173157 h 337348"/>
              <a:gd name="connsiteX10" fmla="*/ 267372 w 337348"/>
              <a:gd name="connsiteY10" fmla="*/ 173187 h 337348"/>
              <a:gd name="connsiteX11" fmla="*/ 208442 w 337348"/>
              <a:gd name="connsiteY11" fmla="*/ 232117 h 337348"/>
              <a:gd name="connsiteX12" fmla="*/ 208333 w 337348"/>
              <a:gd name="connsiteY12" fmla="*/ 238393 h 337348"/>
              <a:gd name="connsiteX13" fmla="*/ 214610 w 337348"/>
              <a:gd name="connsiteY13" fmla="*/ 238503 h 337348"/>
              <a:gd name="connsiteX14" fmla="*/ 214719 w 337348"/>
              <a:gd name="connsiteY14" fmla="*/ 238393 h 337348"/>
              <a:gd name="connsiteX15" fmla="*/ 281301 w 337348"/>
              <a:gd name="connsiteY15" fmla="*/ 171811 h 337348"/>
              <a:gd name="connsiteX16" fmla="*/ 281301 w 337348"/>
              <a:gd name="connsiteY16" fmla="*/ 165535 h 337348"/>
              <a:gd name="connsiteX17" fmla="*/ 168674 w 337348"/>
              <a:gd name="connsiteY17" fmla="*/ 8877 h 337348"/>
              <a:gd name="connsiteX18" fmla="*/ 328471 w 337348"/>
              <a:gd name="connsiteY18" fmla="*/ 168674 h 337348"/>
              <a:gd name="connsiteX19" fmla="*/ 168674 w 337348"/>
              <a:gd name="connsiteY19" fmla="*/ 328471 h 337348"/>
              <a:gd name="connsiteX20" fmla="*/ 8877 w 337348"/>
              <a:gd name="connsiteY20" fmla="*/ 168674 h 337348"/>
              <a:gd name="connsiteX21" fmla="*/ 168674 w 337348"/>
              <a:gd name="connsiteY21" fmla="*/ 8877 h 337348"/>
              <a:gd name="connsiteX22" fmla="*/ 168674 w 337348"/>
              <a:gd name="connsiteY22" fmla="*/ 0 h 337348"/>
              <a:gd name="connsiteX23" fmla="*/ 0 w 337348"/>
              <a:gd name="connsiteY23" fmla="*/ 168674 h 337348"/>
              <a:gd name="connsiteX24" fmla="*/ 168674 w 337348"/>
              <a:gd name="connsiteY24" fmla="*/ 337348 h 337348"/>
              <a:gd name="connsiteX25" fmla="*/ 337348 w 337348"/>
              <a:gd name="connsiteY25" fmla="*/ 168674 h 337348"/>
              <a:gd name="connsiteX26" fmla="*/ 168674 w 337348"/>
              <a:gd name="connsiteY26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37348" h="337348">
                <a:moveTo>
                  <a:pt x="214719" y="98953"/>
                </a:moveTo>
                <a:cubicBezTo>
                  <a:pt x="212955" y="97250"/>
                  <a:pt x="210146" y="97299"/>
                  <a:pt x="208442" y="99062"/>
                </a:cubicBezTo>
                <a:cubicBezTo>
                  <a:pt x="206781" y="100782"/>
                  <a:pt x="206781" y="103510"/>
                  <a:pt x="208442" y="105230"/>
                </a:cubicBezTo>
                <a:lnTo>
                  <a:pt x="267372" y="164159"/>
                </a:lnTo>
                <a:cubicBezTo>
                  <a:pt x="267412" y="164199"/>
                  <a:pt x="267398" y="164234"/>
                  <a:pt x="267341" y="164234"/>
                </a:cubicBezTo>
                <a:lnTo>
                  <a:pt x="62140" y="164234"/>
                </a:lnTo>
                <a:cubicBezTo>
                  <a:pt x="59688" y="164234"/>
                  <a:pt x="57701" y="166222"/>
                  <a:pt x="57701" y="168673"/>
                </a:cubicBezTo>
                <a:cubicBezTo>
                  <a:pt x="57701" y="171125"/>
                  <a:pt x="59688" y="173112"/>
                  <a:pt x="62140" y="173112"/>
                </a:cubicBezTo>
                <a:lnTo>
                  <a:pt x="267341" y="173112"/>
                </a:lnTo>
                <a:cubicBezTo>
                  <a:pt x="267365" y="173112"/>
                  <a:pt x="267385" y="173133"/>
                  <a:pt x="267385" y="173157"/>
                </a:cubicBezTo>
                <a:cubicBezTo>
                  <a:pt x="267384" y="173168"/>
                  <a:pt x="267380" y="173180"/>
                  <a:pt x="267372" y="173187"/>
                </a:cubicBezTo>
                <a:lnTo>
                  <a:pt x="208442" y="232117"/>
                </a:lnTo>
                <a:cubicBezTo>
                  <a:pt x="206679" y="233820"/>
                  <a:pt x="206630" y="236630"/>
                  <a:pt x="208333" y="238393"/>
                </a:cubicBezTo>
                <a:cubicBezTo>
                  <a:pt x="210036" y="240157"/>
                  <a:pt x="212847" y="240205"/>
                  <a:pt x="214610" y="238503"/>
                </a:cubicBezTo>
                <a:cubicBezTo>
                  <a:pt x="214647" y="238466"/>
                  <a:pt x="214683" y="238430"/>
                  <a:pt x="214719" y="238393"/>
                </a:cubicBezTo>
                <a:lnTo>
                  <a:pt x="281301" y="171811"/>
                </a:lnTo>
                <a:cubicBezTo>
                  <a:pt x="283034" y="170078"/>
                  <a:pt x="283034" y="167268"/>
                  <a:pt x="281301" y="165535"/>
                </a:cubicBezTo>
                <a:close/>
                <a:moveTo>
                  <a:pt x="168674" y="8877"/>
                </a:moveTo>
                <a:cubicBezTo>
                  <a:pt x="256889" y="8970"/>
                  <a:pt x="328378" y="80459"/>
                  <a:pt x="328471" y="168674"/>
                </a:cubicBezTo>
                <a:cubicBezTo>
                  <a:pt x="328471" y="256927"/>
                  <a:pt x="256928" y="328471"/>
                  <a:pt x="168674" y="328471"/>
                </a:cubicBezTo>
                <a:cubicBezTo>
                  <a:pt x="80421" y="328471"/>
                  <a:pt x="8877" y="256927"/>
                  <a:pt x="8877" y="168674"/>
                </a:cubicBezTo>
                <a:cubicBezTo>
                  <a:pt x="8877" y="80420"/>
                  <a:pt x="80421" y="8877"/>
                  <a:pt x="168674" y="8877"/>
                </a:cubicBezTo>
                <a:close/>
                <a:moveTo>
                  <a:pt x="168674" y="0"/>
                </a:moveTo>
                <a:cubicBezTo>
                  <a:pt x="75518" y="0"/>
                  <a:pt x="0" y="75518"/>
                  <a:pt x="0" y="168674"/>
                </a:cubicBezTo>
                <a:cubicBezTo>
                  <a:pt x="0" y="261830"/>
                  <a:pt x="75518" y="337348"/>
                  <a:pt x="168674" y="337348"/>
                </a:cubicBezTo>
                <a:cubicBezTo>
                  <a:pt x="261830" y="337348"/>
                  <a:pt x="337348" y="261830"/>
                  <a:pt x="337348" y="168674"/>
                </a:cubicBezTo>
                <a:cubicBezTo>
                  <a:pt x="337348" y="75518"/>
                  <a:pt x="261830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sp>
        <p:nvSpPr>
          <p:cNvPr id="110" name="Serbest Form: Şekil 109">
            <a:hlinkClick action="ppaction://hlinkshowjump?jump=nextslide"/>
            <a:extLst>
              <a:ext uri="{FF2B5EF4-FFF2-40B4-BE49-F238E27FC236}">
                <a16:creationId xmlns:a16="http://schemas.microsoft.com/office/drawing/2014/main" id="{33F7FB57-3016-7287-9DCE-1F7B15E83D9E}"/>
              </a:ext>
            </a:extLst>
          </p:cNvPr>
          <p:cNvSpPr/>
          <p:nvPr/>
        </p:nvSpPr>
        <p:spPr>
          <a:xfrm>
            <a:off x="6011528" y="5333836"/>
            <a:ext cx="337348" cy="337348"/>
          </a:xfrm>
          <a:custGeom>
            <a:gdLst>
              <a:gd name="connsiteX0" fmla="*/ 211766 w 337348"/>
              <a:gd name="connsiteY0" fmla="*/ 98953 h 337348"/>
              <a:gd name="connsiteX1" fmla="*/ 278348 w 337348"/>
              <a:gd name="connsiteY1" fmla="*/ 165535 h 337348"/>
              <a:gd name="connsiteX2" fmla="*/ 278348 w 337348"/>
              <a:gd name="connsiteY2" fmla="*/ 171811 h 337348"/>
              <a:gd name="connsiteX3" fmla="*/ 211766 w 337348"/>
              <a:gd name="connsiteY3" fmla="*/ 238393 h 337348"/>
              <a:gd name="connsiteX4" fmla="*/ 211657 w 337348"/>
              <a:gd name="connsiteY4" fmla="*/ 238503 h 337348"/>
              <a:gd name="connsiteX5" fmla="*/ 205380 w 337348"/>
              <a:gd name="connsiteY5" fmla="*/ 238393 h 337348"/>
              <a:gd name="connsiteX6" fmla="*/ 205489 w 337348"/>
              <a:gd name="connsiteY6" fmla="*/ 232117 h 337348"/>
              <a:gd name="connsiteX7" fmla="*/ 264419 w 337348"/>
              <a:gd name="connsiteY7" fmla="*/ 173187 h 337348"/>
              <a:gd name="connsiteX8" fmla="*/ 264432 w 337348"/>
              <a:gd name="connsiteY8" fmla="*/ 173157 h 337348"/>
              <a:gd name="connsiteX9" fmla="*/ 264388 w 337348"/>
              <a:gd name="connsiteY9" fmla="*/ 173112 h 337348"/>
              <a:gd name="connsiteX10" fmla="*/ 59187 w 337348"/>
              <a:gd name="connsiteY10" fmla="*/ 173112 h 337348"/>
              <a:gd name="connsiteX11" fmla="*/ 54748 w 337348"/>
              <a:gd name="connsiteY11" fmla="*/ 168673 h 337348"/>
              <a:gd name="connsiteX12" fmla="*/ 59187 w 337348"/>
              <a:gd name="connsiteY12" fmla="*/ 164234 h 337348"/>
              <a:gd name="connsiteX13" fmla="*/ 264388 w 337348"/>
              <a:gd name="connsiteY13" fmla="*/ 164234 h 337348"/>
              <a:gd name="connsiteX14" fmla="*/ 264419 w 337348"/>
              <a:gd name="connsiteY14" fmla="*/ 164159 h 337348"/>
              <a:gd name="connsiteX15" fmla="*/ 205489 w 337348"/>
              <a:gd name="connsiteY15" fmla="*/ 105230 h 337348"/>
              <a:gd name="connsiteX16" fmla="*/ 205489 w 337348"/>
              <a:gd name="connsiteY16" fmla="*/ 99062 h 337348"/>
              <a:gd name="connsiteX17" fmla="*/ 211766 w 337348"/>
              <a:gd name="connsiteY17" fmla="*/ 98953 h 337348"/>
              <a:gd name="connsiteX18" fmla="*/ 168674 w 337348"/>
              <a:gd name="connsiteY18" fmla="*/ 8878 h 337348"/>
              <a:gd name="connsiteX19" fmla="*/ 8878 w 337348"/>
              <a:gd name="connsiteY19" fmla="*/ 168674 h 337348"/>
              <a:gd name="connsiteX20" fmla="*/ 168674 w 337348"/>
              <a:gd name="connsiteY20" fmla="*/ 328471 h 337348"/>
              <a:gd name="connsiteX21" fmla="*/ 328471 w 337348"/>
              <a:gd name="connsiteY21" fmla="*/ 168674 h 337348"/>
              <a:gd name="connsiteX22" fmla="*/ 168674 w 337348"/>
              <a:gd name="connsiteY22" fmla="*/ 8878 h 337348"/>
              <a:gd name="connsiteX23" fmla="*/ 168674 w 337348"/>
              <a:gd name="connsiteY23" fmla="*/ 0 h 337348"/>
              <a:gd name="connsiteX24" fmla="*/ 337348 w 337348"/>
              <a:gd name="connsiteY24" fmla="*/ 168674 h 337348"/>
              <a:gd name="connsiteX25" fmla="*/ 168674 w 337348"/>
              <a:gd name="connsiteY25" fmla="*/ 337348 h 337348"/>
              <a:gd name="connsiteX26" fmla="*/ 0 w 337348"/>
              <a:gd name="connsiteY26" fmla="*/ 168674 h 337348"/>
              <a:gd name="connsiteX27" fmla="*/ 168674 w 337348"/>
              <a:gd name="connsiteY27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37348" h="337348">
                <a:moveTo>
                  <a:pt x="211766" y="98953"/>
                </a:moveTo>
                <a:lnTo>
                  <a:pt x="278348" y="165535"/>
                </a:lnTo>
                <a:cubicBezTo>
                  <a:pt x="280081" y="167268"/>
                  <a:pt x="280081" y="170078"/>
                  <a:pt x="278348" y="171811"/>
                </a:cubicBezTo>
                <a:lnTo>
                  <a:pt x="211766" y="238393"/>
                </a:lnTo>
                <a:cubicBezTo>
                  <a:pt x="211730" y="238430"/>
                  <a:pt x="211694" y="238466"/>
                  <a:pt x="211657" y="238503"/>
                </a:cubicBezTo>
                <a:cubicBezTo>
                  <a:pt x="209894" y="240205"/>
                  <a:pt x="207083" y="240157"/>
                  <a:pt x="205380" y="238393"/>
                </a:cubicBezTo>
                <a:cubicBezTo>
                  <a:pt x="203677" y="236630"/>
                  <a:pt x="203726" y="233820"/>
                  <a:pt x="205489" y="232117"/>
                </a:cubicBezTo>
                <a:lnTo>
                  <a:pt x="264419" y="173187"/>
                </a:lnTo>
                <a:cubicBezTo>
                  <a:pt x="264427" y="173180"/>
                  <a:pt x="264431" y="173168"/>
                  <a:pt x="264432" y="173157"/>
                </a:cubicBezTo>
                <a:cubicBezTo>
                  <a:pt x="264432" y="173133"/>
                  <a:pt x="264412" y="173112"/>
                  <a:pt x="264388" y="173112"/>
                </a:cubicBezTo>
                <a:lnTo>
                  <a:pt x="59187" y="173112"/>
                </a:lnTo>
                <a:cubicBezTo>
                  <a:pt x="56735" y="173112"/>
                  <a:pt x="54748" y="171125"/>
                  <a:pt x="54748" y="168673"/>
                </a:cubicBezTo>
                <a:cubicBezTo>
                  <a:pt x="54748" y="166222"/>
                  <a:pt x="56735" y="164234"/>
                  <a:pt x="59187" y="164234"/>
                </a:cubicBezTo>
                <a:lnTo>
                  <a:pt x="264388" y="164234"/>
                </a:lnTo>
                <a:cubicBezTo>
                  <a:pt x="264445" y="164234"/>
                  <a:pt x="264459" y="164199"/>
                  <a:pt x="264419" y="164159"/>
                </a:cubicBezTo>
                <a:lnTo>
                  <a:pt x="205489" y="105230"/>
                </a:lnTo>
                <a:cubicBezTo>
                  <a:pt x="203828" y="103510"/>
                  <a:pt x="203828" y="100782"/>
                  <a:pt x="205489" y="99062"/>
                </a:cubicBezTo>
                <a:cubicBezTo>
                  <a:pt x="207193" y="97299"/>
                  <a:pt x="210002" y="97250"/>
                  <a:pt x="211766" y="98953"/>
                </a:cubicBezTo>
                <a:close/>
                <a:moveTo>
                  <a:pt x="168674" y="8878"/>
                </a:moveTo>
                <a:cubicBezTo>
                  <a:pt x="80460" y="8971"/>
                  <a:pt x="8971" y="80460"/>
                  <a:pt x="8878" y="168674"/>
                </a:cubicBezTo>
                <a:cubicBezTo>
                  <a:pt x="8878" y="256927"/>
                  <a:pt x="80421" y="328471"/>
                  <a:pt x="168674" y="328471"/>
                </a:cubicBezTo>
                <a:cubicBezTo>
                  <a:pt x="256927" y="328471"/>
                  <a:pt x="328471" y="256927"/>
                  <a:pt x="328471" y="168674"/>
                </a:cubicBezTo>
                <a:cubicBezTo>
                  <a:pt x="328471" y="80421"/>
                  <a:pt x="256927" y="8878"/>
                  <a:pt x="168674" y="8878"/>
                </a:cubicBezTo>
                <a:close/>
                <a:moveTo>
                  <a:pt x="168674" y="0"/>
                </a:moveTo>
                <a:cubicBezTo>
                  <a:pt x="261830" y="0"/>
                  <a:pt x="337348" y="75518"/>
                  <a:pt x="337348" y="168674"/>
                </a:cubicBezTo>
                <a:cubicBezTo>
                  <a:pt x="337348" y="261830"/>
                  <a:pt x="261830" y="337348"/>
                  <a:pt x="168674" y="337348"/>
                </a:cubicBezTo>
                <a:cubicBezTo>
                  <a:pt x="75518" y="337348"/>
                  <a:pt x="0" y="261830"/>
                  <a:pt x="0" y="168674"/>
                </a:cubicBezTo>
                <a:cubicBezTo>
                  <a:pt x="0" y="75518"/>
                  <a:pt x="75518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pic>
        <p:nvPicPr>
          <p:cNvPr id="56" name="Resim Yer Tutucusu 55" descr="kişi, şahıs, dizüstü, iç mekan, kahve fincanı içeren bir resim&#10;&#10;Açıklama otomatik olarak oluşturuldu">
            <a:extLst>
              <a:ext uri="{FF2B5EF4-FFF2-40B4-BE49-F238E27FC236}">
                <a16:creationId xmlns:a16="http://schemas.microsoft.com/office/drawing/2014/main" id="{F320E023-06C3-4CB8-469C-6DFCE560638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6" r="25306"/>
          <a:stretch>
            <a:fillRect/>
          </a:stretch>
        </p:blipFill>
        <p:spPr>
          <a:xfrm>
            <a:off x="5440871" y="1800110"/>
            <a:ext cx="2530475" cy="3416300"/>
          </a:xfrm>
        </p:spPr>
      </p:pic>
      <p:pic>
        <p:nvPicPr>
          <p:cNvPr id="23" name="Resim Yer Tutucusu 22" descr="başlama, mezuniyet, insan yüzü, Akademik elbise içeren bir resim&#10;&#10;Açıklama otomatik olarak oluşturuldu">
            <a:extLst>
              <a:ext uri="{FF2B5EF4-FFF2-40B4-BE49-F238E27FC236}">
                <a16:creationId xmlns:a16="http://schemas.microsoft.com/office/drawing/2014/main" id="{D29FEAB6-C892-BDCF-B194-F55A5EF9B9F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2" r="196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6320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5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6" name="Dikdörtgen 65">
            <a:extLst>
              <a:ext uri="{FF2B5EF4-FFF2-40B4-BE49-F238E27FC236}">
                <a16:creationId xmlns:a16="http://schemas.microsoft.com/office/drawing/2014/main" id="{67B3F8EA-E389-F533-0FE1-23563E2BEA9F}"/>
              </a:ext>
            </a:extLst>
          </p:cNvPr>
          <p:cNvSpPr/>
          <p:nvPr/>
        </p:nvSpPr>
        <p:spPr>
          <a:xfrm>
            <a:off x="6105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3" name="Resim Yer Tutucusu 42" descr="ekran görüntüsü, metin içeren bir resim&#10;&#10;Açıklama otomatik olarak oluşturuldu">
            <a:extLst>
              <a:ext uri="{FF2B5EF4-FFF2-40B4-BE49-F238E27FC236}">
                <a16:creationId xmlns:a16="http://schemas.microsoft.com/office/drawing/2014/main" id="{7B52BDF8-A1A6-A5D8-3765-41E68CA0296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3" r="24393"/>
          <a:stretch>
            <a:fillRect/>
          </a:stretch>
        </p:blipFill>
        <p:spPr/>
      </p:pic>
      <p:pic>
        <p:nvPicPr>
          <p:cNvPr id="39" name="Resim Yer Tutucusu 38" descr="giyim, kişi, şahıs, ayakkabı, iç mekan içeren bir resim&#10;&#10;Açıklama otomatik olarak oluşturuldu">
            <a:extLst>
              <a:ext uri="{FF2B5EF4-FFF2-40B4-BE49-F238E27FC236}">
                <a16:creationId xmlns:a16="http://schemas.microsoft.com/office/drawing/2014/main" id="{F9EBA6DB-494B-6994-8809-506B0830EA4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5" r="19195"/>
          <a:stretch>
            <a:fillRect/>
          </a:stretch>
        </p:blipFill>
        <p:spPr/>
      </p:pic>
      <p:pic>
        <p:nvPicPr>
          <p:cNvPr id="30" name="Resim Yer Tutucusu 47" descr="insan yüzü, giyim, adam, ins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B561FEC2-4EED-510E-01DB-5D0090E78AA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>
          <a:xfrm>
            <a:off x="15395102" y="2420938"/>
            <a:ext cx="1905000" cy="2092325"/>
          </a:xfrm>
        </p:spPr>
      </p:pic>
      <p:pic>
        <p:nvPicPr>
          <p:cNvPr id="34" name="Resim Yer Tutucusu 31" descr="kişi, şahıs, insanlar, giyim, grup içeren bir resim&#10;&#10;Açıklama otomatik olarak oluşturuldu">
            <a:extLst>
              <a:ext uri="{FF2B5EF4-FFF2-40B4-BE49-F238E27FC236}">
                <a16:creationId xmlns:a16="http://schemas.microsoft.com/office/drawing/2014/main" id="{4BAA190B-1FD8-1C51-A0D0-3DB45CB97D8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6" r="19696"/>
          <a:stretch>
            <a:fillRect/>
          </a:stretch>
        </p:blipFill>
        <p:spPr>
          <a:xfrm>
            <a:off x="17672050" y="2420938"/>
            <a:ext cx="1905000" cy="2092325"/>
          </a:xfrm>
        </p:spPr>
      </p:pic>
      <p:sp>
        <p:nvSpPr>
          <p:cNvPr id="44" name="Metin kutusu 43">
            <a:extLst>
              <a:ext uri="{FF2B5EF4-FFF2-40B4-BE49-F238E27FC236}">
                <a16:creationId xmlns:a16="http://schemas.microsoft.com/office/drawing/2014/main" id="{E2FB7F7E-69D0-F64C-D01A-8609EB8842B7}"/>
              </a:ext>
            </a:extLst>
          </p:cNvPr>
          <p:cNvSpPr txBox="1"/>
          <p:nvPr/>
        </p:nvSpPr>
        <p:spPr>
          <a:xfrm>
            <a:off x="1102743" y="2212004"/>
            <a:ext cx="3548889" cy="87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2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Düzeltme, Beğenilme ve Başarma Arzusu</a:t>
            </a:r>
            <a:endParaRPr lang="tr-TR" sz="2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47" name="Metin kutusu 46">
            <a:extLst>
              <a:ext uri="{FF2B5EF4-FFF2-40B4-BE49-F238E27FC236}">
                <a16:creationId xmlns:a16="http://schemas.microsoft.com/office/drawing/2014/main" id="{D332A68A-3219-82CC-8C93-3661D4F87102}"/>
              </a:ext>
            </a:extLst>
          </p:cNvPr>
          <p:cNvSpPr txBox="1"/>
          <p:nvPr/>
        </p:nvSpPr>
        <p:spPr>
          <a:xfrm>
            <a:off x="20242197" y="2095286"/>
            <a:ext cx="1463705" cy="32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Alışkanlıklar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6AA89856-8857-6AB6-D55E-701D45765DD7}"/>
              </a:ext>
            </a:extLst>
          </p:cNvPr>
          <p:cNvSpPr txBox="1"/>
          <p:nvPr/>
        </p:nvSpPr>
        <p:spPr>
          <a:xfrm>
            <a:off x="17362475" y="1874891"/>
            <a:ext cx="252415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 kern="1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Sunucunun kendini haklı çıkartma isteği</a:t>
            </a:r>
          </a:p>
        </p:txBody>
      </p:sp>
      <p:sp>
        <p:nvSpPr>
          <p:cNvPr id="50" name="Metin kutusu 49">
            <a:extLst>
              <a:ext uri="{FF2B5EF4-FFF2-40B4-BE49-F238E27FC236}">
                <a16:creationId xmlns:a16="http://schemas.microsoft.com/office/drawing/2014/main" id="{D617F12F-2137-137A-4D22-6AA70949D8F1}"/>
              </a:ext>
            </a:extLst>
          </p:cNvPr>
          <p:cNvSpPr txBox="1"/>
          <p:nvPr/>
        </p:nvSpPr>
        <p:spPr>
          <a:xfrm>
            <a:off x="15334452" y="2095286"/>
            <a:ext cx="1917700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Özgeçmiş sunumu 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94716781-1004-25C5-E383-523C08129719}"/>
              </a:ext>
            </a:extLst>
          </p:cNvPr>
          <p:cNvSpPr txBox="1"/>
          <p:nvPr/>
        </p:nvSpPr>
        <p:spPr>
          <a:xfrm>
            <a:off x="12972252" y="1877439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Hareket edilemeyen ortam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pic>
        <p:nvPicPr>
          <p:cNvPr id="55" name="Resim Yer Tutucusu 54" descr="kişi, şahıs, dizüstü, iç mekan, kahve fincanı içeren bir resim&#10;&#10;Açıklama otomatik olarak oluşturuldu">
            <a:extLst>
              <a:ext uri="{FF2B5EF4-FFF2-40B4-BE49-F238E27FC236}">
                <a16:creationId xmlns:a16="http://schemas.microsoft.com/office/drawing/2014/main" id="{4B45FA73-385E-250B-8F6C-2DE37BE30C5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pic>
        <p:nvPicPr>
          <p:cNvPr id="59" name="Resim Yer Tutucusu 58" descr="perde, mobilya, tiyatro perdesi, kırmızı içeren bir resim&#10;&#10;Açıklama otomatik olarak oluşturuldu">
            <a:extLst>
              <a:ext uri="{FF2B5EF4-FFF2-40B4-BE49-F238E27FC236}">
                <a16:creationId xmlns:a16="http://schemas.microsoft.com/office/drawing/2014/main" id="{438D3A92-938D-8144-EC67-E22BCE139A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>
          <a:xfrm>
            <a:off x="12971415" y="2403345"/>
            <a:ext cx="1904400" cy="2091600"/>
          </a:xfrm>
        </p:spPr>
      </p:pic>
      <p:sp>
        <p:nvSpPr>
          <p:cNvPr id="60" name="Metin kutusu 59">
            <a:extLst>
              <a:ext uri="{FF2B5EF4-FFF2-40B4-BE49-F238E27FC236}">
                <a16:creationId xmlns:a16="http://schemas.microsoft.com/office/drawing/2014/main" id="{5D39B43A-C5C1-A07F-D968-A7D0B7A9CBFF}"/>
              </a:ext>
            </a:extLst>
          </p:cNvPr>
          <p:cNvSpPr txBox="1"/>
          <p:nvPr/>
        </p:nvSpPr>
        <p:spPr>
          <a:xfrm>
            <a:off x="10988155" y="2086001"/>
            <a:ext cx="1101016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Teknoloji 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65" name="Metin kutusu 64">
            <a:extLst>
              <a:ext uri="{FF2B5EF4-FFF2-40B4-BE49-F238E27FC236}">
                <a16:creationId xmlns:a16="http://schemas.microsoft.com/office/drawing/2014/main" id="{2AD1C9A9-0C4F-8860-46D3-331F496A54BD}"/>
              </a:ext>
            </a:extLst>
          </p:cNvPr>
          <p:cNvSpPr txBox="1"/>
          <p:nvPr/>
        </p:nvSpPr>
        <p:spPr>
          <a:xfrm>
            <a:off x="8301469" y="1829942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İyi bir sunum olmalı algısı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2E16B2F6-A2EA-956D-A476-6EF181AB357C}"/>
              </a:ext>
            </a:extLst>
          </p:cNvPr>
          <p:cNvCxnSpPr/>
          <p:nvPr/>
        </p:nvCxnSpPr>
        <p:spPr>
          <a:xfrm flipH="1">
            <a:off x="843099" y="972458"/>
            <a:ext cx="0" cy="492893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>
            <a:hlinkClick r:id="rId8" action="ppaction://hlinksldjump"/>
            <a:extLst>
              <a:ext uri="{FF2B5EF4-FFF2-40B4-BE49-F238E27FC236}">
                <a16:creationId xmlns:a16="http://schemas.microsoft.com/office/drawing/2014/main" id="{5DF696B8-1270-97CA-72CC-89B8145427F2}"/>
              </a:ext>
            </a:extLst>
          </p:cNvPr>
          <p:cNvSpPr/>
          <p:nvPr/>
        </p:nvSpPr>
        <p:spPr>
          <a:xfrm flipV="1">
            <a:off x="708099" y="801360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3" name="Oval 92">
            <a:hlinkClick r:id="rId9" action="ppaction://hlinksldjump"/>
            <a:extLst>
              <a:ext uri="{FF2B5EF4-FFF2-40B4-BE49-F238E27FC236}">
                <a16:creationId xmlns:a16="http://schemas.microsoft.com/office/drawing/2014/main" id="{783965A4-8807-FCE4-9B85-782CDBF4744A}"/>
              </a:ext>
            </a:extLst>
          </p:cNvPr>
          <p:cNvSpPr/>
          <p:nvPr/>
        </p:nvSpPr>
        <p:spPr>
          <a:xfrm flipV="1">
            <a:off x="708099" y="1611608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FC9BFFA-2459-DFCE-21F3-F70092B84772}"/>
              </a:ext>
            </a:extLst>
          </p:cNvPr>
          <p:cNvSpPr/>
          <p:nvPr/>
        </p:nvSpPr>
        <p:spPr>
          <a:xfrm flipV="1">
            <a:off x="663099" y="2375989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5" name="Oval 94">
            <a:hlinkClick r:id="rId10" action="ppaction://hlinksldjump"/>
            <a:extLst>
              <a:ext uri="{FF2B5EF4-FFF2-40B4-BE49-F238E27FC236}">
                <a16:creationId xmlns:a16="http://schemas.microsoft.com/office/drawing/2014/main" id="{85CE06B1-448C-5994-4190-A1CB3554A370}"/>
              </a:ext>
            </a:extLst>
          </p:cNvPr>
          <p:cNvSpPr/>
          <p:nvPr/>
        </p:nvSpPr>
        <p:spPr>
          <a:xfrm flipV="1">
            <a:off x="708099" y="3246773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6" name="Oval 95">
            <a:hlinkClick r:id="rId11" action="ppaction://hlinksldjump"/>
            <a:extLst>
              <a:ext uri="{FF2B5EF4-FFF2-40B4-BE49-F238E27FC236}">
                <a16:creationId xmlns:a16="http://schemas.microsoft.com/office/drawing/2014/main" id="{5E312BF7-0EC3-3E39-EE75-F64551AFCDA4}"/>
              </a:ext>
            </a:extLst>
          </p:cNvPr>
          <p:cNvSpPr/>
          <p:nvPr/>
        </p:nvSpPr>
        <p:spPr>
          <a:xfrm flipV="1">
            <a:off x="709369" y="4041087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7" name="Oval 96">
            <a:hlinkClick r:id="rId12" action="ppaction://hlinksldjump"/>
            <a:extLst>
              <a:ext uri="{FF2B5EF4-FFF2-40B4-BE49-F238E27FC236}">
                <a16:creationId xmlns:a16="http://schemas.microsoft.com/office/drawing/2014/main" id="{6624A2F8-D89C-4E79-AB59-B9BF31D6779C}"/>
              </a:ext>
            </a:extLst>
          </p:cNvPr>
          <p:cNvSpPr/>
          <p:nvPr/>
        </p:nvSpPr>
        <p:spPr>
          <a:xfrm flipV="1">
            <a:off x="708099" y="4835402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8" name="Oval 97">
            <a:hlinkClick r:id="rId13" action="ppaction://hlinksldjump"/>
            <a:extLst>
              <a:ext uri="{FF2B5EF4-FFF2-40B4-BE49-F238E27FC236}">
                <a16:creationId xmlns:a16="http://schemas.microsoft.com/office/drawing/2014/main" id="{3D4D8287-81C1-B4A8-ECAF-A23EB20CF7E8}"/>
              </a:ext>
            </a:extLst>
          </p:cNvPr>
          <p:cNvSpPr/>
          <p:nvPr/>
        </p:nvSpPr>
        <p:spPr>
          <a:xfrm flipV="1">
            <a:off x="708099" y="56711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9" name="Serbest Form: Şekil 98">
            <a:hlinkClick action="ppaction://hlinkshowjump?jump=previousslide"/>
            <a:extLst>
              <a:ext uri="{FF2B5EF4-FFF2-40B4-BE49-F238E27FC236}">
                <a16:creationId xmlns:a16="http://schemas.microsoft.com/office/drawing/2014/main" id="{606A3AF2-225F-6A00-ED9C-813E55473CA2}"/>
              </a:ext>
            </a:extLst>
          </p:cNvPr>
          <p:cNvSpPr/>
          <p:nvPr/>
        </p:nvSpPr>
        <p:spPr>
          <a:xfrm flipH="1">
            <a:off x="5499907" y="5333836"/>
            <a:ext cx="337348" cy="337348"/>
          </a:xfrm>
          <a:custGeom>
            <a:gdLst>
              <a:gd name="connsiteX0" fmla="*/ 214719 w 337348"/>
              <a:gd name="connsiteY0" fmla="*/ 98953 h 337348"/>
              <a:gd name="connsiteX1" fmla="*/ 208442 w 337348"/>
              <a:gd name="connsiteY1" fmla="*/ 99062 h 337348"/>
              <a:gd name="connsiteX2" fmla="*/ 208442 w 337348"/>
              <a:gd name="connsiteY2" fmla="*/ 105230 h 337348"/>
              <a:gd name="connsiteX3" fmla="*/ 267372 w 337348"/>
              <a:gd name="connsiteY3" fmla="*/ 164159 h 337348"/>
              <a:gd name="connsiteX4" fmla="*/ 267341 w 337348"/>
              <a:gd name="connsiteY4" fmla="*/ 164234 h 337348"/>
              <a:gd name="connsiteX5" fmla="*/ 62140 w 337348"/>
              <a:gd name="connsiteY5" fmla="*/ 164234 h 337348"/>
              <a:gd name="connsiteX6" fmla="*/ 57701 w 337348"/>
              <a:gd name="connsiteY6" fmla="*/ 168673 h 337348"/>
              <a:gd name="connsiteX7" fmla="*/ 62140 w 337348"/>
              <a:gd name="connsiteY7" fmla="*/ 173112 h 337348"/>
              <a:gd name="connsiteX8" fmla="*/ 267341 w 337348"/>
              <a:gd name="connsiteY8" fmla="*/ 173112 h 337348"/>
              <a:gd name="connsiteX9" fmla="*/ 267385 w 337348"/>
              <a:gd name="connsiteY9" fmla="*/ 173157 h 337348"/>
              <a:gd name="connsiteX10" fmla="*/ 267372 w 337348"/>
              <a:gd name="connsiteY10" fmla="*/ 173187 h 337348"/>
              <a:gd name="connsiteX11" fmla="*/ 208442 w 337348"/>
              <a:gd name="connsiteY11" fmla="*/ 232117 h 337348"/>
              <a:gd name="connsiteX12" fmla="*/ 208333 w 337348"/>
              <a:gd name="connsiteY12" fmla="*/ 238393 h 337348"/>
              <a:gd name="connsiteX13" fmla="*/ 214610 w 337348"/>
              <a:gd name="connsiteY13" fmla="*/ 238503 h 337348"/>
              <a:gd name="connsiteX14" fmla="*/ 214719 w 337348"/>
              <a:gd name="connsiteY14" fmla="*/ 238393 h 337348"/>
              <a:gd name="connsiteX15" fmla="*/ 281301 w 337348"/>
              <a:gd name="connsiteY15" fmla="*/ 171811 h 337348"/>
              <a:gd name="connsiteX16" fmla="*/ 281301 w 337348"/>
              <a:gd name="connsiteY16" fmla="*/ 165535 h 337348"/>
              <a:gd name="connsiteX17" fmla="*/ 168674 w 337348"/>
              <a:gd name="connsiteY17" fmla="*/ 8877 h 337348"/>
              <a:gd name="connsiteX18" fmla="*/ 328471 w 337348"/>
              <a:gd name="connsiteY18" fmla="*/ 168674 h 337348"/>
              <a:gd name="connsiteX19" fmla="*/ 168674 w 337348"/>
              <a:gd name="connsiteY19" fmla="*/ 328471 h 337348"/>
              <a:gd name="connsiteX20" fmla="*/ 8877 w 337348"/>
              <a:gd name="connsiteY20" fmla="*/ 168674 h 337348"/>
              <a:gd name="connsiteX21" fmla="*/ 168674 w 337348"/>
              <a:gd name="connsiteY21" fmla="*/ 8877 h 337348"/>
              <a:gd name="connsiteX22" fmla="*/ 168674 w 337348"/>
              <a:gd name="connsiteY22" fmla="*/ 0 h 337348"/>
              <a:gd name="connsiteX23" fmla="*/ 0 w 337348"/>
              <a:gd name="connsiteY23" fmla="*/ 168674 h 337348"/>
              <a:gd name="connsiteX24" fmla="*/ 168674 w 337348"/>
              <a:gd name="connsiteY24" fmla="*/ 337348 h 337348"/>
              <a:gd name="connsiteX25" fmla="*/ 337348 w 337348"/>
              <a:gd name="connsiteY25" fmla="*/ 168674 h 337348"/>
              <a:gd name="connsiteX26" fmla="*/ 168674 w 337348"/>
              <a:gd name="connsiteY26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37348" h="337348">
                <a:moveTo>
                  <a:pt x="214719" y="98953"/>
                </a:moveTo>
                <a:cubicBezTo>
                  <a:pt x="212955" y="97250"/>
                  <a:pt x="210146" y="97299"/>
                  <a:pt x="208442" y="99062"/>
                </a:cubicBezTo>
                <a:cubicBezTo>
                  <a:pt x="206781" y="100782"/>
                  <a:pt x="206781" y="103510"/>
                  <a:pt x="208442" y="105230"/>
                </a:cubicBezTo>
                <a:lnTo>
                  <a:pt x="267372" y="164159"/>
                </a:lnTo>
                <a:cubicBezTo>
                  <a:pt x="267412" y="164199"/>
                  <a:pt x="267398" y="164234"/>
                  <a:pt x="267341" y="164234"/>
                </a:cubicBezTo>
                <a:lnTo>
                  <a:pt x="62140" y="164234"/>
                </a:lnTo>
                <a:cubicBezTo>
                  <a:pt x="59688" y="164234"/>
                  <a:pt x="57701" y="166222"/>
                  <a:pt x="57701" y="168673"/>
                </a:cubicBezTo>
                <a:cubicBezTo>
                  <a:pt x="57701" y="171125"/>
                  <a:pt x="59688" y="173112"/>
                  <a:pt x="62140" y="173112"/>
                </a:cubicBezTo>
                <a:lnTo>
                  <a:pt x="267341" y="173112"/>
                </a:lnTo>
                <a:cubicBezTo>
                  <a:pt x="267365" y="173112"/>
                  <a:pt x="267385" y="173133"/>
                  <a:pt x="267385" y="173157"/>
                </a:cubicBezTo>
                <a:cubicBezTo>
                  <a:pt x="267384" y="173168"/>
                  <a:pt x="267380" y="173180"/>
                  <a:pt x="267372" y="173187"/>
                </a:cubicBezTo>
                <a:lnTo>
                  <a:pt x="208442" y="232117"/>
                </a:lnTo>
                <a:cubicBezTo>
                  <a:pt x="206679" y="233820"/>
                  <a:pt x="206630" y="236630"/>
                  <a:pt x="208333" y="238393"/>
                </a:cubicBezTo>
                <a:cubicBezTo>
                  <a:pt x="210036" y="240157"/>
                  <a:pt x="212847" y="240205"/>
                  <a:pt x="214610" y="238503"/>
                </a:cubicBezTo>
                <a:cubicBezTo>
                  <a:pt x="214647" y="238466"/>
                  <a:pt x="214683" y="238430"/>
                  <a:pt x="214719" y="238393"/>
                </a:cubicBezTo>
                <a:lnTo>
                  <a:pt x="281301" y="171811"/>
                </a:lnTo>
                <a:cubicBezTo>
                  <a:pt x="283034" y="170078"/>
                  <a:pt x="283034" y="167268"/>
                  <a:pt x="281301" y="165535"/>
                </a:cubicBezTo>
                <a:close/>
                <a:moveTo>
                  <a:pt x="168674" y="8877"/>
                </a:moveTo>
                <a:cubicBezTo>
                  <a:pt x="256889" y="8970"/>
                  <a:pt x="328378" y="80459"/>
                  <a:pt x="328471" y="168674"/>
                </a:cubicBezTo>
                <a:cubicBezTo>
                  <a:pt x="328471" y="256927"/>
                  <a:pt x="256928" y="328471"/>
                  <a:pt x="168674" y="328471"/>
                </a:cubicBezTo>
                <a:cubicBezTo>
                  <a:pt x="80421" y="328471"/>
                  <a:pt x="8877" y="256927"/>
                  <a:pt x="8877" y="168674"/>
                </a:cubicBezTo>
                <a:cubicBezTo>
                  <a:pt x="8877" y="80420"/>
                  <a:pt x="80421" y="8877"/>
                  <a:pt x="168674" y="8877"/>
                </a:cubicBezTo>
                <a:close/>
                <a:moveTo>
                  <a:pt x="168674" y="0"/>
                </a:moveTo>
                <a:cubicBezTo>
                  <a:pt x="75518" y="0"/>
                  <a:pt x="0" y="75518"/>
                  <a:pt x="0" y="168674"/>
                </a:cubicBezTo>
                <a:cubicBezTo>
                  <a:pt x="0" y="261830"/>
                  <a:pt x="75518" y="337348"/>
                  <a:pt x="168674" y="337348"/>
                </a:cubicBezTo>
                <a:cubicBezTo>
                  <a:pt x="261830" y="337348"/>
                  <a:pt x="337348" y="261830"/>
                  <a:pt x="337348" y="168674"/>
                </a:cubicBezTo>
                <a:cubicBezTo>
                  <a:pt x="337348" y="75518"/>
                  <a:pt x="261830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sp>
        <p:nvSpPr>
          <p:cNvPr id="100" name="Serbest Form: Şekil 99">
            <a:hlinkClick action="ppaction://hlinkshowjump?jump=nextslide"/>
            <a:extLst>
              <a:ext uri="{FF2B5EF4-FFF2-40B4-BE49-F238E27FC236}">
                <a16:creationId xmlns:a16="http://schemas.microsoft.com/office/drawing/2014/main" id="{9B0CBB00-E3FB-3ADD-B1DE-75F1B135B39E}"/>
              </a:ext>
            </a:extLst>
          </p:cNvPr>
          <p:cNvSpPr/>
          <p:nvPr/>
        </p:nvSpPr>
        <p:spPr>
          <a:xfrm>
            <a:off x="6011528" y="5333836"/>
            <a:ext cx="337348" cy="337348"/>
          </a:xfrm>
          <a:custGeom>
            <a:gdLst>
              <a:gd name="connsiteX0" fmla="*/ 211766 w 337348"/>
              <a:gd name="connsiteY0" fmla="*/ 98953 h 337348"/>
              <a:gd name="connsiteX1" fmla="*/ 278348 w 337348"/>
              <a:gd name="connsiteY1" fmla="*/ 165535 h 337348"/>
              <a:gd name="connsiteX2" fmla="*/ 278348 w 337348"/>
              <a:gd name="connsiteY2" fmla="*/ 171811 h 337348"/>
              <a:gd name="connsiteX3" fmla="*/ 211766 w 337348"/>
              <a:gd name="connsiteY3" fmla="*/ 238393 h 337348"/>
              <a:gd name="connsiteX4" fmla="*/ 211657 w 337348"/>
              <a:gd name="connsiteY4" fmla="*/ 238503 h 337348"/>
              <a:gd name="connsiteX5" fmla="*/ 205380 w 337348"/>
              <a:gd name="connsiteY5" fmla="*/ 238393 h 337348"/>
              <a:gd name="connsiteX6" fmla="*/ 205489 w 337348"/>
              <a:gd name="connsiteY6" fmla="*/ 232117 h 337348"/>
              <a:gd name="connsiteX7" fmla="*/ 264419 w 337348"/>
              <a:gd name="connsiteY7" fmla="*/ 173187 h 337348"/>
              <a:gd name="connsiteX8" fmla="*/ 264432 w 337348"/>
              <a:gd name="connsiteY8" fmla="*/ 173157 h 337348"/>
              <a:gd name="connsiteX9" fmla="*/ 264388 w 337348"/>
              <a:gd name="connsiteY9" fmla="*/ 173112 h 337348"/>
              <a:gd name="connsiteX10" fmla="*/ 59187 w 337348"/>
              <a:gd name="connsiteY10" fmla="*/ 173112 h 337348"/>
              <a:gd name="connsiteX11" fmla="*/ 54748 w 337348"/>
              <a:gd name="connsiteY11" fmla="*/ 168673 h 337348"/>
              <a:gd name="connsiteX12" fmla="*/ 59187 w 337348"/>
              <a:gd name="connsiteY12" fmla="*/ 164234 h 337348"/>
              <a:gd name="connsiteX13" fmla="*/ 264388 w 337348"/>
              <a:gd name="connsiteY13" fmla="*/ 164234 h 337348"/>
              <a:gd name="connsiteX14" fmla="*/ 264419 w 337348"/>
              <a:gd name="connsiteY14" fmla="*/ 164159 h 337348"/>
              <a:gd name="connsiteX15" fmla="*/ 205489 w 337348"/>
              <a:gd name="connsiteY15" fmla="*/ 105230 h 337348"/>
              <a:gd name="connsiteX16" fmla="*/ 205489 w 337348"/>
              <a:gd name="connsiteY16" fmla="*/ 99062 h 337348"/>
              <a:gd name="connsiteX17" fmla="*/ 211766 w 337348"/>
              <a:gd name="connsiteY17" fmla="*/ 98953 h 337348"/>
              <a:gd name="connsiteX18" fmla="*/ 168674 w 337348"/>
              <a:gd name="connsiteY18" fmla="*/ 8878 h 337348"/>
              <a:gd name="connsiteX19" fmla="*/ 8878 w 337348"/>
              <a:gd name="connsiteY19" fmla="*/ 168674 h 337348"/>
              <a:gd name="connsiteX20" fmla="*/ 168674 w 337348"/>
              <a:gd name="connsiteY20" fmla="*/ 328471 h 337348"/>
              <a:gd name="connsiteX21" fmla="*/ 328471 w 337348"/>
              <a:gd name="connsiteY21" fmla="*/ 168674 h 337348"/>
              <a:gd name="connsiteX22" fmla="*/ 168674 w 337348"/>
              <a:gd name="connsiteY22" fmla="*/ 8878 h 337348"/>
              <a:gd name="connsiteX23" fmla="*/ 168674 w 337348"/>
              <a:gd name="connsiteY23" fmla="*/ 0 h 337348"/>
              <a:gd name="connsiteX24" fmla="*/ 337348 w 337348"/>
              <a:gd name="connsiteY24" fmla="*/ 168674 h 337348"/>
              <a:gd name="connsiteX25" fmla="*/ 168674 w 337348"/>
              <a:gd name="connsiteY25" fmla="*/ 337348 h 337348"/>
              <a:gd name="connsiteX26" fmla="*/ 0 w 337348"/>
              <a:gd name="connsiteY26" fmla="*/ 168674 h 337348"/>
              <a:gd name="connsiteX27" fmla="*/ 168674 w 337348"/>
              <a:gd name="connsiteY27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37348" h="337348">
                <a:moveTo>
                  <a:pt x="211766" y="98953"/>
                </a:moveTo>
                <a:lnTo>
                  <a:pt x="278348" y="165535"/>
                </a:lnTo>
                <a:cubicBezTo>
                  <a:pt x="280081" y="167268"/>
                  <a:pt x="280081" y="170078"/>
                  <a:pt x="278348" y="171811"/>
                </a:cubicBezTo>
                <a:lnTo>
                  <a:pt x="211766" y="238393"/>
                </a:lnTo>
                <a:cubicBezTo>
                  <a:pt x="211730" y="238430"/>
                  <a:pt x="211694" y="238466"/>
                  <a:pt x="211657" y="238503"/>
                </a:cubicBezTo>
                <a:cubicBezTo>
                  <a:pt x="209894" y="240205"/>
                  <a:pt x="207083" y="240157"/>
                  <a:pt x="205380" y="238393"/>
                </a:cubicBezTo>
                <a:cubicBezTo>
                  <a:pt x="203677" y="236630"/>
                  <a:pt x="203726" y="233820"/>
                  <a:pt x="205489" y="232117"/>
                </a:cubicBezTo>
                <a:lnTo>
                  <a:pt x="264419" y="173187"/>
                </a:lnTo>
                <a:cubicBezTo>
                  <a:pt x="264427" y="173180"/>
                  <a:pt x="264431" y="173168"/>
                  <a:pt x="264432" y="173157"/>
                </a:cubicBezTo>
                <a:cubicBezTo>
                  <a:pt x="264432" y="173133"/>
                  <a:pt x="264412" y="173112"/>
                  <a:pt x="264388" y="173112"/>
                </a:cubicBezTo>
                <a:lnTo>
                  <a:pt x="59187" y="173112"/>
                </a:lnTo>
                <a:cubicBezTo>
                  <a:pt x="56735" y="173112"/>
                  <a:pt x="54748" y="171125"/>
                  <a:pt x="54748" y="168673"/>
                </a:cubicBezTo>
                <a:cubicBezTo>
                  <a:pt x="54748" y="166222"/>
                  <a:pt x="56735" y="164234"/>
                  <a:pt x="59187" y="164234"/>
                </a:cubicBezTo>
                <a:lnTo>
                  <a:pt x="264388" y="164234"/>
                </a:lnTo>
                <a:cubicBezTo>
                  <a:pt x="264445" y="164234"/>
                  <a:pt x="264459" y="164199"/>
                  <a:pt x="264419" y="164159"/>
                </a:cubicBezTo>
                <a:lnTo>
                  <a:pt x="205489" y="105230"/>
                </a:lnTo>
                <a:cubicBezTo>
                  <a:pt x="203828" y="103510"/>
                  <a:pt x="203828" y="100782"/>
                  <a:pt x="205489" y="99062"/>
                </a:cubicBezTo>
                <a:cubicBezTo>
                  <a:pt x="207193" y="97299"/>
                  <a:pt x="210002" y="97250"/>
                  <a:pt x="211766" y="98953"/>
                </a:cubicBezTo>
                <a:close/>
                <a:moveTo>
                  <a:pt x="168674" y="8878"/>
                </a:moveTo>
                <a:cubicBezTo>
                  <a:pt x="80460" y="8971"/>
                  <a:pt x="8971" y="80460"/>
                  <a:pt x="8878" y="168674"/>
                </a:cubicBezTo>
                <a:cubicBezTo>
                  <a:pt x="8878" y="256927"/>
                  <a:pt x="80421" y="328471"/>
                  <a:pt x="168674" y="328471"/>
                </a:cubicBezTo>
                <a:cubicBezTo>
                  <a:pt x="256927" y="328471"/>
                  <a:pt x="328471" y="256927"/>
                  <a:pt x="328471" y="168674"/>
                </a:cubicBezTo>
                <a:cubicBezTo>
                  <a:pt x="328471" y="80421"/>
                  <a:pt x="256927" y="8878"/>
                  <a:pt x="168674" y="8878"/>
                </a:cubicBezTo>
                <a:close/>
                <a:moveTo>
                  <a:pt x="168674" y="0"/>
                </a:moveTo>
                <a:cubicBezTo>
                  <a:pt x="261830" y="0"/>
                  <a:pt x="337348" y="75518"/>
                  <a:pt x="337348" y="168674"/>
                </a:cubicBezTo>
                <a:cubicBezTo>
                  <a:pt x="337348" y="261830"/>
                  <a:pt x="261830" y="337348"/>
                  <a:pt x="168674" y="337348"/>
                </a:cubicBezTo>
                <a:cubicBezTo>
                  <a:pt x="75518" y="337348"/>
                  <a:pt x="0" y="261830"/>
                  <a:pt x="0" y="168674"/>
                </a:cubicBezTo>
                <a:cubicBezTo>
                  <a:pt x="0" y="75518"/>
                  <a:pt x="75518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pic>
        <p:nvPicPr>
          <p:cNvPr id="35" name="Resim Yer Tutucusu 34" descr="başlama, mezuniyet, insan yüzü, Akademik elbise içeren bir resim&#10;&#10;Açıklama otomatik olarak oluşturuldu">
            <a:extLst>
              <a:ext uri="{FF2B5EF4-FFF2-40B4-BE49-F238E27FC236}">
                <a16:creationId xmlns:a16="http://schemas.microsoft.com/office/drawing/2014/main" id="{DE44466C-710C-9971-82ED-39ACBB6490D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1" r="25291"/>
          <a:stretch>
            <a:fillRect/>
          </a:stretch>
        </p:blipFill>
        <p:spPr>
          <a:xfrm>
            <a:off x="5484115" y="1746608"/>
            <a:ext cx="2530800" cy="3416400"/>
          </a:xfrm>
        </p:spPr>
      </p:pic>
    </p:spTree>
    <p:extLst>
      <p:ext uri="{BB962C8B-B14F-4D97-AF65-F5344CB8AC3E}">
        <p14:creationId xmlns:p14="http://schemas.microsoft.com/office/powerpoint/2010/main" val="21395336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5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2" name="Dikdörtgen 61">
            <a:extLst>
              <a:ext uri="{FF2B5EF4-FFF2-40B4-BE49-F238E27FC236}">
                <a16:creationId xmlns:a16="http://schemas.microsoft.com/office/drawing/2014/main" id="{EF50AFAE-A038-A342-9498-151B0D7FD4E3}"/>
              </a:ext>
            </a:extLst>
          </p:cNvPr>
          <p:cNvSpPr/>
          <p:nvPr/>
        </p:nvSpPr>
        <p:spPr>
          <a:xfrm>
            <a:off x="-741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1" name="Resim Yer Tutucusu 10" descr="perde, mobilya, tiyatro perdesi, kırmızı içeren bir resim&#10;&#10;Açıklama otomatik olarak oluşturuldu">
            <a:extLst>
              <a:ext uri="{FF2B5EF4-FFF2-40B4-BE49-F238E27FC236}">
                <a16:creationId xmlns:a16="http://schemas.microsoft.com/office/drawing/2014/main" id="{56F56B4B-28B6-C69F-A159-176AE50378D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pic>
        <p:nvPicPr>
          <p:cNvPr id="5" name="Resim Yer Tutucusu 4" descr="ekran görüntüsü, metin içeren bir resim&#10;&#10;Açıklama otomatik olarak oluşturuldu">
            <a:extLst>
              <a:ext uri="{FF2B5EF4-FFF2-40B4-BE49-F238E27FC236}">
                <a16:creationId xmlns:a16="http://schemas.microsoft.com/office/drawing/2014/main" id="{4A8E0CE0-26C0-8449-D75A-060F563763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3" r="24393"/>
          <a:stretch>
            <a:fillRect/>
          </a:stretch>
        </p:blipFill>
        <p:spPr/>
      </p:pic>
      <p:pic>
        <p:nvPicPr>
          <p:cNvPr id="28" name="Resim Yer Tutucusu 47" descr="insan yüzü, giyim, adam, ins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0909CC08-0B3C-665D-DFFF-66FB1C43FD3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>
          <a:xfrm>
            <a:off x="12973050" y="2420938"/>
            <a:ext cx="1905000" cy="2092325"/>
          </a:xfrm>
        </p:spPr>
      </p:pic>
      <p:pic>
        <p:nvPicPr>
          <p:cNvPr id="32" name="Resim Yer Tutucusu 31" descr="kişi, şahıs, insanlar, giyim, grup içeren bir resim&#10;&#10;Açıklama otomatik olarak oluşturuldu">
            <a:extLst>
              <a:ext uri="{FF2B5EF4-FFF2-40B4-BE49-F238E27FC236}">
                <a16:creationId xmlns:a16="http://schemas.microsoft.com/office/drawing/2014/main" id="{EF17645C-EFC2-3E2F-4D81-E94C77E9240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6" r="19696"/>
          <a:stretch>
            <a:fillRect/>
          </a:stretch>
        </p:blipFill>
        <p:spPr>
          <a:xfrm>
            <a:off x="15322550" y="2420938"/>
            <a:ext cx="1905000" cy="2092325"/>
          </a:xfrm>
        </p:spPr>
      </p:pic>
      <p:pic>
        <p:nvPicPr>
          <p:cNvPr id="38" name="Resim Yer Tutucusu 37" descr="başlama, mezuniyet, insan yüzü, Akademik elbise içeren bir resim&#10;&#10;Açıklama otomatik olarak oluşturuldu">
            <a:extLst>
              <a:ext uri="{FF2B5EF4-FFF2-40B4-BE49-F238E27FC236}">
                <a16:creationId xmlns:a16="http://schemas.microsoft.com/office/drawing/2014/main" id="{130639B2-4CB7-229E-565C-A177D402BC4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>
          <a:xfrm>
            <a:off x="20021550" y="2420938"/>
            <a:ext cx="1905000" cy="2092325"/>
          </a:xfrm>
        </p:spPr>
      </p:pic>
      <p:grpSp>
        <p:nvGrpSpPr>
          <p:cNvPr id="39" name="Grafik 9" descr="Sol oklu daire ana hat">
            <a:extLst>
              <a:ext uri="{FF2B5EF4-FFF2-40B4-BE49-F238E27FC236}">
                <a16:creationId xmlns:a16="http://schemas.microsoft.com/office/drawing/2014/main" id="{E7513501-0524-AFC8-6108-47BA79CE8E7C}"/>
              </a:ext>
            </a:extLst>
          </p:cNvPr>
          <p:cNvGrpSpPr/>
          <p:nvPr/>
        </p:nvGrpSpPr>
        <p:grpSpPr>
          <a:xfrm>
            <a:off x="5499908" y="5309097"/>
            <a:ext cx="337348" cy="337348"/>
            <a:chOff x="6848076" y="5234250"/>
            <a:chExt cx="723900" cy="723900"/>
          </a:xfrm>
          <a:solidFill>
            <a:srgbClr val="000000"/>
          </a:solidFill>
        </p:grpSpPr>
        <p:sp>
          <p:nvSpPr>
            <p:cNvPr id="40" name="Serbest Form: Şekil 39">
              <a:extLst>
                <a:ext uri="{FF2B5EF4-FFF2-40B4-BE49-F238E27FC236}">
                  <a16:creationId xmlns:a16="http://schemas.microsoft.com/office/drawing/2014/main" id="{A8F9553F-65A8-671B-865B-7F9730E73B3D}"/>
                </a:ext>
              </a:extLst>
            </p:cNvPr>
            <p:cNvSpPr/>
            <p:nvPr/>
          </p:nvSpPr>
          <p:spPr>
            <a:xfrm>
              <a:off x="6848076" y="5234250"/>
              <a:ext cx="723900" cy="723900"/>
            </a:xfrm>
            <a:custGeom>
              <a:gdLst>
                <a:gd name="connsiteX0" fmla="*/ 361950 w 723900"/>
                <a:gd name="connsiteY0" fmla="*/ 19050 h 723900"/>
                <a:gd name="connsiteX1" fmla="*/ 704850 w 723900"/>
                <a:gd name="connsiteY1" fmla="*/ 361950 h 723900"/>
                <a:gd name="connsiteX2" fmla="*/ 361950 w 723900"/>
                <a:gd name="connsiteY2" fmla="*/ 704850 h 723900"/>
                <a:gd name="connsiteX3" fmla="*/ 19050 w 723900"/>
                <a:gd name="connsiteY3" fmla="*/ 361950 h 723900"/>
                <a:gd name="connsiteX4" fmla="*/ 361950 w 723900"/>
                <a:gd name="connsiteY4" fmla="*/ 19050 h 723900"/>
                <a:gd name="connsiteX5" fmla="*/ 361950 w 723900"/>
                <a:gd name="connsiteY5" fmla="*/ 0 h 723900"/>
                <a:gd name="connsiteX6" fmla="*/ 0 w 723900"/>
                <a:gd name="connsiteY6" fmla="*/ 361950 h 723900"/>
                <a:gd name="connsiteX7" fmla="*/ 361950 w 723900"/>
                <a:gd name="connsiteY7" fmla="*/ 723900 h 723900"/>
                <a:gd name="connsiteX8" fmla="*/ 723900 w 723900"/>
                <a:gd name="connsiteY8" fmla="*/ 361950 h 723900"/>
                <a:gd name="connsiteX9" fmla="*/ 361950 w 723900"/>
                <a:gd name="connsiteY9" fmla="*/ 0 h 7239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723900">
                  <a:moveTo>
                    <a:pt x="361950" y="19050"/>
                  </a:moveTo>
                  <a:cubicBezTo>
                    <a:pt x="551328" y="19050"/>
                    <a:pt x="704850" y="172571"/>
                    <a:pt x="704850" y="361950"/>
                  </a:cubicBezTo>
                  <a:cubicBezTo>
                    <a:pt x="704850" y="551328"/>
                    <a:pt x="551328" y="704850"/>
                    <a:pt x="361950" y="704850"/>
                  </a:cubicBezTo>
                  <a:cubicBezTo>
                    <a:pt x="172571" y="704850"/>
                    <a:pt x="19050" y="551328"/>
                    <a:pt x="19050" y="361950"/>
                  </a:cubicBezTo>
                  <a:cubicBezTo>
                    <a:pt x="19249" y="172654"/>
                    <a:pt x="172654" y="19249"/>
                    <a:pt x="361950" y="19050"/>
                  </a:cubicBezTo>
                  <a:moveTo>
                    <a:pt x="361950" y="0"/>
                  </a:moveTo>
                  <a:cubicBezTo>
                    <a:pt x="162051" y="0"/>
                    <a:pt x="0" y="162051"/>
                    <a:pt x="0" y="361950"/>
                  </a:cubicBezTo>
                  <a:cubicBezTo>
                    <a:pt x="0" y="561849"/>
                    <a:pt x="162051" y="723900"/>
                    <a:pt x="361950" y="723900"/>
                  </a:cubicBezTo>
                  <a:cubicBezTo>
                    <a:pt x="561849" y="723900"/>
                    <a:pt x="723900" y="561849"/>
                    <a:pt x="723900" y="361950"/>
                  </a:cubicBezTo>
                  <a:cubicBezTo>
                    <a:pt x="723900" y="162051"/>
                    <a:pt x="561849" y="0"/>
                    <a:pt x="3619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41" name="Serbest Form: Şekil 40">
              <a:extLst>
                <a:ext uri="{FF2B5EF4-FFF2-40B4-BE49-F238E27FC236}">
                  <a16:creationId xmlns:a16="http://schemas.microsoft.com/office/drawing/2014/main" id="{8932F838-7E1F-1D38-6D9C-ABDC72B1710E}"/>
                </a:ext>
              </a:extLst>
            </p:cNvPr>
            <p:cNvSpPr/>
            <p:nvPr/>
          </p:nvSpPr>
          <p:spPr>
            <a:xfrm flipH="1">
              <a:off x="6965557" y="5443915"/>
              <a:ext cx="482601" cy="304799"/>
            </a:xfrm>
            <a:custGeom>
              <a:gdLst>
                <a:gd name="connsiteX0" fmla="*/ 479812 w 482601"/>
                <a:gd name="connsiteY0" fmla="*/ 145549 h 304800"/>
                <a:gd name="connsiteX1" fmla="*/ 336937 w 482601"/>
                <a:gd name="connsiteY1" fmla="*/ 2674 h 304800"/>
                <a:gd name="connsiteX2" fmla="*/ 323469 w 482601"/>
                <a:gd name="connsiteY2" fmla="*/ 2908 h 304800"/>
                <a:gd name="connsiteX3" fmla="*/ 323469 w 482601"/>
                <a:gd name="connsiteY3" fmla="*/ 16142 h 304800"/>
                <a:gd name="connsiteX4" fmla="*/ 449923 w 482601"/>
                <a:gd name="connsiteY4" fmla="*/ 142596 h 304800"/>
                <a:gd name="connsiteX5" fmla="*/ 449856 w 482601"/>
                <a:gd name="connsiteY5" fmla="*/ 142758 h 304800"/>
                <a:gd name="connsiteX6" fmla="*/ 9525 w 482601"/>
                <a:gd name="connsiteY6" fmla="*/ 142758 h 304800"/>
                <a:gd name="connsiteX7" fmla="*/ 0 w 482601"/>
                <a:gd name="connsiteY7" fmla="*/ 152283 h 304800"/>
                <a:gd name="connsiteX8" fmla="*/ 9525 w 482601"/>
                <a:gd name="connsiteY8" fmla="*/ 161808 h 304800"/>
                <a:gd name="connsiteX9" fmla="*/ 449856 w 482601"/>
                <a:gd name="connsiteY9" fmla="*/ 161808 h 304800"/>
                <a:gd name="connsiteX10" fmla="*/ 449951 w 482601"/>
                <a:gd name="connsiteY10" fmla="*/ 161904 h 304800"/>
                <a:gd name="connsiteX11" fmla="*/ 449923 w 482601"/>
                <a:gd name="connsiteY11" fmla="*/ 161970 h 304800"/>
                <a:gd name="connsiteX12" fmla="*/ 323469 w 482601"/>
                <a:gd name="connsiteY12" fmla="*/ 288424 h 304800"/>
                <a:gd name="connsiteX13" fmla="*/ 323235 w 482601"/>
                <a:gd name="connsiteY13" fmla="*/ 301892 h 304800"/>
                <a:gd name="connsiteX14" fmla="*/ 336703 w 482601"/>
                <a:gd name="connsiteY14" fmla="*/ 302127 h 304800"/>
                <a:gd name="connsiteX15" fmla="*/ 336937 w 482601"/>
                <a:gd name="connsiteY15" fmla="*/ 301892 h 304800"/>
                <a:gd name="connsiteX16" fmla="*/ 479812 w 482601"/>
                <a:gd name="connsiteY16" fmla="*/ 159017 h 304800"/>
                <a:gd name="connsiteX17" fmla="*/ 479812 w 482601"/>
                <a:gd name="connsiteY17" fmla="*/ 145549 h 3048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2600" h="304800">
                  <a:moveTo>
                    <a:pt x="479812" y="145549"/>
                  </a:moveTo>
                  <a:lnTo>
                    <a:pt x="336937" y="2674"/>
                  </a:lnTo>
                  <a:cubicBezTo>
                    <a:pt x="333153" y="-981"/>
                    <a:pt x="327124" y="-876"/>
                    <a:pt x="323469" y="2908"/>
                  </a:cubicBezTo>
                  <a:cubicBezTo>
                    <a:pt x="319904" y="6599"/>
                    <a:pt x="319904" y="12451"/>
                    <a:pt x="323469" y="16142"/>
                  </a:cubicBezTo>
                  <a:lnTo>
                    <a:pt x="449923" y="142596"/>
                  </a:lnTo>
                  <a:cubicBezTo>
                    <a:pt x="450009" y="142682"/>
                    <a:pt x="449980" y="142758"/>
                    <a:pt x="449856" y="142758"/>
                  </a:cubicBezTo>
                  <a:lnTo>
                    <a:pt x="9525" y="142758"/>
                  </a:lnTo>
                  <a:cubicBezTo>
                    <a:pt x="4264" y="142758"/>
                    <a:pt x="0" y="147022"/>
                    <a:pt x="0" y="152283"/>
                  </a:cubicBezTo>
                  <a:cubicBezTo>
                    <a:pt x="0" y="157544"/>
                    <a:pt x="4264" y="161808"/>
                    <a:pt x="9525" y="161808"/>
                  </a:cubicBezTo>
                  <a:lnTo>
                    <a:pt x="449856" y="161808"/>
                  </a:lnTo>
                  <a:cubicBezTo>
                    <a:pt x="449909" y="161809"/>
                    <a:pt x="449951" y="161852"/>
                    <a:pt x="449951" y="161904"/>
                  </a:cubicBezTo>
                  <a:cubicBezTo>
                    <a:pt x="449950" y="161929"/>
                    <a:pt x="449940" y="161953"/>
                    <a:pt x="449923" y="161970"/>
                  </a:cubicBezTo>
                  <a:lnTo>
                    <a:pt x="323469" y="288424"/>
                  </a:lnTo>
                  <a:cubicBezTo>
                    <a:pt x="319685" y="292079"/>
                    <a:pt x="319580" y="298108"/>
                    <a:pt x="323235" y="301892"/>
                  </a:cubicBezTo>
                  <a:cubicBezTo>
                    <a:pt x="326889" y="305677"/>
                    <a:pt x="332920" y="305781"/>
                    <a:pt x="336703" y="302127"/>
                  </a:cubicBezTo>
                  <a:cubicBezTo>
                    <a:pt x="336783" y="302049"/>
                    <a:pt x="336861" y="301971"/>
                    <a:pt x="336937" y="301892"/>
                  </a:cubicBezTo>
                  <a:lnTo>
                    <a:pt x="479812" y="159017"/>
                  </a:lnTo>
                  <a:cubicBezTo>
                    <a:pt x="483531" y="155298"/>
                    <a:pt x="483531" y="149268"/>
                    <a:pt x="479812" y="1455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</p:grpSp>
      <p:grpSp>
        <p:nvGrpSpPr>
          <p:cNvPr id="42" name="Grafik 9" descr="Sol oklu daire ana hat">
            <a:extLst>
              <a:ext uri="{FF2B5EF4-FFF2-40B4-BE49-F238E27FC236}">
                <a16:creationId xmlns:a16="http://schemas.microsoft.com/office/drawing/2014/main" id="{303ABFF4-51CA-D3D3-11AA-B59B3239474F}"/>
              </a:ext>
            </a:extLst>
          </p:cNvPr>
          <p:cNvGrpSpPr/>
          <p:nvPr/>
        </p:nvGrpSpPr>
        <p:grpSpPr>
          <a:xfrm>
            <a:off x="6036991" y="5331811"/>
            <a:ext cx="337348" cy="337348"/>
            <a:chOff x="6848076" y="5234250"/>
            <a:chExt cx="723900" cy="723900"/>
          </a:xfrm>
          <a:solidFill>
            <a:srgbClr val="000000"/>
          </a:solidFill>
        </p:grpSpPr>
        <p:sp>
          <p:nvSpPr>
            <p:cNvPr id="43" name="Serbest Form: Şekil 42">
              <a:extLst>
                <a:ext uri="{FF2B5EF4-FFF2-40B4-BE49-F238E27FC236}">
                  <a16:creationId xmlns:a16="http://schemas.microsoft.com/office/drawing/2014/main" id="{FCA6AF79-A57C-1B62-90C3-82A4B69F6B20}"/>
                </a:ext>
              </a:extLst>
            </p:cNvPr>
            <p:cNvSpPr/>
            <p:nvPr/>
          </p:nvSpPr>
          <p:spPr>
            <a:xfrm>
              <a:off x="6848076" y="5234250"/>
              <a:ext cx="723900" cy="723900"/>
            </a:xfrm>
            <a:custGeom>
              <a:gdLst>
                <a:gd name="connsiteX0" fmla="*/ 361950 w 723900"/>
                <a:gd name="connsiteY0" fmla="*/ 19050 h 723900"/>
                <a:gd name="connsiteX1" fmla="*/ 704850 w 723900"/>
                <a:gd name="connsiteY1" fmla="*/ 361950 h 723900"/>
                <a:gd name="connsiteX2" fmla="*/ 361950 w 723900"/>
                <a:gd name="connsiteY2" fmla="*/ 704850 h 723900"/>
                <a:gd name="connsiteX3" fmla="*/ 19050 w 723900"/>
                <a:gd name="connsiteY3" fmla="*/ 361950 h 723900"/>
                <a:gd name="connsiteX4" fmla="*/ 361950 w 723900"/>
                <a:gd name="connsiteY4" fmla="*/ 19050 h 723900"/>
                <a:gd name="connsiteX5" fmla="*/ 361950 w 723900"/>
                <a:gd name="connsiteY5" fmla="*/ 0 h 723900"/>
                <a:gd name="connsiteX6" fmla="*/ 0 w 723900"/>
                <a:gd name="connsiteY6" fmla="*/ 361950 h 723900"/>
                <a:gd name="connsiteX7" fmla="*/ 361950 w 723900"/>
                <a:gd name="connsiteY7" fmla="*/ 723900 h 723900"/>
                <a:gd name="connsiteX8" fmla="*/ 723900 w 723900"/>
                <a:gd name="connsiteY8" fmla="*/ 361950 h 723900"/>
                <a:gd name="connsiteX9" fmla="*/ 361950 w 723900"/>
                <a:gd name="connsiteY9" fmla="*/ 0 h 7239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723900">
                  <a:moveTo>
                    <a:pt x="361950" y="19050"/>
                  </a:moveTo>
                  <a:cubicBezTo>
                    <a:pt x="551328" y="19050"/>
                    <a:pt x="704850" y="172571"/>
                    <a:pt x="704850" y="361950"/>
                  </a:cubicBezTo>
                  <a:cubicBezTo>
                    <a:pt x="704850" y="551328"/>
                    <a:pt x="551328" y="704850"/>
                    <a:pt x="361950" y="704850"/>
                  </a:cubicBezTo>
                  <a:cubicBezTo>
                    <a:pt x="172571" y="704850"/>
                    <a:pt x="19050" y="551328"/>
                    <a:pt x="19050" y="361950"/>
                  </a:cubicBezTo>
                  <a:cubicBezTo>
                    <a:pt x="19249" y="172654"/>
                    <a:pt x="172654" y="19249"/>
                    <a:pt x="361950" y="19050"/>
                  </a:cubicBezTo>
                  <a:moveTo>
                    <a:pt x="361950" y="0"/>
                  </a:moveTo>
                  <a:cubicBezTo>
                    <a:pt x="162051" y="0"/>
                    <a:pt x="0" y="162051"/>
                    <a:pt x="0" y="361950"/>
                  </a:cubicBezTo>
                  <a:cubicBezTo>
                    <a:pt x="0" y="561849"/>
                    <a:pt x="162051" y="723900"/>
                    <a:pt x="361950" y="723900"/>
                  </a:cubicBezTo>
                  <a:cubicBezTo>
                    <a:pt x="561849" y="723900"/>
                    <a:pt x="723900" y="561849"/>
                    <a:pt x="723900" y="361950"/>
                  </a:cubicBezTo>
                  <a:cubicBezTo>
                    <a:pt x="723900" y="162051"/>
                    <a:pt x="561849" y="0"/>
                    <a:pt x="3619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44" name="Serbest Form: Şekil 43">
              <a:extLst>
                <a:ext uri="{FF2B5EF4-FFF2-40B4-BE49-F238E27FC236}">
                  <a16:creationId xmlns:a16="http://schemas.microsoft.com/office/drawing/2014/main" id="{00D63D0D-6A21-08FE-5C8E-AE1482C22C00}"/>
                </a:ext>
              </a:extLst>
            </p:cNvPr>
            <p:cNvSpPr/>
            <p:nvPr/>
          </p:nvSpPr>
          <p:spPr>
            <a:xfrm>
              <a:off x="6965557" y="5443916"/>
              <a:ext cx="482601" cy="304800"/>
            </a:xfrm>
            <a:custGeom>
              <a:gdLst>
                <a:gd name="connsiteX0" fmla="*/ 479812 w 482601"/>
                <a:gd name="connsiteY0" fmla="*/ 145549 h 304800"/>
                <a:gd name="connsiteX1" fmla="*/ 336937 w 482601"/>
                <a:gd name="connsiteY1" fmla="*/ 2674 h 304800"/>
                <a:gd name="connsiteX2" fmla="*/ 323469 w 482601"/>
                <a:gd name="connsiteY2" fmla="*/ 2908 h 304800"/>
                <a:gd name="connsiteX3" fmla="*/ 323469 w 482601"/>
                <a:gd name="connsiteY3" fmla="*/ 16142 h 304800"/>
                <a:gd name="connsiteX4" fmla="*/ 449923 w 482601"/>
                <a:gd name="connsiteY4" fmla="*/ 142596 h 304800"/>
                <a:gd name="connsiteX5" fmla="*/ 449856 w 482601"/>
                <a:gd name="connsiteY5" fmla="*/ 142758 h 304800"/>
                <a:gd name="connsiteX6" fmla="*/ 9525 w 482601"/>
                <a:gd name="connsiteY6" fmla="*/ 142758 h 304800"/>
                <a:gd name="connsiteX7" fmla="*/ 0 w 482601"/>
                <a:gd name="connsiteY7" fmla="*/ 152283 h 304800"/>
                <a:gd name="connsiteX8" fmla="*/ 9525 w 482601"/>
                <a:gd name="connsiteY8" fmla="*/ 161808 h 304800"/>
                <a:gd name="connsiteX9" fmla="*/ 449856 w 482601"/>
                <a:gd name="connsiteY9" fmla="*/ 161808 h 304800"/>
                <a:gd name="connsiteX10" fmla="*/ 449951 w 482601"/>
                <a:gd name="connsiteY10" fmla="*/ 161904 h 304800"/>
                <a:gd name="connsiteX11" fmla="*/ 449923 w 482601"/>
                <a:gd name="connsiteY11" fmla="*/ 161970 h 304800"/>
                <a:gd name="connsiteX12" fmla="*/ 323469 w 482601"/>
                <a:gd name="connsiteY12" fmla="*/ 288424 h 304800"/>
                <a:gd name="connsiteX13" fmla="*/ 323235 w 482601"/>
                <a:gd name="connsiteY13" fmla="*/ 301892 h 304800"/>
                <a:gd name="connsiteX14" fmla="*/ 336703 w 482601"/>
                <a:gd name="connsiteY14" fmla="*/ 302127 h 304800"/>
                <a:gd name="connsiteX15" fmla="*/ 336937 w 482601"/>
                <a:gd name="connsiteY15" fmla="*/ 301892 h 304800"/>
                <a:gd name="connsiteX16" fmla="*/ 479812 w 482601"/>
                <a:gd name="connsiteY16" fmla="*/ 159017 h 304800"/>
                <a:gd name="connsiteX17" fmla="*/ 479812 w 482601"/>
                <a:gd name="connsiteY17" fmla="*/ 145549 h 3048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2600" h="304800">
                  <a:moveTo>
                    <a:pt x="479812" y="145549"/>
                  </a:moveTo>
                  <a:lnTo>
                    <a:pt x="336937" y="2674"/>
                  </a:lnTo>
                  <a:cubicBezTo>
                    <a:pt x="333153" y="-981"/>
                    <a:pt x="327124" y="-876"/>
                    <a:pt x="323469" y="2908"/>
                  </a:cubicBezTo>
                  <a:cubicBezTo>
                    <a:pt x="319904" y="6599"/>
                    <a:pt x="319904" y="12451"/>
                    <a:pt x="323469" y="16142"/>
                  </a:cubicBezTo>
                  <a:lnTo>
                    <a:pt x="449923" y="142596"/>
                  </a:lnTo>
                  <a:cubicBezTo>
                    <a:pt x="450009" y="142682"/>
                    <a:pt x="449980" y="142758"/>
                    <a:pt x="449856" y="142758"/>
                  </a:cubicBezTo>
                  <a:lnTo>
                    <a:pt x="9525" y="142758"/>
                  </a:lnTo>
                  <a:cubicBezTo>
                    <a:pt x="4264" y="142758"/>
                    <a:pt x="0" y="147022"/>
                    <a:pt x="0" y="152283"/>
                  </a:cubicBezTo>
                  <a:cubicBezTo>
                    <a:pt x="0" y="157544"/>
                    <a:pt x="4264" y="161808"/>
                    <a:pt x="9525" y="161808"/>
                  </a:cubicBezTo>
                  <a:lnTo>
                    <a:pt x="449856" y="161808"/>
                  </a:lnTo>
                  <a:cubicBezTo>
                    <a:pt x="449909" y="161809"/>
                    <a:pt x="449951" y="161852"/>
                    <a:pt x="449951" y="161904"/>
                  </a:cubicBezTo>
                  <a:cubicBezTo>
                    <a:pt x="449950" y="161929"/>
                    <a:pt x="449940" y="161953"/>
                    <a:pt x="449923" y="161970"/>
                  </a:cubicBezTo>
                  <a:lnTo>
                    <a:pt x="323469" y="288424"/>
                  </a:lnTo>
                  <a:cubicBezTo>
                    <a:pt x="319685" y="292079"/>
                    <a:pt x="319580" y="298108"/>
                    <a:pt x="323235" y="301892"/>
                  </a:cubicBezTo>
                  <a:cubicBezTo>
                    <a:pt x="326889" y="305677"/>
                    <a:pt x="332920" y="305781"/>
                    <a:pt x="336703" y="302127"/>
                  </a:cubicBezTo>
                  <a:cubicBezTo>
                    <a:pt x="336783" y="302049"/>
                    <a:pt x="336861" y="301971"/>
                    <a:pt x="336937" y="301892"/>
                  </a:cubicBezTo>
                  <a:lnTo>
                    <a:pt x="479812" y="159017"/>
                  </a:lnTo>
                  <a:cubicBezTo>
                    <a:pt x="483531" y="155298"/>
                    <a:pt x="483531" y="149268"/>
                    <a:pt x="479812" y="1455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</p:grpSp>
      <p:sp>
        <p:nvSpPr>
          <p:cNvPr id="46" name="Metin kutusu 45">
            <a:extLst>
              <a:ext uri="{FF2B5EF4-FFF2-40B4-BE49-F238E27FC236}">
                <a16:creationId xmlns:a16="http://schemas.microsoft.com/office/drawing/2014/main" id="{A1CCDF88-AF4C-CC92-CFEB-8DF439EB6793}"/>
              </a:ext>
            </a:extLst>
          </p:cNvPr>
          <p:cNvSpPr txBox="1"/>
          <p:nvPr/>
        </p:nvSpPr>
        <p:spPr>
          <a:xfrm>
            <a:off x="17892697" y="2095286"/>
            <a:ext cx="1463705" cy="32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Alışkanlıklar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47" name="Metin kutusu 46">
            <a:extLst>
              <a:ext uri="{FF2B5EF4-FFF2-40B4-BE49-F238E27FC236}">
                <a16:creationId xmlns:a16="http://schemas.microsoft.com/office/drawing/2014/main" id="{15E1C60F-AC68-1C92-8B2F-76D914CF9BBE}"/>
              </a:ext>
            </a:extLst>
          </p:cNvPr>
          <p:cNvSpPr txBox="1"/>
          <p:nvPr/>
        </p:nvSpPr>
        <p:spPr>
          <a:xfrm>
            <a:off x="15012975" y="1874891"/>
            <a:ext cx="252415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 kern="1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Sunucunun kendini haklı çıkartma isteği</a:t>
            </a: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FE4627FE-4EA3-0211-AEBB-CE37A1FDA1AD}"/>
              </a:ext>
            </a:extLst>
          </p:cNvPr>
          <p:cNvSpPr txBox="1"/>
          <p:nvPr/>
        </p:nvSpPr>
        <p:spPr>
          <a:xfrm>
            <a:off x="19929428" y="1877439"/>
            <a:ext cx="2089242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Düzeltme, Beğenilme ve Başarma Arzusu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0" name="Metin kutusu 49">
            <a:extLst>
              <a:ext uri="{FF2B5EF4-FFF2-40B4-BE49-F238E27FC236}">
                <a16:creationId xmlns:a16="http://schemas.microsoft.com/office/drawing/2014/main" id="{A7B38D1D-124D-F59C-DC64-0BDB11B606FF}"/>
              </a:ext>
            </a:extLst>
          </p:cNvPr>
          <p:cNvSpPr txBox="1"/>
          <p:nvPr/>
        </p:nvSpPr>
        <p:spPr>
          <a:xfrm>
            <a:off x="943460" y="2937074"/>
            <a:ext cx="2873640" cy="99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28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İyi bir sunum olmalı algısı</a:t>
            </a:r>
            <a:endParaRPr lang="tr-TR" sz="28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203DDE41-603C-9C94-9DD7-DC0D53D4AC41}"/>
              </a:ext>
            </a:extLst>
          </p:cNvPr>
          <p:cNvSpPr txBox="1"/>
          <p:nvPr/>
        </p:nvSpPr>
        <p:spPr>
          <a:xfrm>
            <a:off x="13014341" y="2086001"/>
            <a:ext cx="1917700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Özgeçmiş sunumu 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AC298D17-09FA-F458-2AE0-537AE19D5238}"/>
              </a:ext>
            </a:extLst>
          </p:cNvPr>
          <p:cNvSpPr txBox="1"/>
          <p:nvPr/>
        </p:nvSpPr>
        <p:spPr>
          <a:xfrm>
            <a:off x="10710901" y="1906468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Hareket edilemeyen ortam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pic>
        <p:nvPicPr>
          <p:cNvPr id="56" name="Resim Yer Tutucusu 55" descr="kişi, şahıs, dizüstü, iç mekan, kahve fincanı içeren bir resim&#10;&#10;Açıklama otomatik olarak oluşturuldu">
            <a:extLst>
              <a:ext uri="{FF2B5EF4-FFF2-40B4-BE49-F238E27FC236}">
                <a16:creationId xmlns:a16="http://schemas.microsoft.com/office/drawing/2014/main" id="{16746231-02C6-2780-2FE5-F118DA7D0E1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sp>
        <p:nvSpPr>
          <p:cNvPr id="61" name="Metin kutusu 60">
            <a:extLst>
              <a:ext uri="{FF2B5EF4-FFF2-40B4-BE49-F238E27FC236}">
                <a16:creationId xmlns:a16="http://schemas.microsoft.com/office/drawing/2014/main" id="{5CF05741-FC53-9BB7-C78A-F0103351C277}"/>
              </a:ext>
            </a:extLst>
          </p:cNvPr>
          <p:cNvSpPr txBox="1"/>
          <p:nvPr/>
        </p:nvSpPr>
        <p:spPr>
          <a:xfrm>
            <a:off x="8705930" y="2021723"/>
            <a:ext cx="1101016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Teknoloji 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A1E2B927-2B8C-6C53-B11B-0F09606E9D3B}"/>
              </a:ext>
            </a:extLst>
          </p:cNvPr>
          <p:cNvCxnSpPr/>
          <p:nvPr/>
        </p:nvCxnSpPr>
        <p:spPr>
          <a:xfrm flipH="1">
            <a:off x="843099" y="972458"/>
            <a:ext cx="0" cy="492893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Oval 88">
            <a:hlinkClick r:id="rId8" action="ppaction://hlinksldjump"/>
            <a:extLst>
              <a:ext uri="{FF2B5EF4-FFF2-40B4-BE49-F238E27FC236}">
                <a16:creationId xmlns:a16="http://schemas.microsoft.com/office/drawing/2014/main" id="{6FD504A8-A439-74BD-2069-7B2DCFC0EFDB}"/>
              </a:ext>
            </a:extLst>
          </p:cNvPr>
          <p:cNvSpPr/>
          <p:nvPr/>
        </p:nvSpPr>
        <p:spPr>
          <a:xfrm flipV="1">
            <a:off x="708099" y="801360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0" name="Oval 89">
            <a:hlinkClick r:id="rId9" action="ppaction://hlinksldjump"/>
            <a:extLst>
              <a:ext uri="{FF2B5EF4-FFF2-40B4-BE49-F238E27FC236}">
                <a16:creationId xmlns:a16="http://schemas.microsoft.com/office/drawing/2014/main" id="{6E7434D1-B359-E6BA-B805-7A99D549CFD9}"/>
              </a:ext>
            </a:extLst>
          </p:cNvPr>
          <p:cNvSpPr/>
          <p:nvPr/>
        </p:nvSpPr>
        <p:spPr>
          <a:xfrm flipV="1">
            <a:off x="708099" y="1611608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57DEAA6-C488-8CCD-6786-A4E08CF3A8F8}"/>
              </a:ext>
            </a:extLst>
          </p:cNvPr>
          <p:cNvSpPr/>
          <p:nvPr/>
        </p:nvSpPr>
        <p:spPr>
          <a:xfrm flipV="1">
            <a:off x="708099" y="24276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2" name="Oval 91">
            <a:hlinkClick r:id="rId10" action="ppaction://hlinksldjump"/>
            <a:extLst>
              <a:ext uri="{FF2B5EF4-FFF2-40B4-BE49-F238E27FC236}">
                <a16:creationId xmlns:a16="http://schemas.microsoft.com/office/drawing/2014/main" id="{BE80686F-0ACC-2B87-AFBA-684D21DC72C7}"/>
              </a:ext>
            </a:extLst>
          </p:cNvPr>
          <p:cNvSpPr/>
          <p:nvPr/>
        </p:nvSpPr>
        <p:spPr>
          <a:xfrm flipV="1">
            <a:off x="663099" y="3189386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3" name="Oval 92">
            <a:hlinkClick r:id="rId11" action="ppaction://hlinksldjump"/>
            <a:extLst>
              <a:ext uri="{FF2B5EF4-FFF2-40B4-BE49-F238E27FC236}">
                <a16:creationId xmlns:a16="http://schemas.microsoft.com/office/drawing/2014/main" id="{0C41FFA0-3EB8-D819-002E-7D73B9E919F5}"/>
              </a:ext>
            </a:extLst>
          </p:cNvPr>
          <p:cNvSpPr/>
          <p:nvPr/>
        </p:nvSpPr>
        <p:spPr>
          <a:xfrm flipV="1">
            <a:off x="709369" y="4041087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4" name="Oval 93">
            <a:hlinkClick r:id="rId12" action="ppaction://hlinksldjump"/>
            <a:extLst>
              <a:ext uri="{FF2B5EF4-FFF2-40B4-BE49-F238E27FC236}">
                <a16:creationId xmlns:a16="http://schemas.microsoft.com/office/drawing/2014/main" id="{8F099AAC-8D18-E767-4C11-14DC890BA497}"/>
              </a:ext>
            </a:extLst>
          </p:cNvPr>
          <p:cNvSpPr/>
          <p:nvPr/>
        </p:nvSpPr>
        <p:spPr>
          <a:xfrm flipV="1">
            <a:off x="708099" y="4835402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5" name="Oval 94">
            <a:hlinkClick r:id="rId13" action="ppaction://hlinksldjump"/>
            <a:extLst>
              <a:ext uri="{FF2B5EF4-FFF2-40B4-BE49-F238E27FC236}">
                <a16:creationId xmlns:a16="http://schemas.microsoft.com/office/drawing/2014/main" id="{5A2AFB1A-3FAC-B214-B731-E84495BAC6E6}"/>
              </a:ext>
            </a:extLst>
          </p:cNvPr>
          <p:cNvSpPr/>
          <p:nvPr/>
        </p:nvSpPr>
        <p:spPr>
          <a:xfrm flipV="1">
            <a:off x="708099" y="56711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6" name="Serbest Form: Şekil 95">
            <a:hlinkClick action="ppaction://hlinkshowjump?jump=previousslide"/>
            <a:extLst>
              <a:ext uri="{FF2B5EF4-FFF2-40B4-BE49-F238E27FC236}">
                <a16:creationId xmlns:a16="http://schemas.microsoft.com/office/drawing/2014/main" id="{2927127B-2B3B-8A17-4B79-EF9302B116C1}"/>
              </a:ext>
            </a:extLst>
          </p:cNvPr>
          <p:cNvSpPr/>
          <p:nvPr/>
        </p:nvSpPr>
        <p:spPr>
          <a:xfrm flipH="1">
            <a:off x="5499907" y="5333836"/>
            <a:ext cx="337348" cy="337348"/>
          </a:xfrm>
          <a:custGeom>
            <a:gdLst>
              <a:gd name="connsiteX0" fmla="*/ 214719 w 337348"/>
              <a:gd name="connsiteY0" fmla="*/ 98953 h 337348"/>
              <a:gd name="connsiteX1" fmla="*/ 208442 w 337348"/>
              <a:gd name="connsiteY1" fmla="*/ 99062 h 337348"/>
              <a:gd name="connsiteX2" fmla="*/ 208442 w 337348"/>
              <a:gd name="connsiteY2" fmla="*/ 105230 h 337348"/>
              <a:gd name="connsiteX3" fmla="*/ 267372 w 337348"/>
              <a:gd name="connsiteY3" fmla="*/ 164159 h 337348"/>
              <a:gd name="connsiteX4" fmla="*/ 267341 w 337348"/>
              <a:gd name="connsiteY4" fmla="*/ 164234 h 337348"/>
              <a:gd name="connsiteX5" fmla="*/ 62140 w 337348"/>
              <a:gd name="connsiteY5" fmla="*/ 164234 h 337348"/>
              <a:gd name="connsiteX6" fmla="*/ 57701 w 337348"/>
              <a:gd name="connsiteY6" fmla="*/ 168673 h 337348"/>
              <a:gd name="connsiteX7" fmla="*/ 62140 w 337348"/>
              <a:gd name="connsiteY7" fmla="*/ 173112 h 337348"/>
              <a:gd name="connsiteX8" fmla="*/ 267341 w 337348"/>
              <a:gd name="connsiteY8" fmla="*/ 173112 h 337348"/>
              <a:gd name="connsiteX9" fmla="*/ 267385 w 337348"/>
              <a:gd name="connsiteY9" fmla="*/ 173157 h 337348"/>
              <a:gd name="connsiteX10" fmla="*/ 267372 w 337348"/>
              <a:gd name="connsiteY10" fmla="*/ 173187 h 337348"/>
              <a:gd name="connsiteX11" fmla="*/ 208442 w 337348"/>
              <a:gd name="connsiteY11" fmla="*/ 232117 h 337348"/>
              <a:gd name="connsiteX12" fmla="*/ 208333 w 337348"/>
              <a:gd name="connsiteY12" fmla="*/ 238393 h 337348"/>
              <a:gd name="connsiteX13" fmla="*/ 214610 w 337348"/>
              <a:gd name="connsiteY13" fmla="*/ 238503 h 337348"/>
              <a:gd name="connsiteX14" fmla="*/ 214719 w 337348"/>
              <a:gd name="connsiteY14" fmla="*/ 238393 h 337348"/>
              <a:gd name="connsiteX15" fmla="*/ 281301 w 337348"/>
              <a:gd name="connsiteY15" fmla="*/ 171811 h 337348"/>
              <a:gd name="connsiteX16" fmla="*/ 281301 w 337348"/>
              <a:gd name="connsiteY16" fmla="*/ 165535 h 337348"/>
              <a:gd name="connsiteX17" fmla="*/ 168674 w 337348"/>
              <a:gd name="connsiteY17" fmla="*/ 8877 h 337348"/>
              <a:gd name="connsiteX18" fmla="*/ 328471 w 337348"/>
              <a:gd name="connsiteY18" fmla="*/ 168674 h 337348"/>
              <a:gd name="connsiteX19" fmla="*/ 168674 w 337348"/>
              <a:gd name="connsiteY19" fmla="*/ 328471 h 337348"/>
              <a:gd name="connsiteX20" fmla="*/ 8877 w 337348"/>
              <a:gd name="connsiteY20" fmla="*/ 168674 h 337348"/>
              <a:gd name="connsiteX21" fmla="*/ 168674 w 337348"/>
              <a:gd name="connsiteY21" fmla="*/ 8877 h 337348"/>
              <a:gd name="connsiteX22" fmla="*/ 168674 w 337348"/>
              <a:gd name="connsiteY22" fmla="*/ 0 h 337348"/>
              <a:gd name="connsiteX23" fmla="*/ 0 w 337348"/>
              <a:gd name="connsiteY23" fmla="*/ 168674 h 337348"/>
              <a:gd name="connsiteX24" fmla="*/ 168674 w 337348"/>
              <a:gd name="connsiteY24" fmla="*/ 337348 h 337348"/>
              <a:gd name="connsiteX25" fmla="*/ 337348 w 337348"/>
              <a:gd name="connsiteY25" fmla="*/ 168674 h 337348"/>
              <a:gd name="connsiteX26" fmla="*/ 168674 w 337348"/>
              <a:gd name="connsiteY26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37348" h="337348">
                <a:moveTo>
                  <a:pt x="214719" y="98953"/>
                </a:moveTo>
                <a:cubicBezTo>
                  <a:pt x="212955" y="97250"/>
                  <a:pt x="210146" y="97299"/>
                  <a:pt x="208442" y="99062"/>
                </a:cubicBezTo>
                <a:cubicBezTo>
                  <a:pt x="206781" y="100782"/>
                  <a:pt x="206781" y="103510"/>
                  <a:pt x="208442" y="105230"/>
                </a:cubicBezTo>
                <a:lnTo>
                  <a:pt x="267372" y="164159"/>
                </a:lnTo>
                <a:cubicBezTo>
                  <a:pt x="267412" y="164199"/>
                  <a:pt x="267398" y="164234"/>
                  <a:pt x="267341" y="164234"/>
                </a:cubicBezTo>
                <a:lnTo>
                  <a:pt x="62140" y="164234"/>
                </a:lnTo>
                <a:cubicBezTo>
                  <a:pt x="59688" y="164234"/>
                  <a:pt x="57701" y="166222"/>
                  <a:pt x="57701" y="168673"/>
                </a:cubicBezTo>
                <a:cubicBezTo>
                  <a:pt x="57701" y="171125"/>
                  <a:pt x="59688" y="173112"/>
                  <a:pt x="62140" y="173112"/>
                </a:cubicBezTo>
                <a:lnTo>
                  <a:pt x="267341" y="173112"/>
                </a:lnTo>
                <a:cubicBezTo>
                  <a:pt x="267365" y="173112"/>
                  <a:pt x="267385" y="173133"/>
                  <a:pt x="267385" y="173157"/>
                </a:cubicBezTo>
                <a:cubicBezTo>
                  <a:pt x="267384" y="173168"/>
                  <a:pt x="267380" y="173180"/>
                  <a:pt x="267372" y="173187"/>
                </a:cubicBezTo>
                <a:lnTo>
                  <a:pt x="208442" y="232117"/>
                </a:lnTo>
                <a:cubicBezTo>
                  <a:pt x="206679" y="233820"/>
                  <a:pt x="206630" y="236630"/>
                  <a:pt x="208333" y="238393"/>
                </a:cubicBezTo>
                <a:cubicBezTo>
                  <a:pt x="210036" y="240157"/>
                  <a:pt x="212847" y="240205"/>
                  <a:pt x="214610" y="238503"/>
                </a:cubicBezTo>
                <a:cubicBezTo>
                  <a:pt x="214647" y="238466"/>
                  <a:pt x="214683" y="238430"/>
                  <a:pt x="214719" y="238393"/>
                </a:cubicBezTo>
                <a:lnTo>
                  <a:pt x="281301" y="171811"/>
                </a:lnTo>
                <a:cubicBezTo>
                  <a:pt x="283034" y="170078"/>
                  <a:pt x="283034" y="167268"/>
                  <a:pt x="281301" y="165535"/>
                </a:cubicBezTo>
                <a:close/>
                <a:moveTo>
                  <a:pt x="168674" y="8877"/>
                </a:moveTo>
                <a:cubicBezTo>
                  <a:pt x="256889" y="8970"/>
                  <a:pt x="328378" y="80459"/>
                  <a:pt x="328471" y="168674"/>
                </a:cubicBezTo>
                <a:cubicBezTo>
                  <a:pt x="328471" y="256927"/>
                  <a:pt x="256928" y="328471"/>
                  <a:pt x="168674" y="328471"/>
                </a:cubicBezTo>
                <a:cubicBezTo>
                  <a:pt x="80421" y="328471"/>
                  <a:pt x="8877" y="256927"/>
                  <a:pt x="8877" y="168674"/>
                </a:cubicBezTo>
                <a:cubicBezTo>
                  <a:pt x="8877" y="80420"/>
                  <a:pt x="80421" y="8877"/>
                  <a:pt x="168674" y="8877"/>
                </a:cubicBezTo>
                <a:close/>
                <a:moveTo>
                  <a:pt x="168674" y="0"/>
                </a:moveTo>
                <a:cubicBezTo>
                  <a:pt x="75518" y="0"/>
                  <a:pt x="0" y="75518"/>
                  <a:pt x="0" y="168674"/>
                </a:cubicBezTo>
                <a:cubicBezTo>
                  <a:pt x="0" y="261830"/>
                  <a:pt x="75518" y="337348"/>
                  <a:pt x="168674" y="337348"/>
                </a:cubicBezTo>
                <a:cubicBezTo>
                  <a:pt x="261830" y="337348"/>
                  <a:pt x="337348" y="261830"/>
                  <a:pt x="337348" y="168674"/>
                </a:cubicBezTo>
                <a:cubicBezTo>
                  <a:pt x="337348" y="75518"/>
                  <a:pt x="261830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sp>
        <p:nvSpPr>
          <p:cNvPr id="97" name="Serbest Form: Şekil 96">
            <a:hlinkClick action="ppaction://hlinkshowjump?jump=nextslide"/>
            <a:extLst>
              <a:ext uri="{FF2B5EF4-FFF2-40B4-BE49-F238E27FC236}">
                <a16:creationId xmlns:a16="http://schemas.microsoft.com/office/drawing/2014/main" id="{65134E19-17AC-6552-D7F8-967BC4511F84}"/>
              </a:ext>
            </a:extLst>
          </p:cNvPr>
          <p:cNvSpPr/>
          <p:nvPr/>
        </p:nvSpPr>
        <p:spPr>
          <a:xfrm>
            <a:off x="6011528" y="5333836"/>
            <a:ext cx="337348" cy="337348"/>
          </a:xfrm>
          <a:custGeom>
            <a:gdLst>
              <a:gd name="connsiteX0" fmla="*/ 211766 w 337348"/>
              <a:gd name="connsiteY0" fmla="*/ 98953 h 337348"/>
              <a:gd name="connsiteX1" fmla="*/ 278348 w 337348"/>
              <a:gd name="connsiteY1" fmla="*/ 165535 h 337348"/>
              <a:gd name="connsiteX2" fmla="*/ 278348 w 337348"/>
              <a:gd name="connsiteY2" fmla="*/ 171811 h 337348"/>
              <a:gd name="connsiteX3" fmla="*/ 211766 w 337348"/>
              <a:gd name="connsiteY3" fmla="*/ 238393 h 337348"/>
              <a:gd name="connsiteX4" fmla="*/ 211657 w 337348"/>
              <a:gd name="connsiteY4" fmla="*/ 238503 h 337348"/>
              <a:gd name="connsiteX5" fmla="*/ 205380 w 337348"/>
              <a:gd name="connsiteY5" fmla="*/ 238393 h 337348"/>
              <a:gd name="connsiteX6" fmla="*/ 205489 w 337348"/>
              <a:gd name="connsiteY6" fmla="*/ 232117 h 337348"/>
              <a:gd name="connsiteX7" fmla="*/ 264419 w 337348"/>
              <a:gd name="connsiteY7" fmla="*/ 173187 h 337348"/>
              <a:gd name="connsiteX8" fmla="*/ 264432 w 337348"/>
              <a:gd name="connsiteY8" fmla="*/ 173157 h 337348"/>
              <a:gd name="connsiteX9" fmla="*/ 264388 w 337348"/>
              <a:gd name="connsiteY9" fmla="*/ 173112 h 337348"/>
              <a:gd name="connsiteX10" fmla="*/ 59187 w 337348"/>
              <a:gd name="connsiteY10" fmla="*/ 173112 h 337348"/>
              <a:gd name="connsiteX11" fmla="*/ 54748 w 337348"/>
              <a:gd name="connsiteY11" fmla="*/ 168673 h 337348"/>
              <a:gd name="connsiteX12" fmla="*/ 59187 w 337348"/>
              <a:gd name="connsiteY12" fmla="*/ 164234 h 337348"/>
              <a:gd name="connsiteX13" fmla="*/ 264388 w 337348"/>
              <a:gd name="connsiteY13" fmla="*/ 164234 h 337348"/>
              <a:gd name="connsiteX14" fmla="*/ 264419 w 337348"/>
              <a:gd name="connsiteY14" fmla="*/ 164159 h 337348"/>
              <a:gd name="connsiteX15" fmla="*/ 205489 w 337348"/>
              <a:gd name="connsiteY15" fmla="*/ 105230 h 337348"/>
              <a:gd name="connsiteX16" fmla="*/ 205489 w 337348"/>
              <a:gd name="connsiteY16" fmla="*/ 99062 h 337348"/>
              <a:gd name="connsiteX17" fmla="*/ 211766 w 337348"/>
              <a:gd name="connsiteY17" fmla="*/ 98953 h 337348"/>
              <a:gd name="connsiteX18" fmla="*/ 168674 w 337348"/>
              <a:gd name="connsiteY18" fmla="*/ 8878 h 337348"/>
              <a:gd name="connsiteX19" fmla="*/ 8878 w 337348"/>
              <a:gd name="connsiteY19" fmla="*/ 168674 h 337348"/>
              <a:gd name="connsiteX20" fmla="*/ 168674 w 337348"/>
              <a:gd name="connsiteY20" fmla="*/ 328471 h 337348"/>
              <a:gd name="connsiteX21" fmla="*/ 328471 w 337348"/>
              <a:gd name="connsiteY21" fmla="*/ 168674 h 337348"/>
              <a:gd name="connsiteX22" fmla="*/ 168674 w 337348"/>
              <a:gd name="connsiteY22" fmla="*/ 8878 h 337348"/>
              <a:gd name="connsiteX23" fmla="*/ 168674 w 337348"/>
              <a:gd name="connsiteY23" fmla="*/ 0 h 337348"/>
              <a:gd name="connsiteX24" fmla="*/ 337348 w 337348"/>
              <a:gd name="connsiteY24" fmla="*/ 168674 h 337348"/>
              <a:gd name="connsiteX25" fmla="*/ 168674 w 337348"/>
              <a:gd name="connsiteY25" fmla="*/ 337348 h 337348"/>
              <a:gd name="connsiteX26" fmla="*/ 0 w 337348"/>
              <a:gd name="connsiteY26" fmla="*/ 168674 h 337348"/>
              <a:gd name="connsiteX27" fmla="*/ 168674 w 337348"/>
              <a:gd name="connsiteY27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37348" h="337348">
                <a:moveTo>
                  <a:pt x="211766" y="98953"/>
                </a:moveTo>
                <a:lnTo>
                  <a:pt x="278348" y="165535"/>
                </a:lnTo>
                <a:cubicBezTo>
                  <a:pt x="280081" y="167268"/>
                  <a:pt x="280081" y="170078"/>
                  <a:pt x="278348" y="171811"/>
                </a:cubicBezTo>
                <a:lnTo>
                  <a:pt x="211766" y="238393"/>
                </a:lnTo>
                <a:cubicBezTo>
                  <a:pt x="211730" y="238430"/>
                  <a:pt x="211694" y="238466"/>
                  <a:pt x="211657" y="238503"/>
                </a:cubicBezTo>
                <a:cubicBezTo>
                  <a:pt x="209894" y="240205"/>
                  <a:pt x="207083" y="240157"/>
                  <a:pt x="205380" y="238393"/>
                </a:cubicBezTo>
                <a:cubicBezTo>
                  <a:pt x="203677" y="236630"/>
                  <a:pt x="203726" y="233820"/>
                  <a:pt x="205489" y="232117"/>
                </a:cubicBezTo>
                <a:lnTo>
                  <a:pt x="264419" y="173187"/>
                </a:lnTo>
                <a:cubicBezTo>
                  <a:pt x="264427" y="173180"/>
                  <a:pt x="264431" y="173168"/>
                  <a:pt x="264432" y="173157"/>
                </a:cubicBezTo>
                <a:cubicBezTo>
                  <a:pt x="264432" y="173133"/>
                  <a:pt x="264412" y="173112"/>
                  <a:pt x="264388" y="173112"/>
                </a:cubicBezTo>
                <a:lnTo>
                  <a:pt x="59187" y="173112"/>
                </a:lnTo>
                <a:cubicBezTo>
                  <a:pt x="56735" y="173112"/>
                  <a:pt x="54748" y="171125"/>
                  <a:pt x="54748" y="168673"/>
                </a:cubicBezTo>
                <a:cubicBezTo>
                  <a:pt x="54748" y="166222"/>
                  <a:pt x="56735" y="164234"/>
                  <a:pt x="59187" y="164234"/>
                </a:cubicBezTo>
                <a:lnTo>
                  <a:pt x="264388" y="164234"/>
                </a:lnTo>
                <a:cubicBezTo>
                  <a:pt x="264445" y="164234"/>
                  <a:pt x="264459" y="164199"/>
                  <a:pt x="264419" y="164159"/>
                </a:cubicBezTo>
                <a:lnTo>
                  <a:pt x="205489" y="105230"/>
                </a:lnTo>
                <a:cubicBezTo>
                  <a:pt x="203828" y="103510"/>
                  <a:pt x="203828" y="100782"/>
                  <a:pt x="205489" y="99062"/>
                </a:cubicBezTo>
                <a:cubicBezTo>
                  <a:pt x="207193" y="97299"/>
                  <a:pt x="210002" y="97250"/>
                  <a:pt x="211766" y="98953"/>
                </a:cubicBezTo>
                <a:close/>
                <a:moveTo>
                  <a:pt x="168674" y="8878"/>
                </a:moveTo>
                <a:cubicBezTo>
                  <a:pt x="80460" y="8971"/>
                  <a:pt x="8971" y="80460"/>
                  <a:pt x="8878" y="168674"/>
                </a:cubicBezTo>
                <a:cubicBezTo>
                  <a:pt x="8878" y="256927"/>
                  <a:pt x="80421" y="328471"/>
                  <a:pt x="168674" y="328471"/>
                </a:cubicBezTo>
                <a:cubicBezTo>
                  <a:pt x="256927" y="328471"/>
                  <a:pt x="328471" y="256927"/>
                  <a:pt x="328471" y="168674"/>
                </a:cubicBezTo>
                <a:cubicBezTo>
                  <a:pt x="328471" y="80421"/>
                  <a:pt x="256927" y="8878"/>
                  <a:pt x="168674" y="8878"/>
                </a:cubicBezTo>
                <a:close/>
                <a:moveTo>
                  <a:pt x="168674" y="0"/>
                </a:moveTo>
                <a:cubicBezTo>
                  <a:pt x="261830" y="0"/>
                  <a:pt x="337348" y="75518"/>
                  <a:pt x="337348" y="168674"/>
                </a:cubicBezTo>
                <a:cubicBezTo>
                  <a:pt x="337348" y="261830"/>
                  <a:pt x="261830" y="337348"/>
                  <a:pt x="168674" y="337348"/>
                </a:cubicBezTo>
                <a:cubicBezTo>
                  <a:pt x="75518" y="337348"/>
                  <a:pt x="0" y="261830"/>
                  <a:pt x="0" y="168674"/>
                </a:cubicBezTo>
                <a:cubicBezTo>
                  <a:pt x="0" y="75518"/>
                  <a:pt x="75518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pic>
        <p:nvPicPr>
          <p:cNvPr id="15" name="Resim Yer Tutucusu 14" descr="giyim, kişi, şahıs, ayakkabı, iç mekan içeren bir resim&#10;&#10;Açıklama otomatik olarak oluşturuldu">
            <a:extLst>
              <a:ext uri="{FF2B5EF4-FFF2-40B4-BE49-F238E27FC236}">
                <a16:creationId xmlns:a16="http://schemas.microsoft.com/office/drawing/2014/main" id="{042D1496-C66A-45C9-2726-AFEA5D522D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9" r="24939"/>
          <a:stretch>
            <a:fillRect/>
          </a:stretch>
        </p:blipFill>
        <p:spPr>
          <a:xfrm>
            <a:off x="5457569" y="1743539"/>
            <a:ext cx="2530475" cy="3416300"/>
          </a:xfrm>
        </p:spPr>
      </p:pic>
    </p:spTree>
    <p:extLst>
      <p:ext uri="{BB962C8B-B14F-4D97-AF65-F5344CB8AC3E}">
        <p14:creationId xmlns:p14="http://schemas.microsoft.com/office/powerpoint/2010/main" val="9353196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6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5" name="Dikdörtgen 24">
            <a:extLst>
              <a:ext uri="{FF2B5EF4-FFF2-40B4-BE49-F238E27FC236}">
                <a16:creationId xmlns:a16="http://schemas.microsoft.com/office/drawing/2014/main" id="{F7BF1693-83C4-1070-7AC4-6906BC1B3AD3}"/>
              </a:ext>
            </a:extLst>
          </p:cNvPr>
          <p:cNvSpPr/>
          <p:nvPr/>
        </p:nvSpPr>
        <p:spPr>
          <a:xfrm>
            <a:off x="0" y="38100"/>
            <a:ext cx="12251009" cy="6857999"/>
          </a:xfrm>
          <a:prstGeom prst="rect">
            <a:avLst/>
          </a:prstGeom>
          <a:gradFill flip="none" rotWithShape="1">
            <a:gsLst>
              <a:gs pos="1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4" name="Resim Yer Tutucusu 23" descr="insan yüzü, giyim, adam, ins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D3A21AD5-B289-2B0A-4AB2-AF9342591DC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pic>
        <p:nvPicPr>
          <p:cNvPr id="17" name="Resim Yer Tutucusu 16" descr="perde, mobilya, tiyatro perdesi, kırmızı içeren bir resim&#10;&#10;Açıklama otomatik olarak oluşturuldu">
            <a:extLst>
              <a:ext uri="{FF2B5EF4-FFF2-40B4-BE49-F238E27FC236}">
                <a16:creationId xmlns:a16="http://schemas.microsoft.com/office/drawing/2014/main" id="{A8A51233-4F2F-4569-48B7-499DD2B0772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pic>
        <p:nvPicPr>
          <p:cNvPr id="27" name="Resim Yer Tutucusu 31" descr="kişi, şahıs, insanlar, giyim, grup içeren bir resim&#10;&#10;Açıklama otomatik olarak oluşturuldu">
            <a:extLst>
              <a:ext uri="{FF2B5EF4-FFF2-40B4-BE49-F238E27FC236}">
                <a16:creationId xmlns:a16="http://schemas.microsoft.com/office/drawing/2014/main" id="{728D7891-ADBB-4E9C-F11F-AC9B676169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6" r="19696"/>
          <a:stretch>
            <a:fillRect/>
          </a:stretch>
        </p:blipFill>
        <p:spPr>
          <a:xfrm>
            <a:off x="12973050" y="2420938"/>
            <a:ext cx="1905000" cy="2092325"/>
          </a:xfrm>
        </p:spPr>
      </p:pic>
      <p:pic>
        <p:nvPicPr>
          <p:cNvPr id="35" name="Resim Yer Tutucusu 37" descr="başlama, mezuniyet, insan yüzü, Akademik elbise içeren bir resim&#10;&#10;Açıklama otomatik olarak oluşturuldu">
            <a:extLst>
              <a:ext uri="{FF2B5EF4-FFF2-40B4-BE49-F238E27FC236}">
                <a16:creationId xmlns:a16="http://schemas.microsoft.com/office/drawing/2014/main" id="{906C78BB-1AAF-6913-163F-933F118E193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>
          <a:xfrm>
            <a:off x="17672050" y="2420938"/>
            <a:ext cx="1905000" cy="2092325"/>
          </a:xfrm>
        </p:spPr>
      </p:pic>
      <p:pic>
        <p:nvPicPr>
          <p:cNvPr id="36" name="Resim Yer Tutucusu 39" descr="giyim, kişi, şahıs, ayakkabı, iç mekan içeren bir resim&#10;&#10;Açıklama otomatik olarak oluşturuldu">
            <a:extLst>
              <a:ext uri="{FF2B5EF4-FFF2-40B4-BE49-F238E27FC236}">
                <a16:creationId xmlns:a16="http://schemas.microsoft.com/office/drawing/2014/main" id="{DBA918E6-59CC-F5DF-443A-52688E55339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5" r="19195"/>
          <a:stretch>
            <a:fillRect/>
          </a:stretch>
        </p:blipFill>
        <p:spPr>
          <a:xfrm>
            <a:off x="20021550" y="2420938"/>
            <a:ext cx="1905000" cy="2092325"/>
          </a:xfrm>
        </p:spPr>
      </p:pic>
      <p:sp>
        <p:nvSpPr>
          <p:cNvPr id="46" name="Metin kutusu 45">
            <a:extLst>
              <a:ext uri="{FF2B5EF4-FFF2-40B4-BE49-F238E27FC236}">
                <a16:creationId xmlns:a16="http://schemas.microsoft.com/office/drawing/2014/main" id="{C847C356-E551-4FA6-AAA6-F4C051B3259B}"/>
              </a:ext>
            </a:extLst>
          </p:cNvPr>
          <p:cNvSpPr txBox="1"/>
          <p:nvPr/>
        </p:nvSpPr>
        <p:spPr>
          <a:xfrm>
            <a:off x="15543197" y="2095286"/>
            <a:ext cx="1463705" cy="32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Alışkanlıklar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47" name="Metin kutusu 46">
            <a:extLst>
              <a:ext uri="{FF2B5EF4-FFF2-40B4-BE49-F238E27FC236}">
                <a16:creationId xmlns:a16="http://schemas.microsoft.com/office/drawing/2014/main" id="{91FD6F7D-89AE-F9AD-8C65-E77A5C5EAB8D}"/>
              </a:ext>
            </a:extLst>
          </p:cNvPr>
          <p:cNvSpPr txBox="1"/>
          <p:nvPr/>
        </p:nvSpPr>
        <p:spPr>
          <a:xfrm>
            <a:off x="12663475" y="1874891"/>
            <a:ext cx="252415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 kern="1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Sunucunun kendini haklı çıkartma isteği</a:t>
            </a: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4298BEA4-5873-4DA1-6F93-E7F39AFD7560}"/>
              </a:ext>
            </a:extLst>
          </p:cNvPr>
          <p:cNvSpPr txBox="1"/>
          <p:nvPr/>
        </p:nvSpPr>
        <p:spPr>
          <a:xfrm>
            <a:off x="17579928" y="1874891"/>
            <a:ext cx="2089242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Düzeltme, Beğenilme ve Başarma Arzusu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0" name="Metin kutusu 49">
            <a:extLst>
              <a:ext uri="{FF2B5EF4-FFF2-40B4-BE49-F238E27FC236}">
                <a16:creationId xmlns:a16="http://schemas.microsoft.com/office/drawing/2014/main" id="{199B79C6-11D2-8C4D-07A8-D8200D4FC1D5}"/>
              </a:ext>
            </a:extLst>
          </p:cNvPr>
          <p:cNvSpPr txBox="1"/>
          <p:nvPr/>
        </p:nvSpPr>
        <p:spPr>
          <a:xfrm>
            <a:off x="20008850" y="1877439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İyi bir sunum olmalı algısı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8C94C05A-D3A5-4360-7D6F-8C6B2384E04F}"/>
              </a:ext>
            </a:extLst>
          </p:cNvPr>
          <p:cNvSpPr txBox="1"/>
          <p:nvPr/>
        </p:nvSpPr>
        <p:spPr>
          <a:xfrm>
            <a:off x="1236508" y="3827539"/>
            <a:ext cx="2530801" cy="72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40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Teknoloji </a:t>
            </a:r>
            <a:endParaRPr lang="tr-TR" sz="40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5977E5F2-3AF5-DCBC-2F96-6DB2D25ED4F0}"/>
              </a:ext>
            </a:extLst>
          </p:cNvPr>
          <p:cNvSpPr txBox="1"/>
          <p:nvPr/>
        </p:nvSpPr>
        <p:spPr>
          <a:xfrm>
            <a:off x="10590988" y="2105243"/>
            <a:ext cx="1917700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Özgeçmiş sunumu 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id="{62AF259B-91AE-AA6A-AAB6-29B0F77D2336}"/>
              </a:ext>
            </a:extLst>
          </p:cNvPr>
          <p:cNvSpPr txBox="1"/>
          <p:nvPr/>
        </p:nvSpPr>
        <p:spPr>
          <a:xfrm>
            <a:off x="8267700" y="1906309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Hareket edilemeyen ortam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pic>
        <p:nvPicPr>
          <p:cNvPr id="57" name="Resim Yer Tutucusu 56" descr="kişi, şahıs, dizüstü, iç mekan, kahve fincanı içeren bir resim&#10;&#10;Açıklama otomatik olarak oluşturuldu">
            <a:extLst>
              <a:ext uri="{FF2B5EF4-FFF2-40B4-BE49-F238E27FC236}">
                <a16:creationId xmlns:a16="http://schemas.microsoft.com/office/drawing/2014/main" id="{F8050A97-142C-B4C1-06D2-B5BACE37777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01EEA809-A2B2-0B45-B230-36BC9895F5E0}"/>
              </a:ext>
            </a:extLst>
          </p:cNvPr>
          <p:cNvCxnSpPr/>
          <p:nvPr/>
        </p:nvCxnSpPr>
        <p:spPr>
          <a:xfrm flipH="1">
            <a:off x="843099" y="972458"/>
            <a:ext cx="0" cy="492893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hlinkClick r:id="rId9" action="ppaction://hlinksldjump"/>
            <a:extLst>
              <a:ext uri="{FF2B5EF4-FFF2-40B4-BE49-F238E27FC236}">
                <a16:creationId xmlns:a16="http://schemas.microsoft.com/office/drawing/2014/main" id="{ED99DFCA-5E42-C7D3-A12E-95D452B3C5A4}"/>
              </a:ext>
            </a:extLst>
          </p:cNvPr>
          <p:cNvSpPr/>
          <p:nvPr/>
        </p:nvSpPr>
        <p:spPr>
          <a:xfrm flipV="1">
            <a:off x="708099" y="801360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1" name="Oval 90">
            <a:hlinkClick r:id="rId10" action="ppaction://hlinksldjump"/>
            <a:extLst>
              <a:ext uri="{FF2B5EF4-FFF2-40B4-BE49-F238E27FC236}">
                <a16:creationId xmlns:a16="http://schemas.microsoft.com/office/drawing/2014/main" id="{D8763BF0-98E8-A14B-C266-02D1C85189C3}"/>
              </a:ext>
            </a:extLst>
          </p:cNvPr>
          <p:cNvSpPr/>
          <p:nvPr/>
        </p:nvSpPr>
        <p:spPr>
          <a:xfrm flipV="1">
            <a:off x="708099" y="1611608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AAB87D3-E05B-72C3-9AC9-5C05E982B27F}"/>
              </a:ext>
            </a:extLst>
          </p:cNvPr>
          <p:cNvSpPr/>
          <p:nvPr/>
        </p:nvSpPr>
        <p:spPr>
          <a:xfrm flipV="1">
            <a:off x="708099" y="24276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3" name="Oval 92">
            <a:hlinkClick r:id="rId11" action="ppaction://hlinksldjump"/>
            <a:extLst>
              <a:ext uri="{FF2B5EF4-FFF2-40B4-BE49-F238E27FC236}">
                <a16:creationId xmlns:a16="http://schemas.microsoft.com/office/drawing/2014/main" id="{0AF5D53F-A9E7-D18B-B692-762E29CAD881}"/>
              </a:ext>
            </a:extLst>
          </p:cNvPr>
          <p:cNvSpPr/>
          <p:nvPr/>
        </p:nvSpPr>
        <p:spPr>
          <a:xfrm flipV="1">
            <a:off x="708099" y="3246773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4" name="Oval 93">
            <a:hlinkClick r:id="rId12" action="ppaction://hlinksldjump"/>
            <a:extLst>
              <a:ext uri="{FF2B5EF4-FFF2-40B4-BE49-F238E27FC236}">
                <a16:creationId xmlns:a16="http://schemas.microsoft.com/office/drawing/2014/main" id="{89602299-6256-F080-9F1C-87D03030307A}"/>
              </a:ext>
            </a:extLst>
          </p:cNvPr>
          <p:cNvSpPr/>
          <p:nvPr/>
        </p:nvSpPr>
        <p:spPr>
          <a:xfrm flipV="1">
            <a:off x="667284" y="4012511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5" name="Oval 94">
            <a:hlinkClick r:id="rId13" action="ppaction://hlinksldjump"/>
            <a:extLst>
              <a:ext uri="{FF2B5EF4-FFF2-40B4-BE49-F238E27FC236}">
                <a16:creationId xmlns:a16="http://schemas.microsoft.com/office/drawing/2014/main" id="{0A8F8C48-7FA1-6E78-F7C5-46EA081AFD87}"/>
              </a:ext>
            </a:extLst>
          </p:cNvPr>
          <p:cNvSpPr/>
          <p:nvPr/>
        </p:nvSpPr>
        <p:spPr>
          <a:xfrm flipV="1">
            <a:off x="708099" y="4835402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6" name="Oval 95">
            <a:hlinkClick r:id="rId14" action="ppaction://hlinksldjump"/>
            <a:extLst>
              <a:ext uri="{FF2B5EF4-FFF2-40B4-BE49-F238E27FC236}">
                <a16:creationId xmlns:a16="http://schemas.microsoft.com/office/drawing/2014/main" id="{4CFCC9F7-3069-E3CE-10E0-CD714CF5120D}"/>
              </a:ext>
            </a:extLst>
          </p:cNvPr>
          <p:cNvSpPr/>
          <p:nvPr/>
        </p:nvSpPr>
        <p:spPr>
          <a:xfrm flipV="1">
            <a:off x="708099" y="56711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7" name="Serbest Form: Şekil 96">
            <a:hlinkClick action="ppaction://hlinkshowjump?jump=previousslide"/>
            <a:extLst>
              <a:ext uri="{FF2B5EF4-FFF2-40B4-BE49-F238E27FC236}">
                <a16:creationId xmlns:a16="http://schemas.microsoft.com/office/drawing/2014/main" id="{D489F315-673F-BA81-69EB-AA279B6C8163}"/>
              </a:ext>
            </a:extLst>
          </p:cNvPr>
          <p:cNvSpPr/>
          <p:nvPr/>
        </p:nvSpPr>
        <p:spPr>
          <a:xfrm flipH="1">
            <a:off x="5499907" y="5333836"/>
            <a:ext cx="337348" cy="337348"/>
          </a:xfrm>
          <a:custGeom>
            <a:gdLst>
              <a:gd name="connsiteX0" fmla="*/ 214719 w 337348"/>
              <a:gd name="connsiteY0" fmla="*/ 98953 h 337348"/>
              <a:gd name="connsiteX1" fmla="*/ 208442 w 337348"/>
              <a:gd name="connsiteY1" fmla="*/ 99062 h 337348"/>
              <a:gd name="connsiteX2" fmla="*/ 208442 w 337348"/>
              <a:gd name="connsiteY2" fmla="*/ 105230 h 337348"/>
              <a:gd name="connsiteX3" fmla="*/ 267372 w 337348"/>
              <a:gd name="connsiteY3" fmla="*/ 164159 h 337348"/>
              <a:gd name="connsiteX4" fmla="*/ 267341 w 337348"/>
              <a:gd name="connsiteY4" fmla="*/ 164234 h 337348"/>
              <a:gd name="connsiteX5" fmla="*/ 62140 w 337348"/>
              <a:gd name="connsiteY5" fmla="*/ 164234 h 337348"/>
              <a:gd name="connsiteX6" fmla="*/ 57701 w 337348"/>
              <a:gd name="connsiteY6" fmla="*/ 168673 h 337348"/>
              <a:gd name="connsiteX7" fmla="*/ 62140 w 337348"/>
              <a:gd name="connsiteY7" fmla="*/ 173112 h 337348"/>
              <a:gd name="connsiteX8" fmla="*/ 267341 w 337348"/>
              <a:gd name="connsiteY8" fmla="*/ 173112 h 337348"/>
              <a:gd name="connsiteX9" fmla="*/ 267385 w 337348"/>
              <a:gd name="connsiteY9" fmla="*/ 173157 h 337348"/>
              <a:gd name="connsiteX10" fmla="*/ 267372 w 337348"/>
              <a:gd name="connsiteY10" fmla="*/ 173187 h 337348"/>
              <a:gd name="connsiteX11" fmla="*/ 208442 w 337348"/>
              <a:gd name="connsiteY11" fmla="*/ 232117 h 337348"/>
              <a:gd name="connsiteX12" fmla="*/ 208333 w 337348"/>
              <a:gd name="connsiteY12" fmla="*/ 238393 h 337348"/>
              <a:gd name="connsiteX13" fmla="*/ 214610 w 337348"/>
              <a:gd name="connsiteY13" fmla="*/ 238503 h 337348"/>
              <a:gd name="connsiteX14" fmla="*/ 214719 w 337348"/>
              <a:gd name="connsiteY14" fmla="*/ 238393 h 337348"/>
              <a:gd name="connsiteX15" fmla="*/ 281301 w 337348"/>
              <a:gd name="connsiteY15" fmla="*/ 171811 h 337348"/>
              <a:gd name="connsiteX16" fmla="*/ 281301 w 337348"/>
              <a:gd name="connsiteY16" fmla="*/ 165535 h 337348"/>
              <a:gd name="connsiteX17" fmla="*/ 168674 w 337348"/>
              <a:gd name="connsiteY17" fmla="*/ 8877 h 337348"/>
              <a:gd name="connsiteX18" fmla="*/ 328471 w 337348"/>
              <a:gd name="connsiteY18" fmla="*/ 168674 h 337348"/>
              <a:gd name="connsiteX19" fmla="*/ 168674 w 337348"/>
              <a:gd name="connsiteY19" fmla="*/ 328471 h 337348"/>
              <a:gd name="connsiteX20" fmla="*/ 8877 w 337348"/>
              <a:gd name="connsiteY20" fmla="*/ 168674 h 337348"/>
              <a:gd name="connsiteX21" fmla="*/ 168674 w 337348"/>
              <a:gd name="connsiteY21" fmla="*/ 8877 h 337348"/>
              <a:gd name="connsiteX22" fmla="*/ 168674 w 337348"/>
              <a:gd name="connsiteY22" fmla="*/ 0 h 337348"/>
              <a:gd name="connsiteX23" fmla="*/ 0 w 337348"/>
              <a:gd name="connsiteY23" fmla="*/ 168674 h 337348"/>
              <a:gd name="connsiteX24" fmla="*/ 168674 w 337348"/>
              <a:gd name="connsiteY24" fmla="*/ 337348 h 337348"/>
              <a:gd name="connsiteX25" fmla="*/ 337348 w 337348"/>
              <a:gd name="connsiteY25" fmla="*/ 168674 h 337348"/>
              <a:gd name="connsiteX26" fmla="*/ 168674 w 337348"/>
              <a:gd name="connsiteY26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37348" h="337348">
                <a:moveTo>
                  <a:pt x="214719" y="98953"/>
                </a:moveTo>
                <a:cubicBezTo>
                  <a:pt x="212955" y="97250"/>
                  <a:pt x="210146" y="97299"/>
                  <a:pt x="208442" y="99062"/>
                </a:cubicBezTo>
                <a:cubicBezTo>
                  <a:pt x="206781" y="100782"/>
                  <a:pt x="206781" y="103510"/>
                  <a:pt x="208442" y="105230"/>
                </a:cubicBezTo>
                <a:lnTo>
                  <a:pt x="267372" y="164159"/>
                </a:lnTo>
                <a:cubicBezTo>
                  <a:pt x="267412" y="164199"/>
                  <a:pt x="267398" y="164234"/>
                  <a:pt x="267341" y="164234"/>
                </a:cubicBezTo>
                <a:lnTo>
                  <a:pt x="62140" y="164234"/>
                </a:lnTo>
                <a:cubicBezTo>
                  <a:pt x="59688" y="164234"/>
                  <a:pt x="57701" y="166222"/>
                  <a:pt x="57701" y="168673"/>
                </a:cubicBezTo>
                <a:cubicBezTo>
                  <a:pt x="57701" y="171125"/>
                  <a:pt x="59688" y="173112"/>
                  <a:pt x="62140" y="173112"/>
                </a:cubicBezTo>
                <a:lnTo>
                  <a:pt x="267341" y="173112"/>
                </a:lnTo>
                <a:cubicBezTo>
                  <a:pt x="267365" y="173112"/>
                  <a:pt x="267385" y="173133"/>
                  <a:pt x="267385" y="173157"/>
                </a:cubicBezTo>
                <a:cubicBezTo>
                  <a:pt x="267384" y="173168"/>
                  <a:pt x="267380" y="173180"/>
                  <a:pt x="267372" y="173187"/>
                </a:cubicBezTo>
                <a:lnTo>
                  <a:pt x="208442" y="232117"/>
                </a:lnTo>
                <a:cubicBezTo>
                  <a:pt x="206679" y="233820"/>
                  <a:pt x="206630" y="236630"/>
                  <a:pt x="208333" y="238393"/>
                </a:cubicBezTo>
                <a:cubicBezTo>
                  <a:pt x="210036" y="240157"/>
                  <a:pt x="212847" y="240205"/>
                  <a:pt x="214610" y="238503"/>
                </a:cubicBezTo>
                <a:cubicBezTo>
                  <a:pt x="214647" y="238466"/>
                  <a:pt x="214683" y="238430"/>
                  <a:pt x="214719" y="238393"/>
                </a:cubicBezTo>
                <a:lnTo>
                  <a:pt x="281301" y="171811"/>
                </a:lnTo>
                <a:cubicBezTo>
                  <a:pt x="283034" y="170078"/>
                  <a:pt x="283034" y="167268"/>
                  <a:pt x="281301" y="165535"/>
                </a:cubicBezTo>
                <a:close/>
                <a:moveTo>
                  <a:pt x="168674" y="8877"/>
                </a:moveTo>
                <a:cubicBezTo>
                  <a:pt x="256889" y="8970"/>
                  <a:pt x="328378" y="80459"/>
                  <a:pt x="328471" y="168674"/>
                </a:cubicBezTo>
                <a:cubicBezTo>
                  <a:pt x="328471" y="256927"/>
                  <a:pt x="256928" y="328471"/>
                  <a:pt x="168674" y="328471"/>
                </a:cubicBezTo>
                <a:cubicBezTo>
                  <a:pt x="80421" y="328471"/>
                  <a:pt x="8877" y="256927"/>
                  <a:pt x="8877" y="168674"/>
                </a:cubicBezTo>
                <a:cubicBezTo>
                  <a:pt x="8877" y="80420"/>
                  <a:pt x="80421" y="8877"/>
                  <a:pt x="168674" y="8877"/>
                </a:cubicBezTo>
                <a:close/>
                <a:moveTo>
                  <a:pt x="168674" y="0"/>
                </a:moveTo>
                <a:cubicBezTo>
                  <a:pt x="75518" y="0"/>
                  <a:pt x="0" y="75518"/>
                  <a:pt x="0" y="168674"/>
                </a:cubicBezTo>
                <a:cubicBezTo>
                  <a:pt x="0" y="261830"/>
                  <a:pt x="75518" y="337348"/>
                  <a:pt x="168674" y="337348"/>
                </a:cubicBezTo>
                <a:cubicBezTo>
                  <a:pt x="261830" y="337348"/>
                  <a:pt x="337348" y="261830"/>
                  <a:pt x="337348" y="168674"/>
                </a:cubicBezTo>
                <a:cubicBezTo>
                  <a:pt x="337348" y="75518"/>
                  <a:pt x="261830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sp>
        <p:nvSpPr>
          <p:cNvPr id="98" name="Serbest Form: Şekil 97">
            <a:hlinkClick action="ppaction://hlinkshowjump?jump=nextslide"/>
            <a:extLst>
              <a:ext uri="{FF2B5EF4-FFF2-40B4-BE49-F238E27FC236}">
                <a16:creationId xmlns:a16="http://schemas.microsoft.com/office/drawing/2014/main" id="{2739D8AA-375B-34A9-B18F-2EDAE53E275A}"/>
              </a:ext>
            </a:extLst>
          </p:cNvPr>
          <p:cNvSpPr/>
          <p:nvPr/>
        </p:nvSpPr>
        <p:spPr>
          <a:xfrm>
            <a:off x="6011528" y="5333836"/>
            <a:ext cx="337348" cy="337348"/>
          </a:xfrm>
          <a:custGeom>
            <a:gdLst>
              <a:gd name="connsiteX0" fmla="*/ 211766 w 337348"/>
              <a:gd name="connsiteY0" fmla="*/ 98953 h 337348"/>
              <a:gd name="connsiteX1" fmla="*/ 278348 w 337348"/>
              <a:gd name="connsiteY1" fmla="*/ 165535 h 337348"/>
              <a:gd name="connsiteX2" fmla="*/ 278348 w 337348"/>
              <a:gd name="connsiteY2" fmla="*/ 171811 h 337348"/>
              <a:gd name="connsiteX3" fmla="*/ 211766 w 337348"/>
              <a:gd name="connsiteY3" fmla="*/ 238393 h 337348"/>
              <a:gd name="connsiteX4" fmla="*/ 211657 w 337348"/>
              <a:gd name="connsiteY4" fmla="*/ 238503 h 337348"/>
              <a:gd name="connsiteX5" fmla="*/ 205380 w 337348"/>
              <a:gd name="connsiteY5" fmla="*/ 238393 h 337348"/>
              <a:gd name="connsiteX6" fmla="*/ 205489 w 337348"/>
              <a:gd name="connsiteY6" fmla="*/ 232117 h 337348"/>
              <a:gd name="connsiteX7" fmla="*/ 264419 w 337348"/>
              <a:gd name="connsiteY7" fmla="*/ 173187 h 337348"/>
              <a:gd name="connsiteX8" fmla="*/ 264432 w 337348"/>
              <a:gd name="connsiteY8" fmla="*/ 173157 h 337348"/>
              <a:gd name="connsiteX9" fmla="*/ 264388 w 337348"/>
              <a:gd name="connsiteY9" fmla="*/ 173112 h 337348"/>
              <a:gd name="connsiteX10" fmla="*/ 59187 w 337348"/>
              <a:gd name="connsiteY10" fmla="*/ 173112 h 337348"/>
              <a:gd name="connsiteX11" fmla="*/ 54748 w 337348"/>
              <a:gd name="connsiteY11" fmla="*/ 168673 h 337348"/>
              <a:gd name="connsiteX12" fmla="*/ 59187 w 337348"/>
              <a:gd name="connsiteY12" fmla="*/ 164234 h 337348"/>
              <a:gd name="connsiteX13" fmla="*/ 264388 w 337348"/>
              <a:gd name="connsiteY13" fmla="*/ 164234 h 337348"/>
              <a:gd name="connsiteX14" fmla="*/ 264419 w 337348"/>
              <a:gd name="connsiteY14" fmla="*/ 164159 h 337348"/>
              <a:gd name="connsiteX15" fmla="*/ 205489 w 337348"/>
              <a:gd name="connsiteY15" fmla="*/ 105230 h 337348"/>
              <a:gd name="connsiteX16" fmla="*/ 205489 w 337348"/>
              <a:gd name="connsiteY16" fmla="*/ 99062 h 337348"/>
              <a:gd name="connsiteX17" fmla="*/ 211766 w 337348"/>
              <a:gd name="connsiteY17" fmla="*/ 98953 h 337348"/>
              <a:gd name="connsiteX18" fmla="*/ 168674 w 337348"/>
              <a:gd name="connsiteY18" fmla="*/ 8878 h 337348"/>
              <a:gd name="connsiteX19" fmla="*/ 8878 w 337348"/>
              <a:gd name="connsiteY19" fmla="*/ 168674 h 337348"/>
              <a:gd name="connsiteX20" fmla="*/ 168674 w 337348"/>
              <a:gd name="connsiteY20" fmla="*/ 328471 h 337348"/>
              <a:gd name="connsiteX21" fmla="*/ 328471 w 337348"/>
              <a:gd name="connsiteY21" fmla="*/ 168674 h 337348"/>
              <a:gd name="connsiteX22" fmla="*/ 168674 w 337348"/>
              <a:gd name="connsiteY22" fmla="*/ 8878 h 337348"/>
              <a:gd name="connsiteX23" fmla="*/ 168674 w 337348"/>
              <a:gd name="connsiteY23" fmla="*/ 0 h 337348"/>
              <a:gd name="connsiteX24" fmla="*/ 337348 w 337348"/>
              <a:gd name="connsiteY24" fmla="*/ 168674 h 337348"/>
              <a:gd name="connsiteX25" fmla="*/ 168674 w 337348"/>
              <a:gd name="connsiteY25" fmla="*/ 337348 h 337348"/>
              <a:gd name="connsiteX26" fmla="*/ 0 w 337348"/>
              <a:gd name="connsiteY26" fmla="*/ 168674 h 337348"/>
              <a:gd name="connsiteX27" fmla="*/ 168674 w 337348"/>
              <a:gd name="connsiteY27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37348" h="337348">
                <a:moveTo>
                  <a:pt x="211766" y="98953"/>
                </a:moveTo>
                <a:lnTo>
                  <a:pt x="278348" y="165535"/>
                </a:lnTo>
                <a:cubicBezTo>
                  <a:pt x="280081" y="167268"/>
                  <a:pt x="280081" y="170078"/>
                  <a:pt x="278348" y="171811"/>
                </a:cubicBezTo>
                <a:lnTo>
                  <a:pt x="211766" y="238393"/>
                </a:lnTo>
                <a:cubicBezTo>
                  <a:pt x="211730" y="238430"/>
                  <a:pt x="211694" y="238466"/>
                  <a:pt x="211657" y="238503"/>
                </a:cubicBezTo>
                <a:cubicBezTo>
                  <a:pt x="209894" y="240205"/>
                  <a:pt x="207083" y="240157"/>
                  <a:pt x="205380" y="238393"/>
                </a:cubicBezTo>
                <a:cubicBezTo>
                  <a:pt x="203677" y="236630"/>
                  <a:pt x="203726" y="233820"/>
                  <a:pt x="205489" y="232117"/>
                </a:cubicBezTo>
                <a:lnTo>
                  <a:pt x="264419" y="173187"/>
                </a:lnTo>
                <a:cubicBezTo>
                  <a:pt x="264427" y="173180"/>
                  <a:pt x="264431" y="173168"/>
                  <a:pt x="264432" y="173157"/>
                </a:cubicBezTo>
                <a:cubicBezTo>
                  <a:pt x="264432" y="173133"/>
                  <a:pt x="264412" y="173112"/>
                  <a:pt x="264388" y="173112"/>
                </a:cubicBezTo>
                <a:lnTo>
                  <a:pt x="59187" y="173112"/>
                </a:lnTo>
                <a:cubicBezTo>
                  <a:pt x="56735" y="173112"/>
                  <a:pt x="54748" y="171125"/>
                  <a:pt x="54748" y="168673"/>
                </a:cubicBezTo>
                <a:cubicBezTo>
                  <a:pt x="54748" y="166222"/>
                  <a:pt x="56735" y="164234"/>
                  <a:pt x="59187" y="164234"/>
                </a:cubicBezTo>
                <a:lnTo>
                  <a:pt x="264388" y="164234"/>
                </a:lnTo>
                <a:cubicBezTo>
                  <a:pt x="264445" y="164234"/>
                  <a:pt x="264459" y="164199"/>
                  <a:pt x="264419" y="164159"/>
                </a:cubicBezTo>
                <a:lnTo>
                  <a:pt x="205489" y="105230"/>
                </a:lnTo>
                <a:cubicBezTo>
                  <a:pt x="203828" y="103510"/>
                  <a:pt x="203828" y="100782"/>
                  <a:pt x="205489" y="99062"/>
                </a:cubicBezTo>
                <a:cubicBezTo>
                  <a:pt x="207193" y="97299"/>
                  <a:pt x="210002" y="97250"/>
                  <a:pt x="211766" y="98953"/>
                </a:cubicBezTo>
                <a:close/>
                <a:moveTo>
                  <a:pt x="168674" y="8878"/>
                </a:moveTo>
                <a:cubicBezTo>
                  <a:pt x="80460" y="8971"/>
                  <a:pt x="8971" y="80460"/>
                  <a:pt x="8878" y="168674"/>
                </a:cubicBezTo>
                <a:cubicBezTo>
                  <a:pt x="8878" y="256927"/>
                  <a:pt x="80421" y="328471"/>
                  <a:pt x="168674" y="328471"/>
                </a:cubicBezTo>
                <a:cubicBezTo>
                  <a:pt x="256927" y="328471"/>
                  <a:pt x="328471" y="256927"/>
                  <a:pt x="328471" y="168674"/>
                </a:cubicBezTo>
                <a:cubicBezTo>
                  <a:pt x="328471" y="80421"/>
                  <a:pt x="256927" y="8878"/>
                  <a:pt x="168674" y="8878"/>
                </a:cubicBezTo>
                <a:close/>
                <a:moveTo>
                  <a:pt x="168674" y="0"/>
                </a:moveTo>
                <a:cubicBezTo>
                  <a:pt x="261830" y="0"/>
                  <a:pt x="337348" y="75518"/>
                  <a:pt x="337348" y="168674"/>
                </a:cubicBezTo>
                <a:cubicBezTo>
                  <a:pt x="337348" y="261830"/>
                  <a:pt x="261830" y="337348"/>
                  <a:pt x="168674" y="337348"/>
                </a:cubicBezTo>
                <a:cubicBezTo>
                  <a:pt x="75518" y="337348"/>
                  <a:pt x="0" y="261830"/>
                  <a:pt x="0" y="168674"/>
                </a:cubicBezTo>
                <a:cubicBezTo>
                  <a:pt x="0" y="75518"/>
                  <a:pt x="75518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pic>
        <p:nvPicPr>
          <p:cNvPr id="13" name="Resim Yer Tutucusu 12" descr="ekran görüntüsü, metin içeren bir resim&#10;&#10;Açıklama otomatik olarak oluşturuldu">
            <a:extLst>
              <a:ext uri="{FF2B5EF4-FFF2-40B4-BE49-F238E27FC236}">
                <a16:creationId xmlns:a16="http://schemas.microsoft.com/office/drawing/2014/main" id="{6172F2D9-56EB-3D9E-3611-EBA15D4819D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5" r="29155"/>
          <a:stretch>
            <a:fillRect/>
          </a:stretch>
        </p:blipFill>
        <p:spPr>
          <a:xfrm>
            <a:off x="5381164" y="1673573"/>
            <a:ext cx="2530800" cy="3416400"/>
          </a:xfrm>
        </p:spPr>
      </p:pic>
    </p:spTree>
    <p:extLst>
      <p:ext uri="{BB962C8B-B14F-4D97-AF65-F5344CB8AC3E}">
        <p14:creationId xmlns:p14="http://schemas.microsoft.com/office/powerpoint/2010/main" val="75368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5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" name="Dikdörtgen 16">
            <a:extLst>
              <a:ext uri="{FF2B5EF4-FFF2-40B4-BE49-F238E27FC236}">
                <a16:creationId xmlns:a16="http://schemas.microsoft.com/office/drawing/2014/main" id="{0CBDA121-CE50-71F6-DF9E-BD062B9F989F}"/>
              </a:ext>
            </a:extLst>
          </p:cNvPr>
          <p:cNvSpPr/>
          <p:nvPr/>
        </p:nvSpPr>
        <p:spPr>
          <a:xfrm>
            <a:off x="-59010" y="0"/>
            <a:ext cx="12251009" cy="6857999"/>
          </a:xfrm>
          <a:prstGeom prst="rect">
            <a:avLst/>
          </a:prstGeom>
          <a:gradFill flip="none" rotWithShape="1">
            <a:gsLst>
              <a:gs pos="1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6" name="Resim Yer Tutucusu 15" descr="kişi, şahıs, insanlar, giyim, grup içeren bir resim&#10;&#10;Açıklama otomatik olarak oluşturuldu">
            <a:extLst>
              <a:ext uri="{FF2B5EF4-FFF2-40B4-BE49-F238E27FC236}">
                <a16:creationId xmlns:a16="http://schemas.microsoft.com/office/drawing/2014/main" id="{4F0C4321-76C8-DE3A-C967-17A19873964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6" r="19696"/>
          <a:stretch>
            <a:fillRect/>
          </a:stretch>
        </p:blipFill>
        <p:spPr/>
      </p:pic>
      <p:pic>
        <p:nvPicPr>
          <p:cNvPr id="12" name="Resim Yer Tutucusu 11" descr="insan yüzü, giyim, adam, ins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8C5D1FA5-0E04-1C4E-31A1-C72AFC66C3A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pic>
        <p:nvPicPr>
          <p:cNvPr id="32" name="Resim Yer Tutucusu 37" descr="başlama, mezuniyet, insan yüzü, Akademik elbise içeren bir resim&#10;&#10;Açıklama otomatik olarak oluşturuldu">
            <a:extLst>
              <a:ext uri="{FF2B5EF4-FFF2-40B4-BE49-F238E27FC236}">
                <a16:creationId xmlns:a16="http://schemas.microsoft.com/office/drawing/2014/main" id="{464B8165-C254-EA5E-709D-4B733EA4350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>
          <a:xfrm>
            <a:off x="15322550" y="2420938"/>
            <a:ext cx="1905000" cy="2092325"/>
          </a:xfrm>
        </p:spPr>
      </p:pic>
      <p:pic>
        <p:nvPicPr>
          <p:cNvPr id="37" name="Resim Yer Tutucusu 39" descr="giyim, kişi, şahıs, ayakkabı, iç mekan içeren bir resim&#10;&#10;Açıklama otomatik olarak oluşturuldu">
            <a:extLst>
              <a:ext uri="{FF2B5EF4-FFF2-40B4-BE49-F238E27FC236}">
                <a16:creationId xmlns:a16="http://schemas.microsoft.com/office/drawing/2014/main" id="{753C2326-F416-0F69-8F54-61C58944993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5" r="19195"/>
          <a:stretch>
            <a:fillRect/>
          </a:stretch>
        </p:blipFill>
        <p:spPr>
          <a:xfrm>
            <a:off x="17672050" y="2420938"/>
            <a:ext cx="1905000" cy="2092325"/>
          </a:xfrm>
        </p:spPr>
      </p:pic>
      <p:pic>
        <p:nvPicPr>
          <p:cNvPr id="38" name="Resim Yer Tutucusu 41" descr="ekran görüntüsü, metin içeren bir resim&#10;&#10;Açıklama otomatik olarak oluşturuldu">
            <a:extLst>
              <a:ext uri="{FF2B5EF4-FFF2-40B4-BE49-F238E27FC236}">
                <a16:creationId xmlns:a16="http://schemas.microsoft.com/office/drawing/2014/main" id="{43735722-5FDC-2A3F-F227-8F1ABCC3AE2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3" r="24393"/>
          <a:stretch>
            <a:fillRect/>
          </a:stretch>
        </p:blipFill>
        <p:spPr>
          <a:xfrm>
            <a:off x="20021550" y="2420938"/>
            <a:ext cx="1905000" cy="2092325"/>
          </a:xfrm>
        </p:spPr>
      </p:pic>
      <p:sp>
        <p:nvSpPr>
          <p:cNvPr id="46" name="Metin kutusu 45">
            <a:extLst>
              <a:ext uri="{FF2B5EF4-FFF2-40B4-BE49-F238E27FC236}">
                <a16:creationId xmlns:a16="http://schemas.microsoft.com/office/drawing/2014/main" id="{6782EC69-5289-22F3-C494-3B1041786A5B}"/>
              </a:ext>
            </a:extLst>
          </p:cNvPr>
          <p:cNvSpPr txBox="1"/>
          <p:nvPr/>
        </p:nvSpPr>
        <p:spPr>
          <a:xfrm>
            <a:off x="13193697" y="2095286"/>
            <a:ext cx="1463705" cy="32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Alışkanlıklar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47" name="Metin kutusu 46">
            <a:extLst>
              <a:ext uri="{FF2B5EF4-FFF2-40B4-BE49-F238E27FC236}">
                <a16:creationId xmlns:a16="http://schemas.microsoft.com/office/drawing/2014/main" id="{5012BF0C-4DEE-935A-08A1-25E84C613DE0}"/>
              </a:ext>
            </a:extLst>
          </p:cNvPr>
          <p:cNvSpPr txBox="1"/>
          <p:nvPr/>
        </p:nvSpPr>
        <p:spPr>
          <a:xfrm>
            <a:off x="10321119" y="1875174"/>
            <a:ext cx="252415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 kern="1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Sunucunun kendini haklı çıkartma isteği</a:t>
            </a: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3548AD96-7349-7D04-A908-615A906BD61F}"/>
              </a:ext>
            </a:extLst>
          </p:cNvPr>
          <p:cNvSpPr txBox="1"/>
          <p:nvPr/>
        </p:nvSpPr>
        <p:spPr>
          <a:xfrm>
            <a:off x="15226478" y="1906751"/>
            <a:ext cx="2089242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Düzeltme, Beğenilme ve Başarma Arzusu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0" name="Metin kutusu 49">
            <a:extLst>
              <a:ext uri="{FF2B5EF4-FFF2-40B4-BE49-F238E27FC236}">
                <a16:creationId xmlns:a16="http://schemas.microsoft.com/office/drawing/2014/main" id="{FD42E9EA-3E5F-9606-49B3-107A0380FE6F}"/>
              </a:ext>
            </a:extLst>
          </p:cNvPr>
          <p:cNvSpPr txBox="1"/>
          <p:nvPr/>
        </p:nvSpPr>
        <p:spPr>
          <a:xfrm>
            <a:off x="17659350" y="1892519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İyi bir sunum olmalı algısı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CD6579E8-9B36-F315-51E2-7CE7159FD327}"/>
              </a:ext>
            </a:extLst>
          </p:cNvPr>
          <p:cNvSpPr txBox="1"/>
          <p:nvPr/>
        </p:nvSpPr>
        <p:spPr>
          <a:xfrm>
            <a:off x="20423543" y="2105402"/>
            <a:ext cx="1101016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Teknoloji 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AE372FE9-AC74-7590-9ED6-C9A1B5F5F8CF}"/>
              </a:ext>
            </a:extLst>
          </p:cNvPr>
          <p:cNvSpPr txBox="1"/>
          <p:nvPr/>
        </p:nvSpPr>
        <p:spPr>
          <a:xfrm>
            <a:off x="1066773" y="4540326"/>
            <a:ext cx="3870719" cy="99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28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Hareket edilemeyen ortam</a:t>
            </a:r>
            <a:endParaRPr lang="tr-TR" sz="28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id="{D3E97400-8EE9-9EBE-1D9D-D063C4D2BA05}"/>
              </a:ext>
            </a:extLst>
          </p:cNvPr>
          <p:cNvSpPr txBox="1"/>
          <p:nvPr/>
        </p:nvSpPr>
        <p:spPr>
          <a:xfrm>
            <a:off x="8249184" y="2095286"/>
            <a:ext cx="1917700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Özgeçmiş sunumu 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pic>
        <p:nvPicPr>
          <p:cNvPr id="57" name="Resim Yer Tutucusu 56" descr="kişi, şahıs, dizüstü, iç mekan, kahve fincanı içeren bir resim&#10;&#10;Açıklama otomatik olarak oluşturuldu">
            <a:extLst>
              <a:ext uri="{FF2B5EF4-FFF2-40B4-BE49-F238E27FC236}">
                <a16:creationId xmlns:a16="http://schemas.microsoft.com/office/drawing/2014/main" id="{E0957BD6-4534-1884-3937-01D6ED4289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BF4C93E2-15A7-B5EB-D365-FA4A3F2A7483}"/>
              </a:ext>
            </a:extLst>
          </p:cNvPr>
          <p:cNvCxnSpPr/>
          <p:nvPr/>
        </p:nvCxnSpPr>
        <p:spPr>
          <a:xfrm flipH="1">
            <a:off x="843099" y="972458"/>
            <a:ext cx="0" cy="492893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>
            <a:hlinkClick r:id="rId8" action="ppaction://hlinksldjump"/>
            <a:extLst>
              <a:ext uri="{FF2B5EF4-FFF2-40B4-BE49-F238E27FC236}">
                <a16:creationId xmlns:a16="http://schemas.microsoft.com/office/drawing/2014/main" id="{6472DD23-0C56-4285-74FD-0F7682E1FCD3}"/>
              </a:ext>
            </a:extLst>
          </p:cNvPr>
          <p:cNvSpPr/>
          <p:nvPr/>
        </p:nvSpPr>
        <p:spPr>
          <a:xfrm flipV="1">
            <a:off x="708099" y="801360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7" name="Oval 96">
            <a:hlinkClick r:id="rId9" action="ppaction://hlinksldjump"/>
            <a:extLst>
              <a:ext uri="{FF2B5EF4-FFF2-40B4-BE49-F238E27FC236}">
                <a16:creationId xmlns:a16="http://schemas.microsoft.com/office/drawing/2014/main" id="{903594C6-55FD-26BF-D102-3259CBBDB0D0}"/>
              </a:ext>
            </a:extLst>
          </p:cNvPr>
          <p:cNvSpPr/>
          <p:nvPr/>
        </p:nvSpPr>
        <p:spPr>
          <a:xfrm flipV="1">
            <a:off x="708099" y="1611608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A3455C72-1B52-9599-62CD-88B1948370AC}"/>
              </a:ext>
            </a:extLst>
          </p:cNvPr>
          <p:cNvSpPr/>
          <p:nvPr/>
        </p:nvSpPr>
        <p:spPr>
          <a:xfrm flipV="1">
            <a:off x="708099" y="24276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9" name="Oval 98">
            <a:hlinkClick r:id="rId10" action="ppaction://hlinksldjump"/>
            <a:extLst>
              <a:ext uri="{FF2B5EF4-FFF2-40B4-BE49-F238E27FC236}">
                <a16:creationId xmlns:a16="http://schemas.microsoft.com/office/drawing/2014/main" id="{49818F11-C317-020F-A4D1-36DFCAAB9197}"/>
              </a:ext>
            </a:extLst>
          </p:cNvPr>
          <p:cNvSpPr/>
          <p:nvPr/>
        </p:nvSpPr>
        <p:spPr>
          <a:xfrm flipV="1">
            <a:off x="708099" y="3246773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0" name="Oval 99">
            <a:hlinkClick r:id="rId11" action="ppaction://hlinksldjump"/>
            <a:extLst>
              <a:ext uri="{FF2B5EF4-FFF2-40B4-BE49-F238E27FC236}">
                <a16:creationId xmlns:a16="http://schemas.microsoft.com/office/drawing/2014/main" id="{83C348DF-CC19-62F2-E953-75DD6A7B0B2E}"/>
              </a:ext>
            </a:extLst>
          </p:cNvPr>
          <p:cNvSpPr/>
          <p:nvPr/>
        </p:nvSpPr>
        <p:spPr>
          <a:xfrm flipV="1">
            <a:off x="709369" y="4041087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1" name="Oval 100">
            <a:hlinkClick r:id="rId12" action="ppaction://hlinksldjump"/>
            <a:extLst>
              <a:ext uri="{FF2B5EF4-FFF2-40B4-BE49-F238E27FC236}">
                <a16:creationId xmlns:a16="http://schemas.microsoft.com/office/drawing/2014/main" id="{AFBABAB1-8515-C4D2-DC80-42D22EB1CDFA}"/>
              </a:ext>
            </a:extLst>
          </p:cNvPr>
          <p:cNvSpPr/>
          <p:nvPr/>
        </p:nvSpPr>
        <p:spPr>
          <a:xfrm flipV="1">
            <a:off x="663099" y="4860175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2" name="Oval 101">
            <a:hlinkClick r:id="rId13" action="ppaction://hlinksldjump"/>
            <a:extLst>
              <a:ext uri="{FF2B5EF4-FFF2-40B4-BE49-F238E27FC236}">
                <a16:creationId xmlns:a16="http://schemas.microsoft.com/office/drawing/2014/main" id="{267E9CC7-0A8D-DA08-AE1E-174ECB8B3A0B}"/>
              </a:ext>
            </a:extLst>
          </p:cNvPr>
          <p:cNvSpPr/>
          <p:nvPr/>
        </p:nvSpPr>
        <p:spPr>
          <a:xfrm flipV="1">
            <a:off x="708099" y="56711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03" name="Serbest Form: Şekil 102">
            <a:hlinkClick action="ppaction://hlinkshowjump?jump=previousslide"/>
            <a:extLst>
              <a:ext uri="{FF2B5EF4-FFF2-40B4-BE49-F238E27FC236}">
                <a16:creationId xmlns:a16="http://schemas.microsoft.com/office/drawing/2014/main" id="{D48D1CAE-BF00-73F1-C333-D9C228847F9C}"/>
              </a:ext>
            </a:extLst>
          </p:cNvPr>
          <p:cNvSpPr/>
          <p:nvPr/>
        </p:nvSpPr>
        <p:spPr>
          <a:xfrm flipH="1">
            <a:off x="5499907" y="5333836"/>
            <a:ext cx="337348" cy="337348"/>
          </a:xfrm>
          <a:custGeom>
            <a:gdLst>
              <a:gd name="connsiteX0" fmla="*/ 214719 w 337348"/>
              <a:gd name="connsiteY0" fmla="*/ 98953 h 337348"/>
              <a:gd name="connsiteX1" fmla="*/ 208442 w 337348"/>
              <a:gd name="connsiteY1" fmla="*/ 99062 h 337348"/>
              <a:gd name="connsiteX2" fmla="*/ 208442 w 337348"/>
              <a:gd name="connsiteY2" fmla="*/ 105230 h 337348"/>
              <a:gd name="connsiteX3" fmla="*/ 267372 w 337348"/>
              <a:gd name="connsiteY3" fmla="*/ 164159 h 337348"/>
              <a:gd name="connsiteX4" fmla="*/ 267341 w 337348"/>
              <a:gd name="connsiteY4" fmla="*/ 164234 h 337348"/>
              <a:gd name="connsiteX5" fmla="*/ 62140 w 337348"/>
              <a:gd name="connsiteY5" fmla="*/ 164234 h 337348"/>
              <a:gd name="connsiteX6" fmla="*/ 57701 w 337348"/>
              <a:gd name="connsiteY6" fmla="*/ 168673 h 337348"/>
              <a:gd name="connsiteX7" fmla="*/ 62140 w 337348"/>
              <a:gd name="connsiteY7" fmla="*/ 173112 h 337348"/>
              <a:gd name="connsiteX8" fmla="*/ 267341 w 337348"/>
              <a:gd name="connsiteY8" fmla="*/ 173112 h 337348"/>
              <a:gd name="connsiteX9" fmla="*/ 267385 w 337348"/>
              <a:gd name="connsiteY9" fmla="*/ 173157 h 337348"/>
              <a:gd name="connsiteX10" fmla="*/ 267372 w 337348"/>
              <a:gd name="connsiteY10" fmla="*/ 173187 h 337348"/>
              <a:gd name="connsiteX11" fmla="*/ 208442 w 337348"/>
              <a:gd name="connsiteY11" fmla="*/ 232117 h 337348"/>
              <a:gd name="connsiteX12" fmla="*/ 208333 w 337348"/>
              <a:gd name="connsiteY12" fmla="*/ 238393 h 337348"/>
              <a:gd name="connsiteX13" fmla="*/ 214610 w 337348"/>
              <a:gd name="connsiteY13" fmla="*/ 238503 h 337348"/>
              <a:gd name="connsiteX14" fmla="*/ 214719 w 337348"/>
              <a:gd name="connsiteY14" fmla="*/ 238393 h 337348"/>
              <a:gd name="connsiteX15" fmla="*/ 281301 w 337348"/>
              <a:gd name="connsiteY15" fmla="*/ 171811 h 337348"/>
              <a:gd name="connsiteX16" fmla="*/ 281301 w 337348"/>
              <a:gd name="connsiteY16" fmla="*/ 165535 h 337348"/>
              <a:gd name="connsiteX17" fmla="*/ 168674 w 337348"/>
              <a:gd name="connsiteY17" fmla="*/ 8877 h 337348"/>
              <a:gd name="connsiteX18" fmla="*/ 328471 w 337348"/>
              <a:gd name="connsiteY18" fmla="*/ 168674 h 337348"/>
              <a:gd name="connsiteX19" fmla="*/ 168674 w 337348"/>
              <a:gd name="connsiteY19" fmla="*/ 328471 h 337348"/>
              <a:gd name="connsiteX20" fmla="*/ 8877 w 337348"/>
              <a:gd name="connsiteY20" fmla="*/ 168674 h 337348"/>
              <a:gd name="connsiteX21" fmla="*/ 168674 w 337348"/>
              <a:gd name="connsiteY21" fmla="*/ 8877 h 337348"/>
              <a:gd name="connsiteX22" fmla="*/ 168674 w 337348"/>
              <a:gd name="connsiteY22" fmla="*/ 0 h 337348"/>
              <a:gd name="connsiteX23" fmla="*/ 0 w 337348"/>
              <a:gd name="connsiteY23" fmla="*/ 168674 h 337348"/>
              <a:gd name="connsiteX24" fmla="*/ 168674 w 337348"/>
              <a:gd name="connsiteY24" fmla="*/ 337348 h 337348"/>
              <a:gd name="connsiteX25" fmla="*/ 337348 w 337348"/>
              <a:gd name="connsiteY25" fmla="*/ 168674 h 337348"/>
              <a:gd name="connsiteX26" fmla="*/ 168674 w 337348"/>
              <a:gd name="connsiteY26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37348" h="337348">
                <a:moveTo>
                  <a:pt x="214719" y="98953"/>
                </a:moveTo>
                <a:cubicBezTo>
                  <a:pt x="212955" y="97250"/>
                  <a:pt x="210146" y="97299"/>
                  <a:pt x="208442" y="99062"/>
                </a:cubicBezTo>
                <a:cubicBezTo>
                  <a:pt x="206781" y="100782"/>
                  <a:pt x="206781" y="103510"/>
                  <a:pt x="208442" y="105230"/>
                </a:cubicBezTo>
                <a:lnTo>
                  <a:pt x="267372" y="164159"/>
                </a:lnTo>
                <a:cubicBezTo>
                  <a:pt x="267412" y="164199"/>
                  <a:pt x="267398" y="164234"/>
                  <a:pt x="267341" y="164234"/>
                </a:cubicBezTo>
                <a:lnTo>
                  <a:pt x="62140" y="164234"/>
                </a:lnTo>
                <a:cubicBezTo>
                  <a:pt x="59688" y="164234"/>
                  <a:pt x="57701" y="166222"/>
                  <a:pt x="57701" y="168673"/>
                </a:cubicBezTo>
                <a:cubicBezTo>
                  <a:pt x="57701" y="171125"/>
                  <a:pt x="59688" y="173112"/>
                  <a:pt x="62140" y="173112"/>
                </a:cubicBezTo>
                <a:lnTo>
                  <a:pt x="267341" y="173112"/>
                </a:lnTo>
                <a:cubicBezTo>
                  <a:pt x="267365" y="173112"/>
                  <a:pt x="267385" y="173133"/>
                  <a:pt x="267385" y="173157"/>
                </a:cubicBezTo>
                <a:cubicBezTo>
                  <a:pt x="267384" y="173168"/>
                  <a:pt x="267380" y="173180"/>
                  <a:pt x="267372" y="173187"/>
                </a:cubicBezTo>
                <a:lnTo>
                  <a:pt x="208442" y="232117"/>
                </a:lnTo>
                <a:cubicBezTo>
                  <a:pt x="206679" y="233820"/>
                  <a:pt x="206630" y="236630"/>
                  <a:pt x="208333" y="238393"/>
                </a:cubicBezTo>
                <a:cubicBezTo>
                  <a:pt x="210036" y="240157"/>
                  <a:pt x="212847" y="240205"/>
                  <a:pt x="214610" y="238503"/>
                </a:cubicBezTo>
                <a:cubicBezTo>
                  <a:pt x="214647" y="238466"/>
                  <a:pt x="214683" y="238430"/>
                  <a:pt x="214719" y="238393"/>
                </a:cubicBezTo>
                <a:lnTo>
                  <a:pt x="281301" y="171811"/>
                </a:lnTo>
                <a:cubicBezTo>
                  <a:pt x="283034" y="170078"/>
                  <a:pt x="283034" y="167268"/>
                  <a:pt x="281301" y="165535"/>
                </a:cubicBezTo>
                <a:close/>
                <a:moveTo>
                  <a:pt x="168674" y="8877"/>
                </a:moveTo>
                <a:cubicBezTo>
                  <a:pt x="256889" y="8970"/>
                  <a:pt x="328378" y="80459"/>
                  <a:pt x="328471" y="168674"/>
                </a:cubicBezTo>
                <a:cubicBezTo>
                  <a:pt x="328471" y="256927"/>
                  <a:pt x="256928" y="328471"/>
                  <a:pt x="168674" y="328471"/>
                </a:cubicBezTo>
                <a:cubicBezTo>
                  <a:pt x="80421" y="328471"/>
                  <a:pt x="8877" y="256927"/>
                  <a:pt x="8877" y="168674"/>
                </a:cubicBezTo>
                <a:cubicBezTo>
                  <a:pt x="8877" y="80420"/>
                  <a:pt x="80421" y="8877"/>
                  <a:pt x="168674" y="8877"/>
                </a:cubicBezTo>
                <a:close/>
                <a:moveTo>
                  <a:pt x="168674" y="0"/>
                </a:moveTo>
                <a:cubicBezTo>
                  <a:pt x="75518" y="0"/>
                  <a:pt x="0" y="75518"/>
                  <a:pt x="0" y="168674"/>
                </a:cubicBezTo>
                <a:cubicBezTo>
                  <a:pt x="0" y="261830"/>
                  <a:pt x="75518" y="337348"/>
                  <a:pt x="168674" y="337348"/>
                </a:cubicBezTo>
                <a:cubicBezTo>
                  <a:pt x="261830" y="337348"/>
                  <a:pt x="337348" y="261830"/>
                  <a:pt x="337348" y="168674"/>
                </a:cubicBezTo>
                <a:cubicBezTo>
                  <a:pt x="337348" y="75518"/>
                  <a:pt x="261830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sp>
        <p:nvSpPr>
          <p:cNvPr id="104" name="Serbest Form: Şekil 103">
            <a:hlinkClick action="ppaction://hlinkshowjump?jump=nextslide"/>
            <a:extLst>
              <a:ext uri="{FF2B5EF4-FFF2-40B4-BE49-F238E27FC236}">
                <a16:creationId xmlns:a16="http://schemas.microsoft.com/office/drawing/2014/main" id="{40E76038-BEC1-4270-09AD-1BCAB23179DD}"/>
              </a:ext>
            </a:extLst>
          </p:cNvPr>
          <p:cNvSpPr/>
          <p:nvPr/>
        </p:nvSpPr>
        <p:spPr>
          <a:xfrm>
            <a:off x="6011528" y="5333836"/>
            <a:ext cx="337348" cy="337348"/>
          </a:xfrm>
          <a:custGeom>
            <a:gdLst>
              <a:gd name="connsiteX0" fmla="*/ 211766 w 337348"/>
              <a:gd name="connsiteY0" fmla="*/ 98953 h 337348"/>
              <a:gd name="connsiteX1" fmla="*/ 278348 w 337348"/>
              <a:gd name="connsiteY1" fmla="*/ 165535 h 337348"/>
              <a:gd name="connsiteX2" fmla="*/ 278348 w 337348"/>
              <a:gd name="connsiteY2" fmla="*/ 171811 h 337348"/>
              <a:gd name="connsiteX3" fmla="*/ 211766 w 337348"/>
              <a:gd name="connsiteY3" fmla="*/ 238393 h 337348"/>
              <a:gd name="connsiteX4" fmla="*/ 211657 w 337348"/>
              <a:gd name="connsiteY4" fmla="*/ 238503 h 337348"/>
              <a:gd name="connsiteX5" fmla="*/ 205380 w 337348"/>
              <a:gd name="connsiteY5" fmla="*/ 238393 h 337348"/>
              <a:gd name="connsiteX6" fmla="*/ 205489 w 337348"/>
              <a:gd name="connsiteY6" fmla="*/ 232117 h 337348"/>
              <a:gd name="connsiteX7" fmla="*/ 264419 w 337348"/>
              <a:gd name="connsiteY7" fmla="*/ 173187 h 337348"/>
              <a:gd name="connsiteX8" fmla="*/ 264432 w 337348"/>
              <a:gd name="connsiteY8" fmla="*/ 173157 h 337348"/>
              <a:gd name="connsiteX9" fmla="*/ 264388 w 337348"/>
              <a:gd name="connsiteY9" fmla="*/ 173112 h 337348"/>
              <a:gd name="connsiteX10" fmla="*/ 59187 w 337348"/>
              <a:gd name="connsiteY10" fmla="*/ 173112 h 337348"/>
              <a:gd name="connsiteX11" fmla="*/ 54748 w 337348"/>
              <a:gd name="connsiteY11" fmla="*/ 168673 h 337348"/>
              <a:gd name="connsiteX12" fmla="*/ 59187 w 337348"/>
              <a:gd name="connsiteY12" fmla="*/ 164234 h 337348"/>
              <a:gd name="connsiteX13" fmla="*/ 264388 w 337348"/>
              <a:gd name="connsiteY13" fmla="*/ 164234 h 337348"/>
              <a:gd name="connsiteX14" fmla="*/ 264419 w 337348"/>
              <a:gd name="connsiteY14" fmla="*/ 164159 h 337348"/>
              <a:gd name="connsiteX15" fmla="*/ 205489 w 337348"/>
              <a:gd name="connsiteY15" fmla="*/ 105230 h 337348"/>
              <a:gd name="connsiteX16" fmla="*/ 205489 w 337348"/>
              <a:gd name="connsiteY16" fmla="*/ 99062 h 337348"/>
              <a:gd name="connsiteX17" fmla="*/ 211766 w 337348"/>
              <a:gd name="connsiteY17" fmla="*/ 98953 h 337348"/>
              <a:gd name="connsiteX18" fmla="*/ 168674 w 337348"/>
              <a:gd name="connsiteY18" fmla="*/ 8878 h 337348"/>
              <a:gd name="connsiteX19" fmla="*/ 8878 w 337348"/>
              <a:gd name="connsiteY19" fmla="*/ 168674 h 337348"/>
              <a:gd name="connsiteX20" fmla="*/ 168674 w 337348"/>
              <a:gd name="connsiteY20" fmla="*/ 328471 h 337348"/>
              <a:gd name="connsiteX21" fmla="*/ 328471 w 337348"/>
              <a:gd name="connsiteY21" fmla="*/ 168674 h 337348"/>
              <a:gd name="connsiteX22" fmla="*/ 168674 w 337348"/>
              <a:gd name="connsiteY22" fmla="*/ 8878 h 337348"/>
              <a:gd name="connsiteX23" fmla="*/ 168674 w 337348"/>
              <a:gd name="connsiteY23" fmla="*/ 0 h 337348"/>
              <a:gd name="connsiteX24" fmla="*/ 337348 w 337348"/>
              <a:gd name="connsiteY24" fmla="*/ 168674 h 337348"/>
              <a:gd name="connsiteX25" fmla="*/ 168674 w 337348"/>
              <a:gd name="connsiteY25" fmla="*/ 337348 h 337348"/>
              <a:gd name="connsiteX26" fmla="*/ 0 w 337348"/>
              <a:gd name="connsiteY26" fmla="*/ 168674 h 337348"/>
              <a:gd name="connsiteX27" fmla="*/ 168674 w 337348"/>
              <a:gd name="connsiteY27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37348" h="337348">
                <a:moveTo>
                  <a:pt x="211766" y="98953"/>
                </a:moveTo>
                <a:lnTo>
                  <a:pt x="278348" y="165535"/>
                </a:lnTo>
                <a:cubicBezTo>
                  <a:pt x="280081" y="167268"/>
                  <a:pt x="280081" y="170078"/>
                  <a:pt x="278348" y="171811"/>
                </a:cubicBezTo>
                <a:lnTo>
                  <a:pt x="211766" y="238393"/>
                </a:lnTo>
                <a:cubicBezTo>
                  <a:pt x="211730" y="238430"/>
                  <a:pt x="211694" y="238466"/>
                  <a:pt x="211657" y="238503"/>
                </a:cubicBezTo>
                <a:cubicBezTo>
                  <a:pt x="209894" y="240205"/>
                  <a:pt x="207083" y="240157"/>
                  <a:pt x="205380" y="238393"/>
                </a:cubicBezTo>
                <a:cubicBezTo>
                  <a:pt x="203677" y="236630"/>
                  <a:pt x="203726" y="233820"/>
                  <a:pt x="205489" y="232117"/>
                </a:cubicBezTo>
                <a:lnTo>
                  <a:pt x="264419" y="173187"/>
                </a:lnTo>
                <a:cubicBezTo>
                  <a:pt x="264427" y="173180"/>
                  <a:pt x="264431" y="173168"/>
                  <a:pt x="264432" y="173157"/>
                </a:cubicBezTo>
                <a:cubicBezTo>
                  <a:pt x="264432" y="173133"/>
                  <a:pt x="264412" y="173112"/>
                  <a:pt x="264388" y="173112"/>
                </a:cubicBezTo>
                <a:lnTo>
                  <a:pt x="59187" y="173112"/>
                </a:lnTo>
                <a:cubicBezTo>
                  <a:pt x="56735" y="173112"/>
                  <a:pt x="54748" y="171125"/>
                  <a:pt x="54748" y="168673"/>
                </a:cubicBezTo>
                <a:cubicBezTo>
                  <a:pt x="54748" y="166222"/>
                  <a:pt x="56735" y="164234"/>
                  <a:pt x="59187" y="164234"/>
                </a:cubicBezTo>
                <a:lnTo>
                  <a:pt x="264388" y="164234"/>
                </a:lnTo>
                <a:cubicBezTo>
                  <a:pt x="264445" y="164234"/>
                  <a:pt x="264459" y="164199"/>
                  <a:pt x="264419" y="164159"/>
                </a:cubicBezTo>
                <a:lnTo>
                  <a:pt x="205489" y="105230"/>
                </a:lnTo>
                <a:cubicBezTo>
                  <a:pt x="203828" y="103510"/>
                  <a:pt x="203828" y="100782"/>
                  <a:pt x="205489" y="99062"/>
                </a:cubicBezTo>
                <a:cubicBezTo>
                  <a:pt x="207193" y="97299"/>
                  <a:pt x="210002" y="97250"/>
                  <a:pt x="211766" y="98953"/>
                </a:cubicBezTo>
                <a:close/>
                <a:moveTo>
                  <a:pt x="168674" y="8878"/>
                </a:moveTo>
                <a:cubicBezTo>
                  <a:pt x="80460" y="8971"/>
                  <a:pt x="8971" y="80460"/>
                  <a:pt x="8878" y="168674"/>
                </a:cubicBezTo>
                <a:cubicBezTo>
                  <a:pt x="8878" y="256927"/>
                  <a:pt x="80421" y="328471"/>
                  <a:pt x="168674" y="328471"/>
                </a:cubicBezTo>
                <a:cubicBezTo>
                  <a:pt x="256927" y="328471"/>
                  <a:pt x="328471" y="256927"/>
                  <a:pt x="328471" y="168674"/>
                </a:cubicBezTo>
                <a:cubicBezTo>
                  <a:pt x="328471" y="80421"/>
                  <a:pt x="256927" y="8878"/>
                  <a:pt x="168674" y="8878"/>
                </a:cubicBezTo>
                <a:close/>
                <a:moveTo>
                  <a:pt x="168674" y="0"/>
                </a:moveTo>
                <a:cubicBezTo>
                  <a:pt x="261830" y="0"/>
                  <a:pt x="337348" y="75518"/>
                  <a:pt x="337348" y="168674"/>
                </a:cubicBezTo>
                <a:cubicBezTo>
                  <a:pt x="337348" y="261830"/>
                  <a:pt x="261830" y="337348"/>
                  <a:pt x="168674" y="337348"/>
                </a:cubicBezTo>
                <a:cubicBezTo>
                  <a:pt x="75518" y="337348"/>
                  <a:pt x="0" y="261830"/>
                  <a:pt x="0" y="168674"/>
                </a:cubicBezTo>
                <a:cubicBezTo>
                  <a:pt x="0" y="75518"/>
                  <a:pt x="75518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pic>
        <p:nvPicPr>
          <p:cNvPr id="7" name="Resim Yer Tutucusu 6" descr="perde, mobilya, tiyatro perdesi, kırmızı içeren bir resim&#10;&#10;Açıklama otomatik olarak oluşturuldu">
            <a:extLst>
              <a:ext uri="{FF2B5EF4-FFF2-40B4-BE49-F238E27FC236}">
                <a16:creationId xmlns:a16="http://schemas.microsoft.com/office/drawing/2014/main" id="{760D026A-6AC2-67AB-D153-F6659E494AC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1" r="25291"/>
          <a:stretch>
            <a:fillRect/>
          </a:stretch>
        </p:blipFill>
        <p:spPr>
          <a:xfrm>
            <a:off x="5396226" y="1746608"/>
            <a:ext cx="2530800" cy="3416400"/>
          </a:xfrm>
        </p:spPr>
      </p:pic>
    </p:spTree>
    <p:extLst>
      <p:ext uri="{BB962C8B-B14F-4D97-AF65-F5344CB8AC3E}">
        <p14:creationId xmlns:p14="http://schemas.microsoft.com/office/powerpoint/2010/main" val="39887010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5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Resim Yer Tutucusu 10" descr="kişi, şahıs, dizüstü, iç mekan, kahve fincanı içeren bir resim&#10;&#10;Açıklama otomatik olarak oluşturuldu">
            <a:extLst>
              <a:ext uri="{FF2B5EF4-FFF2-40B4-BE49-F238E27FC236}">
                <a16:creationId xmlns:a16="http://schemas.microsoft.com/office/drawing/2014/main" id="{7020408F-0452-6016-6AF4-C52C8F44816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pic>
        <p:nvPicPr>
          <p:cNvPr id="7" name="Resim Yer Tutucusu 6" descr="kişi, şahıs, insanlar, giyim, grup içeren bir resim&#10;&#10;Açıklama otomatik olarak oluşturuldu">
            <a:extLst>
              <a:ext uri="{FF2B5EF4-FFF2-40B4-BE49-F238E27FC236}">
                <a16:creationId xmlns:a16="http://schemas.microsoft.com/office/drawing/2014/main" id="{E6841B46-F7BA-0AA0-0E1B-BF90D5F6540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6" r="19696"/>
          <a:stretch>
            <a:fillRect/>
          </a:stretch>
        </p:blipFill>
        <p:spPr/>
      </p:pic>
      <p:pic>
        <p:nvPicPr>
          <p:cNvPr id="27" name="Resim Yer Tutucusu 37" descr="başlama, mezuniyet, insan yüzü, Akademik elbise içeren bir resim&#10;&#10;Açıklama otomatik olarak oluşturuldu">
            <a:extLst>
              <a:ext uri="{FF2B5EF4-FFF2-40B4-BE49-F238E27FC236}">
                <a16:creationId xmlns:a16="http://schemas.microsoft.com/office/drawing/2014/main" id="{5FB24417-BEC2-1771-4C59-DFA5C1F55EA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>
          <a:xfrm>
            <a:off x="12973050" y="2420938"/>
            <a:ext cx="1905000" cy="2092325"/>
          </a:xfrm>
        </p:spPr>
      </p:pic>
      <p:pic>
        <p:nvPicPr>
          <p:cNvPr id="31" name="Resim Yer Tutucusu 39" descr="giyim, kişi, şahıs, ayakkabı, iç mekan içeren bir resim&#10;&#10;Açıklama otomatik olarak oluşturuldu">
            <a:extLst>
              <a:ext uri="{FF2B5EF4-FFF2-40B4-BE49-F238E27FC236}">
                <a16:creationId xmlns:a16="http://schemas.microsoft.com/office/drawing/2014/main" id="{6127A09C-D10D-BD3F-197E-F3BE89D00ED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5" r="19195"/>
          <a:stretch>
            <a:fillRect/>
          </a:stretch>
        </p:blipFill>
        <p:spPr>
          <a:xfrm>
            <a:off x="15322550" y="2420938"/>
            <a:ext cx="1905000" cy="2092325"/>
          </a:xfrm>
        </p:spPr>
      </p:pic>
      <p:pic>
        <p:nvPicPr>
          <p:cNvPr id="35" name="Resim Yer Tutucusu 41" descr="ekran görüntüsü, metin içeren bir resim&#10;&#10;Açıklama otomatik olarak oluşturuldu">
            <a:extLst>
              <a:ext uri="{FF2B5EF4-FFF2-40B4-BE49-F238E27FC236}">
                <a16:creationId xmlns:a16="http://schemas.microsoft.com/office/drawing/2014/main" id="{0F28D34A-07CC-9DFA-8233-5A82E3B3049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3" r="24393"/>
          <a:stretch>
            <a:fillRect/>
          </a:stretch>
        </p:blipFill>
        <p:spPr>
          <a:xfrm>
            <a:off x="17672050" y="2420938"/>
            <a:ext cx="1905000" cy="2092325"/>
          </a:xfrm>
        </p:spPr>
      </p:pic>
      <p:grpSp>
        <p:nvGrpSpPr>
          <p:cNvPr id="39" name="Grafik 9" descr="Sol oklu daire ana hat">
            <a:extLst>
              <a:ext uri="{FF2B5EF4-FFF2-40B4-BE49-F238E27FC236}">
                <a16:creationId xmlns:a16="http://schemas.microsoft.com/office/drawing/2014/main" id="{A67A0F86-B8AD-37D7-5DEB-380AFFC66128}"/>
              </a:ext>
            </a:extLst>
          </p:cNvPr>
          <p:cNvGrpSpPr/>
          <p:nvPr/>
        </p:nvGrpSpPr>
        <p:grpSpPr>
          <a:xfrm>
            <a:off x="5499908" y="5309097"/>
            <a:ext cx="337348" cy="337348"/>
            <a:chOff x="6848076" y="5234250"/>
            <a:chExt cx="723900" cy="723900"/>
          </a:xfrm>
          <a:solidFill>
            <a:srgbClr val="000000"/>
          </a:solidFill>
        </p:grpSpPr>
        <p:sp>
          <p:nvSpPr>
            <p:cNvPr id="40" name="Serbest Form: Şekil 39">
              <a:extLst>
                <a:ext uri="{FF2B5EF4-FFF2-40B4-BE49-F238E27FC236}">
                  <a16:creationId xmlns:a16="http://schemas.microsoft.com/office/drawing/2014/main" id="{1322D040-72FC-5375-B070-70BA2AB4B3A3}"/>
                </a:ext>
              </a:extLst>
            </p:cNvPr>
            <p:cNvSpPr/>
            <p:nvPr/>
          </p:nvSpPr>
          <p:spPr>
            <a:xfrm>
              <a:off x="6848076" y="5234250"/>
              <a:ext cx="723900" cy="723900"/>
            </a:xfrm>
            <a:custGeom>
              <a:gdLst>
                <a:gd name="connsiteX0" fmla="*/ 361950 w 723900"/>
                <a:gd name="connsiteY0" fmla="*/ 19050 h 723900"/>
                <a:gd name="connsiteX1" fmla="*/ 704850 w 723900"/>
                <a:gd name="connsiteY1" fmla="*/ 361950 h 723900"/>
                <a:gd name="connsiteX2" fmla="*/ 361950 w 723900"/>
                <a:gd name="connsiteY2" fmla="*/ 704850 h 723900"/>
                <a:gd name="connsiteX3" fmla="*/ 19050 w 723900"/>
                <a:gd name="connsiteY3" fmla="*/ 361950 h 723900"/>
                <a:gd name="connsiteX4" fmla="*/ 361950 w 723900"/>
                <a:gd name="connsiteY4" fmla="*/ 19050 h 723900"/>
                <a:gd name="connsiteX5" fmla="*/ 361950 w 723900"/>
                <a:gd name="connsiteY5" fmla="*/ 0 h 723900"/>
                <a:gd name="connsiteX6" fmla="*/ 0 w 723900"/>
                <a:gd name="connsiteY6" fmla="*/ 361950 h 723900"/>
                <a:gd name="connsiteX7" fmla="*/ 361950 w 723900"/>
                <a:gd name="connsiteY7" fmla="*/ 723900 h 723900"/>
                <a:gd name="connsiteX8" fmla="*/ 723900 w 723900"/>
                <a:gd name="connsiteY8" fmla="*/ 361950 h 723900"/>
                <a:gd name="connsiteX9" fmla="*/ 361950 w 723900"/>
                <a:gd name="connsiteY9" fmla="*/ 0 h 7239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723900">
                  <a:moveTo>
                    <a:pt x="361950" y="19050"/>
                  </a:moveTo>
                  <a:cubicBezTo>
                    <a:pt x="551328" y="19050"/>
                    <a:pt x="704850" y="172571"/>
                    <a:pt x="704850" y="361950"/>
                  </a:cubicBezTo>
                  <a:cubicBezTo>
                    <a:pt x="704850" y="551328"/>
                    <a:pt x="551328" y="704850"/>
                    <a:pt x="361950" y="704850"/>
                  </a:cubicBezTo>
                  <a:cubicBezTo>
                    <a:pt x="172571" y="704850"/>
                    <a:pt x="19050" y="551328"/>
                    <a:pt x="19050" y="361950"/>
                  </a:cubicBezTo>
                  <a:cubicBezTo>
                    <a:pt x="19249" y="172654"/>
                    <a:pt x="172654" y="19249"/>
                    <a:pt x="361950" y="19050"/>
                  </a:cubicBezTo>
                  <a:moveTo>
                    <a:pt x="361950" y="0"/>
                  </a:moveTo>
                  <a:cubicBezTo>
                    <a:pt x="162051" y="0"/>
                    <a:pt x="0" y="162051"/>
                    <a:pt x="0" y="361950"/>
                  </a:cubicBezTo>
                  <a:cubicBezTo>
                    <a:pt x="0" y="561849"/>
                    <a:pt x="162051" y="723900"/>
                    <a:pt x="361950" y="723900"/>
                  </a:cubicBezTo>
                  <a:cubicBezTo>
                    <a:pt x="561849" y="723900"/>
                    <a:pt x="723900" y="561849"/>
                    <a:pt x="723900" y="361950"/>
                  </a:cubicBezTo>
                  <a:cubicBezTo>
                    <a:pt x="723900" y="162051"/>
                    <a:pt x="561849" y="0"/>
                    <a:pt x="3619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41" name="Serbest Form: Şekil 40">
              <a:extLst>
                <a:ext uri="{FF2B5EF4-FFF2-40B4-BE49-F238E27FC236}">
                  <a16:creationId xmlns:a16="http://schemas.microsoft.com/office/drawing/2014/main" id="{122FE3FB-2879-D2EE-B109-7E95735C8922}"/>
                </a:ext>
              </a:extLst>
            </p:cNvPr>
            <p:cNvSpPr/>
            <p:nvPr/>
          </p:nvSpPr>
          <p:spPr>
            <a:xfrm flipH="1">
              <a:off x="6965557" y="5443915"/>
              <a:ext cx="482601" cy="304799"/>
            </a:xfrm>
            <a:custGeom>
              <a:gdLst>
                <a:gd name="connsiteX0" fmla="*/ 479812 w 482601"/>
                <a:gd name="connsiteY0" fmla="*/ 145549 h 304800"/>
                <a:gd name="connsiteX1" fmla="*/ 336937 w 482601"/>
                <a:gd name="connsiteY1" fmla="*/ 2674 h 304800"/>
                <a:gd name="connsiteX2" fmla="*/ 323469 w 482601"/>
                <a:gd name="connsiteY2" fmla="*/ 2908 h 304800"/>
                <a:gd name="connsiteX3" fmla="*/ 323469 w 482601"/>
                <a:gd name="connsiteY3" fmla="*/ 16142 h 304800"/>
                <a:gd name="connsiteX4" fmla="*/ 449923 w 482601"/>
                <a:gd name="connsiteY4" fmla="*/ 142596 h 304800"/>
                <a:gd name="connsiteX5" fmla="*/ 449856 w 482601"/>
                <a:gd name="connsiteY5" fmla="*/ 142758 h 304800"/>
                <a:gd name="connsiteX6" fmla="*/ 9525 w 482601"/>
                <a:gd name="connsiteY6" fmla="*/ 142758 h 304800"/>
                <a:gd name="connsiteX7" fmla="*/ 0 w 482601"/>
                <a:gd name="connsiteY7" fmla="*/ 152283 h 304800"/>
                <a:gd name="connsiteX8" fmla="*/ 9525 w 482601"/>
                <a:gd name="connsiteY8" fmla="*/ 161808 h 304800"/>
                <a:gd name="connsiteX9" fmla="*/ 449856 w 482601"/>
                <a:gd name="connsiteY9" fmla="*/ 161808 h 304800"/>
                <a:gd name="connsiteX10" fmla="*/ 449951 w 482601"/>
                <a:gd name="connsiteY10" fmla="*/ 161904 h 304800"/>
                <a:gd name="connsiteX11" fmla="*/ 449923 w 482601"/>
                <a:gd name="connsiteY11" fmla="*/ 161970 h 304800"/>
                <a:gd name="connsiteX12" fmla="*/ 323469 w 482601"/>
                <a:gd name="connsiteY12" fmla="*/ 288424 h 304800"/>
                <a:gd name="connsiteX13" fmla="*/ 323235 w 482601"/>
                <a:gd name="connsiteY13" fmla="*/ 301892 h 304800"/>
                <a:gd name="connsiteX14" fmla="*/ 336703 w 482601"/>
                <a:gd name="connsiteY14" fmla="*/ 302127 h 304800"/>
                <a:gd name="connsiteX15" fmla="*/ 336937 w 482601"/>
                <a:gd name="connsiteY15" fmla="*/ 301892 h 304800"/>
                <a:gd name="connsiteX16" fmla="*/ 479812 w 482601"/>
                <a:gd name="connsiteY16" fmla="*/ 159017 h 304800"/>
                <a:gd name="connsiteX17" fmla="*/ 479812 w 482601"/>
                <a:gd name="connsiteY17" fmla="*/ 145549 h 3048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2600" h="304800">
                  <a:moveTo>
                    <a:pt x="479812" y="145549"/>
                  </a:moveTo>
                  <a:lnTo>
                    <a:pt x="336937" y="2674"/>
                  </a:lnTo>
                  <a:cubicBezTo>
                    <a:pt x="333153" y="-981"/>
                    <a:pt x="327124" y="-876"/>
                    <a:pt x="323469" y="2908"/>
                  </a:cubicBezTo>
                  <a:cubicBezTo>
                    <a:pt x="319904" y="6599"/>
                    <a:pt x="319904" y="12451"/>
                    <a:pt x="323469" y="16142"/>
                  </a:cubicBezTo>
                  <a:lnTo>
                    <a:pt x="449923" y="142596"/>
                  </a:lnTo>
                  <a:cubicBezTo>
                    <a:pt x="450009" y="142682"/>
                    <a:pt x="449980" y="142758"/>
                    <a:pt x="449856" y="142758"/>
                  </a:cubicBezTo>
                  <a:lnTo>
                    <a:pt x="9525" y="142758"/>
                  </a:lnTo>
                  <a:cubicBezTo>
                    <a:pt x="4264" y="142758"/>
                    <a:pt x="0" y="147022"/>
                    <a:pt x="0" y="152283"/>
                  </a:cubicBezTo>
                  <a:cubicBezTo>
                    <a:pt x="0" y="157544"/>
                    <a:pt x="4264" y="161808"/>
                    <a:pt x="9525" y="161808"/>
                  </a:cubicBezTo>
                  <a:lnTo>
                    <a:pt x="449856" y="161808"/>
                  </a:lnTo>
                  <a:cubicBezTo>
                    <a:pt x="449909" y="161809"/>
                    <a:pt x="449951" y="161852"/>
                    <a:pt x="449951" y="161904"/>
                  </a:cubicBezTo>
                  <a:cubicBezTo>
                    <a:pt x="449950" y="161929"/>
                    <a:pt x="449940" y="161953"/>
                    <a:pt x="449923" y="161970"/>
                  </a:cubicBezTo>
                  <a:lnTo>
                    <a:pt x="323469" y="288424"/>
                  </a:lnTo>
                  <a:cubicBezTo>
                    <a:pt x="319685" y="292079"/>
                    <a:pt x="319580" y="298108"/>
                    <a:pt x="323235" y="301892"/>
                  </a:cubicBezTo>
                  <a:cubicBezTo>
                    <a:pt x="326889" y="305677"/>
                    <a:pt x="332920" y="305781"/>
                    <a:pt x="336703" y="302127"/>
                  </a:cubicBezTo>
                  <a:cubicBezTo>
                    <a:pt x="336783" y="302049"/>
                    <a:pt x="336861" y="301971"/>
                    <a:pt x="336937" y="301892"/>
                  </a:cubicBezTo>
                  <a:lnTo>
                    <a:pt x="479812" y="159017"/>
                  </a:lnTo>
                  <a:cubicBezTo>
                    <a:pt x="483531" y="155298"/>
                    <a:pt x="483531" y="149268"/>
                    <a:pt x="479812" y="1455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</p:grpSp>
      <p:grpSp>
        <p:nvGrpSpPr>
          <p:cNvPr id="42" name="Grafik 9" descr="Sol oklu daire ana hat">
            <a:extLst>
              <a:ext uri="{FF2B5EF4-FFF2-40B4-BE49-F238E27FC236}">
                <a16:creationId xmlns:a16="http://schemas.microsoft.com/office/drawing/2014/main" id="{D0E048F0-D58C-B26B-5999-DE1F0E62CB11}"/>
              </a:ext>
            </a:extLst>
          </p:cNvPr>
          <p:cNvGrpSpPr/>
          <p:nvPr/>
        </p:nvGrpSpPr>
        <p:grpSpPr>
          <a:xfrm>
            <a:off x="6036991" y="5331811"/>
            <a:ext cx="337348" cy="337348"/>
            <a:chOff x="6848076" y="5234250"/>
            <a:chExt cx="723900" cy="723900"/>
          </a:xfrm>
          <a:solidFill>
            <a:srgbClr val="000000"/>
          </a:solidFill>
        </p:grpSpPr>
        <p:sp>
          <p:nvSpPr>
            <p:cNvPr id="43" name="Serbest Form: Şekil 42">
              <a:extLst>
                <a:ext uri="{FF2B5EF4-FFF2-40B4-BE49-F238E27FC236}">
                  <a16:creationId xmlns:a16="http://schemas.microsoft.com/office/drawing/2014/main" id="{C31FF987-C13C-9694-77BA-5B0F3F8E55DB}"/>
                </a:ext>
              </a:extLst>
            </p:cNvPr>
            <p:cNvSpPr/>
            <p:nvPr/>
          </p:nvSpPr>
          <p:spPr>
            <a:xfrm>
              <a:off x="6848076" y="5234250"/>
              <a:ext cx="723900" cy="723900"/>
            </a:xfrm>
            <a:custGeom>
              <a:gdLst>
                <a:gd name="connsiteX0" fmla="*/ 361950 w 723900"/>
                <a:gd name="connsiteY0" fmla="*/ 19050 h 723900"/>
                <a:gd name="connsiteX1" fmla="*/ 704850 w 723900"/>
                <a:gd name="connsiteY1" fmla="*/ 361950 h 723900"/>
                <a:gd name="connsiteX2" fmla="*/ 361950 w 723900"/>
                <a:gd name="connsiteY2" fmla="*/ 704850 h 723900"/>
                <a:gd name="connsiteX3" fmla="*/ 19050 w 723900"/>
                <a:gd name="connsiteY3" fmla="*/ 361950 h 723900"/>
                <a:gd name="connsiteX4" fmla="*/ 361950 w 723900"/>
                <a:gd name="connsiteY4" fmla="*/ 19050 h 723900"/>
                <a:gd name="connsiteX5" fmla="*/ 361950 w 723900"/>
                <a:gd name="connsiteY5" fmla="*/ 0 h 723900"/>
                <a:gd name="connsiteX6" fmla="*/ 0 w 723900"/>
                <a:gd name="connsiteY6" fmla="*/ 361950 h 723900"/>
                <a:gd name="connsiteX7" fmla="*/ 361950 w 723900"/>
                <a:gd name="connsiteY7" fmla="*/ 723900 h 723900"/>
                <a:gd name="connsiteX8" fmla="*/ 723900 w 723900"/>
                <a:gd name="connsiteY8" fmla="*/ 361950 h 723900"/>
                <a:gd name="connsiteX9" fmla="*/ 361950 w 723900"/>
                <a:gd name="connsiteY9" fmla="*/ 0 h 7239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723900">
                  <a:moveTo>
                    <a:pt x="361950" y="19050"/>
                  </a:moveTo>
                  <a:cubicBezTo>
                    <a:pt x="551328" y="19050"/>
                    <a:pt x="704850" y="172571"/>
                    <a:pt x="704850" y="361950"/>
                  </a:cubicBezTo>
                  <a:cubicBezTo>
                    <a:pt x="704850" y="551328"/>
                    <a:pt x="551328" y="704850"/>
                    <a:pt x="361950" y="704850"/>
                  </a:cubicBezTo>
                  <a:cubicBezTo>
                    <a:pt x="172571" y="704850"/>
                    <a:pt x="19050" y="551328"/>
                    <a:pt x="19050" y="361950"/>
                  </a:cubicBezTo>
                  <a:cubicBezTo>
                    <a:pt x="19249" y="172654"/>
                    <a:pt x="172654" y="19249"/>
                    <a:pt x="361950" y="19050"/>
                  </a:cubicBezTo>
                  <a:moveTo>
                    <a:pt x="361950" y="0"/>
                  </a:moveTo>
                  <a:cubicBezTo>
                    <a:pt x="162051" y="0"/>
                    <a:pt x="0" y="162051"/>
                    <a:pt x="0" y="361950"/>
                  </a:cubicBezTo>
                  <a:cubicBezTo>
                    <a:pt x="0" y="561849"/>
                    <a:pt x="162051" y="723900"/>
                    <a:pt x="361950" y="723900"/>
                  </a:cubicBezTo>
                  <a:cubicBezTo>
                    <a:pt x="561849" y="723900"/>
                    <a:pt x="723900" y="561849"/>
                    <a:pt x="723900" y="361950"/>
                  </a:cubicBezTo>
                  <a:cubicBezTo>
                    <a:pt x="723900" y="162051"/>
                    <a:pt x="561849" y="0"/>
                    <a:pt x="3619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44" name="Serbest Form: Şekil 43">
              <a:extLst>
                <a:ext uri="{FF2B5EF4-FFF2-40B4-BE49-F238E27FC236}">
                  <a16:creationId xmlns:a16="http://schemas.microsoft.com/office/drawing/2014/main" id="{D105675E-2AEA-BD59-EC27-9EEC67D5B44D}"/>
                </a:ext>
              </a:extLst>
            </p:cNvPr>
            <p:cNvSpPr/>
            <p:nvPr/>
          </p:nvSpPr>
          <p:spPr>
            <a:xfrm>
              <a:off x="6965557" y="5443916"/>
              <a:ext cx="482601" cy="304800"/>
            </a:xfrm>
            <a:custGeom>
              <a:gdLst>
                <a:gd name="connsiteX0" fmla="*/ 479812 w 482601"/>
                <a:gd name="connsiteY0" fmla="*/ 145549 h 304800"/>
                <a:gd name="connsiteX1" fmla="*/ 336937 w 482601"/>
                <a:gd name="connsiteY1" fmla="*/ 2674 h 304800"/>
                <a:gd name="connsiteX2" fmla="*/ 323469 w 482601"/>
                <a:gd name="connsiteY2" fmla="*/ 2908 h 304800"/>
                <a:gd name="connsiteX3" fmla="*/ 323469 w 482601"/>
                <a:gd name="connsiteY3" fmla="*/ 16142 h 304800"/>
                <a:gd name="connsiteX4" fmla="*/ 449923 w 482601"/>
                <a:gd name="connsiteY4" fmla="*/ 142596 h 304800"/>
                <a:gd name="connsiteX5" fmla="*/ 449856 w 482601"/>
                <a:gd name="connsiteY5" fmla="*/ 142758 h 304800"/>
                <a:gd name="connsiteX6" fmla="*/ 9525 w 482601"/>
                <a:gd name="connsiteY6" fmla="*/ 142758 h 304800"/>
                <a:gd name="connsiteX7" fmla="*/ 0 w 482601"/>
                <a:gd name="connsiteY7" fmla="*/ 152283 h 304800"/>
                <a:gd name="connsiteX8" fmla="*/ 9525 w 482601"/>
                <a:gd name="connsiteY8" fmla="*/ 161808 h 304800"/>
                <a:gd name="connsiteX9" fmla="*/ 449856 w 482601"/>
                <a:gd name="connsiteY9" fmla="*/ 161808 h 304800"/>
                <a:gd name="connsiteX10" fmla="*/ 449951 w 482601"/>
                <a:gd name="connsiteY10" fmla="*/ 161904 h 304800"/>
                <a:gd name="connsiteX11" fmla="*/ 449923 w 482601"/>
                <a:gd name="connsiteY11" fmla="*/ 161970 h 304800"/>
                <a:gd name="connsiteX12" fmla="*/ 323469 w 482601"/>
                <a:gd name="connsiteY12" fmla="*/ 288424 h 304800"/>
                <a:gd name="connsiteX13" fmla="*/ 323235 w 482601"/>
                <a:gd name="connsiteY13" fmla="*/ 301892 h 304800"/>
                <a:gd name="connsiteX14" fmla="*/ 336703 w 482601"/>
                <a:gd name="connsiteY14" fmla="*/ 302127 h 304800"/>
                <a:gd name="connsiteX15" fmla="*/ 336937 w 482601"/>
                <a:gd name="connsiteY15" fmla="*/ 301892 h 304800"/>
                <a:gd name="connsiteX16" fmla="*/ 479812 w 482601"/>
                <a:gd name="connsiteY16" fmla="*/ 159017 h 304800"/>
                <a:gd name="connsiteX17" fmla="*/ 479812 w 482601"/>
                <a:gd name="connsiteY17" fmla="*/ 145549 h 3048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2600" h="304800">
                  <a:moveTo>
                    <a:pt x="479812" y="145549"/>
                  </a:moveTo>
                  <a:lnTo>
                    <a:pt x="336937" y="2674"/>
                  </a:lnTo>
                  <a:cubicBezTo>
                    <a:pt x="333153" y="-981"/>
                    <a:pt x="327124" y="-876"/>
                    <a:pt x="323469" y="2908"/>
                  </a:cubicBezTo>
                  <a:cubicBezTo>
                    <a:pt x="319904" y="6599"/>
                    <a:pt x="319904" y="12451"/>
                    <a:pt x="323469" y="16142"/>
                  </a:cubicBezTo>
                  <a:lnTo>
                    <a:pt x="449923" y="142596"/>
                  </a:lnTo>
                  <a:cubicBezTo>
                    <a:pt x="450009" y="142682"/>
                    <a:pt x="449980" y="142758"/>
                    <a:pt x="449856" y="142758"/>
                  </a:cubicBezTo>
                  <a:lnTo>
                    <a:pt x="9525" y="142758"/>
                  </a:lnTo>
                  <a:cubicBezTo>
                    <a:pt x="4264" y="142758"/>
                    <a:pt x="0" y="147022"/>
                    <a:pt x="0" y="152283"/>
                  </a:cubicBezTo>
                  <a:cubicBezTo>
                    <a:pt x="0" y="157544"/>
                    <a:pt x="4264" y="161808"/>
                    <a:pt x="9525" y="161808"/>
                  </a:cubicBezTo>
                  <a:lnTo>
                    <a:pt x="449856" y="161808"/>
                  </a:lnTo>
                  <a:cubicBezTo>
                    <a:pt x="449909" y="161809"/>
                    <a:pt x="449951" y="161852"/>
                    <a:pt x="449951" y="161904"/>
                  </a:cubicBezTo>
                  <a:cubicBezTo>
                    <a:pt x="449950" y="161929"/>
                    <a:pt x="449940" y="161953"/>
                    <a:pt x="449923" y="161970"/>
                  </a:cubicBezTo>
                  <a:lnTo>
                    <a:pt x="323469" y="288424"/>
                  </a:lnTo>
                  <a:cubicBezTo>
                    <a:pt x="319685" y="292079"/>
                    <a:pt x="319580" y="298108"/>
                    <a:pt x="323235" y="301892"/>
                  </a:cubicBezTo>
                  <a:cubicBezTo>
                    <a:pt x="326889" y="305677"/>
                    <a:pt x="332920" y="305781"/>
                    <a:pt x="336703" y="302127"/>
                  </a:cubicBezTo>
                  <a:cubicBezTo>
                    <a:pt x="336783" y="302049"/>
                    <a:pt x="336861" y="301971"/>
                    <a:pt x="336937" y="301892"/>
                  </a:cubicBezTo>
                  <a:lnTo>
                    <a:pt x="479812" y="159017"/>
                  </a:lnTo>
                  <a:cubicBezTo>
                    <a:pt x="483531" y="155298"/>
                    <a:pt x="483531" y="149268"/>
                    <a:pt x="479812" y="1455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</p:grpSp>
      <p:sp>
        <p:nvSpPr>
          <p:cNvPr id="46" name="Metin kutusu 45">
            <a:extLst>
              <a:ext uri="{FF2B5EF4-FFF2-40B4-BE49-F238E27FC236}">
                <a16:creationId xmlns:a16="http://schemas.microsoft.com/office/drawing/2014/main" id="{DC03D1FB-1B8B-62DD-668F-C46FB412228A}"/>
              </a:ext>
            </a:extLst>
          </p:cNvPr>
          <p:cNvSpPr txBox="1"/>
          <p:nvPr/>
        </p:nvSpPr>
        <p:spPr>
          <a:xfrm>
            <a:off x="10844405" y="2095569"/>
            <a:ext cx="1463705" cy="32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Alışkanlıklar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47" name="Metin kutusu 46">
            <a:extLst>
              <a:ext uri="{FF2B5EF4-FFF2-40B4-BE49-F238E27FC236}">
                <a16:creationId xmlns:a16="http://schemas.microsoft.com/office/drawing/2014/main" id="{770E729E-FB3B-0B30-BB36-AFA18052829A}"/>
              </a:ext>
            </a:extLst>
          </p:cNvPr>
          <p:cNvSpPr txBox="1"/>
          <p:nvPr/>
        </p:nvSpPr>
        <p:spPr>
          <a:xfrm>
            <a:off x="8099907" y="1874891"/>
            <a:ext cx="252415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 kern="1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Sunucunun kendini haklı çıkartma isteği</a:t>
            </a: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60990C34-201C-9B6A-D9D1-65C627DD6487}"/>
              </a:ext>
            </a:extLst>
          </p:cNvPr>
          <p:cNvSpPr txBox="1"/>
          <p:nvPr/>
        </p:nvSpPr>
        <p:spPr>
          <a:xfrm>
            <a:off x="12880929" y="1874890"/>
            <a:ext cx="2089242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Düzeltme, Beğenilme ve Başarma Arzusu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0" name="Metin kutusu 49">
            <a:extLst>
              <a:ext uri="{FF2B5EF4-FFF2-40B4-BE49-F238E27FC236}">
                <a16:creationId xmlns:a16="http://schemas.microsoft.com/office/drawing/2014/main" id="{9A025E2A-9CC3-9A4C-CF2D-D36E0B2CF65F}"/>
              </a:ext>
            </a:extLst>
          </p:cNvPr>
          <p:cNvSpPr txBox="1"/>
          <p:nvPr/>
        </p:nvSpPr>
        <p:spPr>
          <a:xfrm>
            <a:off x="15205980" y="1874889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İyi bir sunum olmalı algısı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3D917B73-B5D1-7474-7F48-DFB9F80A21EF}"/>
              </a:ext>
            </a:extLst>
          </p:cNvPr>
          <p:cNvSpPr txBox="1"/>
          <p:nvPr/>
        </p:nvSpPr>
        <p:spPr>
          <a:xfrm>
            <a:off x="18074043" y="2072052"/>
            <a:ext cx="1101016" cy="315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Teknoloji 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35E2831A-108B-F9AE-447F-73B0CA0BCDFA}"/>
              </a:ext>
            </a:extLst>
          </p:cNvPr>
          <p:cNvSpPr txBox="1"/>
          <p:nvPr/>
        </p:nvSpPr>
        <p:spPr>
          <a:xfrm>
            <a:off x="20008343" y="1906464"/>
            <a:ext cx="1917700" cy="546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14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Hareket edilemeyen ortam</a:t>
            </a:r>
            <a:endParaRPr lang="tr-TR" sz="14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pic>
        <p:nvPicPr>
          <p:cNvPr id="60" name="Resim Yer Tutucusu 59" descr="perde, mobilya, tiyatro perdesi, kırmızı içeren bir resim&#10;&#10;Açıklama otomatik olarak oluşturuldu">
            <a:extLst>
              <a:ext uri="{FF2B5EF4-FFF2-40B4-BE49-F238E27FC236}">
                <a16:creationId xmlns:a16="http://schemas.microsoft.com/office/drawing/2014/main" id="{CAC7B73D-AF7C-D853-F58E-6682080D8D3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7" r="19647"/>
          <a:stretch>
            <a:fillRect/>
          </a:stretch>
        </p:blipFill>
        <p:spPr/>
      </p:pic>
      <p:sp>
        <p:nvSpPr>
          <p:cNvPr id="62" name="Dikdörtgen 61">
            <a:extLst>
              <a:ext uri="{FF2B5EF4-FFF2-40B4-BE49-F238E27FC236}">
                <a16:creationId xmlns:a16="http://schemas.microsoft.com/office/drawing/2014/main" id="{EE1869BF-9C77-BD63-BD8F-17404285277A}"/>
              </a:ext>
            </a:extLst>
          </p:cNvPr>
          <p:cNvSpPr/>
          <p:nvPr/>
        </p:nvSpPr>
        <p:spPr>
          <a:xfrm>
            <a:off x="-33766" y="0"/>
            <a:ext cx="12251009" cy="6858000"/>
          </a:xfrm>
          <a:prstGeom prst="rect">
            <a:avLst/>
          </a:prstGeom>
          <a:gradFill flip="none" rotWithShape="1">
            <a:gsLst>
              <a:gs pos="1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1" name="Metin kutusu 60">
            <a:extLst>
              <a:ext uri="{FF2B5EF4-FFF2-40B4-BE49-F238E27FC236}">
                <a16:creationId xmlns:a16="http://schemas.microsoft.com/office/drawing/2014/main" id="{E1862BC2-8311-3E56-06DD-885BA1E2CCDB}"/>
              </a:ext>
            </a:extLst>
          </p:cNvPr>
          <p:cNvSpPr txBox="1"/>
          <p:nvPr/>
        </p:nvSpPr>
        <p:spPr>
          <a:xfrm>
            <a:off x="1080411" y="5646445"/>
            <a:ext cx="3834271" cy="53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tr-TR" sz="2800">
                <a:solidFill>
                  <a:schemeClr val="bg1"/>
                </a:solidFill>
                <a:effectLst/>
                <a:latin typeface="Poppins" panose="00000500000000000000" pitchFamily="2" charset="-94"/>
                <a:ea typeface="Calibri" panose="020f0502020204030204" pitchFamily="34" charset="0"/>
                <a:cs typeface="Poppins" panose="00000500000000000000" pitchFamily="2" charset="-94"/>
              </a:rPr>
              <a:t>Özgeçmiş sunumu </a:t>
            </a:r>
            <a:endParaRPr lang="tr-TR" sz="2800" kern="100">
              <a:solidFill>
                <a:schemeClr val="bg1"/>
              </a:solidFill>
              <a:effectLst/>
              <a:latin typeface="Poppins" panose="00000500000000000000" pitchFamily="2" charset="-94"/>
              <a:ea typeface="Calibri" panose="020f0502020204030204" pitchFamily="34" charset="0"/>
              <a:cs typeface="Poppins" panose="00000500000000000000" pitchFamily="2" charset="-94"/>
            </a:endParaRPr>
          </a:p>
        </p:txBody>
      </p: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E204E83E-DB6C-CDEB-5AD1-051125D4C3AB}"/>
              </a:ext>
            </a:extLst>
          </p:cNvPr>
          <p:cNvCxnSpPr/>
          <p:nvPr/>
        </p:nvCxnSpPr>
        <p:spPr>
          <a:xfrm flipH="1">
            <a:off x="843099" y="972458"/>
            <a:ext cx="0" cy="492893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87">
            <a:hlinkClick r:id="rId8" action="ppaction://hlinksldjump"/>
            <a:extLst>
              <a:ext uri="{FF2B5EF4-FFF2-40B4-BE49-F238E27FC236}">
                <a16:creationId xmlns:a16="http://schemas.microsoft.com/office/drawing/2014/main" id="{3685294E-0A19-4C4F-C676-29C4944B0B77}"/>
              </a:ext>
            </a:extLst>
          </p:cNvPr>
          <p:cNvSpPr/>
          <p:nvPr/>
        </p:nvSpPr>
        <p:spPr>
          <a:xfrm flipV="1">
            <a:off x="708099" y="817293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89" name="Oval 88">
            <a:hlinkClick r:id="rId9" action="ppaction://hlinksldjump"/>
            <a:extLst>
              <a:ext uri="{FF2B5EF4-FFF2-40B4-BE49-F238E27FC236}">
                <a16:creationId xmlns:a16="http://schemas.microsoft.com/office/drawing/2014/main" id="{FFB6A6BD-4F16-123D-D01D-CAC5F6AE927C}"/>
              </a:ext>
            </a:extLst>
          </p:cNvPr>
          <p:cNvSpPr/>
          <p:nvPr/>
        </p:nvSpPr>
        <p:spPr>
          <a:xfrm flipV="1">
            <a:off x="708099" y="1611608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EFED9BA9-B711-DC1D-8703-D5C7CA5C0C0F}"/>
              </a:ext>
            </a:extLst>
          </p:cNvPr>
          <p:cNvSpPr/>
          <p:nvPr/>
        </p:nvSpPr>
        <p:spPr>
          <a:xfrm flipV="1">
            <a:off x="708099" y="2427685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1" name="Oval 90">
            <a:hlinkClick r:id="rId10" action="ppaction://hlinksldjump"/>
            <a:extLst>
              <a:ext uri="{FF2B5EF4-FFF2-40B4-BE49-F238E27FC236}">
                <a16:creationId xmlns:a16="http://schemas.microsoft.com/office/drawing/2014/main" id="{19C4E938-3C54-6616-6529-12A3BF5C5B9B}"/>
              </a:ext>
            </a:extLst>
          </p:cNvPr>
          <p:cNvSpPr/>
          <p:nvPr/>
        </p:nvSpPr>
        <p:spPr>
          <a:xfrm flipV="1">
            <a:off x="708099" y="3246773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2" name="Oval 91">
            <a:hlinkClick r:id="rId11" action="ppaction://hlinksldjump"/>
            <a:extLst>
              <a:ext uri="{FF2B5EF4-FFF2-40B4-BE49-F238E27FC236}">
                <a16:creationId xmlns:a16="http://schemas.microsoft.com/office/drawing/2014/main" id="{FC21DF3F-1EE5-5F6D-24BD-16CD075B3FC8}"/>
              </a:ext>
            </a:extLst>
          </p:cNvPr>
          <p:cNvSpPr/>
          <p:nvPr/>
        </p:nvSpPr>
        <p:spPr>
          <a:xfrm flipV="1">
            <a:off x="709369" y="4041087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3" name="Oval 92">
            <a:hlinkClick r:id="rId12" action="ppaction://hlinksldjump"/>
            <a:extLst>
              <a:ext uri="{FF2B5EF4-FFF2-40B4-BE49-F238E27FC236}">
                <a16:creationId xmlns:a16="http://schemas.microsoft.com/office/drawing/2014/main" id="{BB9BC065-8D48-324B-23AE-327C07208455}"/>
              </a:ext>
            </a:extLst>
          </p:cNvPr>
          <p:cNvSpPr/>
          <p:nvPr/>
        </p:nvSpPr>
        <p:spPr>
          <a:xfrm flipV="1">
            <a:off x="708099" y="4835402"/>
            <a:ext cx="270000" cy="27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4" name="Oval 93">
            <a:hlinkClick r:id="rId13" action="ppaction://hlinksldjump"/>
            <a:extLst>
              <a:ext uri="{FF2B5EF4-FFF2-40B4-BE49-F238E27FC236}">
                <a16:creationId xmlns:a16="http://schemas.microsoft.com/office/drawing/2014/main" id="{C1E72EA1-FBAC-4F9F-9A2E-E32102CE8F9E}"/>
              </a:ext>
            </a:extLst>
          </p:cNvPr>
          <p:cNvSpPr/>
          <p:nvPr/>
        </p:nvSpPr>
        <p:spPr>
          <a:xfrm flipV="1">
            <a:off x="663099" y="5690627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95" name="Serbest Form: Şekil 94">
            <a:hlinkClick action="ppaction://hlinkshowjump?jump=previousslide"/>
            <a:extLst>
              <a:ext uri="{FF2B5EF4-FFF2-40B4-BE49-F238E27FC236}">
                <a16:creationId xmlns:a16="http://schemas.microsoft.com/office/drawing/2014/main" id="{A52564FF-BA77-4630-57BA-F6BBF54449D0}"/>
              </a:ext>
            </a:extLst>
          </p:cNvPr>
          <p:cNvSpPr/>
          <p:nvPr/>
        </p:nvSpPr>
        <p:spPr>
          <a:xfrm flipH="1">
            <a:off x="5499907" y="5333836"/>
            <a:ext cx="337348" cy="337348"/>
          </a:xfrm>
          <a:custGeom>
            <a:gdLst>
              <a:gd name="connsiteX0" fmla="*/ 214719 w 337348"/>
              <a:gd name="connsiteY0" fmla="*/ 98953 h 337348"/>
              <a:gd name="connsiteX1" fmla="*/ 208442 w 337348"/>
              <a:gd name="connsiteY1" fmla="*/ 99062 h 337348"/>
              <a:gd name="connsiteX2" fmla="*/ 208442 w 337348"/>
              <a:gd name="connsiteY2" fmla="*/ 105230 h 337348"/>
              <a:gd name="connsiteX3" fmla="*/ 267372 w 337348"/>
              <a:gd name="connsiteY3" fmla="*/ 164159 h 337348"/>
              <a:gd name="connsiteX4" fmla="*/ 267341 w 337348"/>
              <a:gd name="connsiteY4" fmla="*/ 164234 h 337348"/>
              <a:gd name="connsiteX5" fmla="*/ 62140 w 337348"/>
              <a:gd name="connsiteY5" fmla="*/ 164234 h 337348"/>
              <a:gd name="connsiteX6" fmla="*/ 57701 w 337348"/>
              <a:gd name="connsiteY6" fmla="*/ 168673 h 337348"/>
              <a:gd name="connsiteX7" fmla="*/ 62140 w 337348"/>
              <a:gd name="connsiteY7" fmla="*/ 173112 h 337348"/>
              <a:gd name="connsiteX8" fmla="*/ 267341 w 337348"/>
              <a:gd name="connsiteY8" fmla="*/ 173112 h 337348"/>
              <a:gd name="connsiteX9" fmla="*/ 267385 w 337348"/>
              <a:gd name="connsiteY9" fmla="*/ 173157 h 337348"/>
              <a:gd name="connsiteX10" fmla="*/ 267372 w 337348"/>
              <a:gd name="connsiteY10" fmla="*/ 173187 h 337348"/>
              <a:gd name="connsiteX11" fmla="*/ 208442 w 337348"/>
              <a:gd name="connsiteY11" fmla="*/ 232117 h 337348"/>
              <a:gd name="connsiteX12" fmla="*/ 208333 w 337348"/>
              <a:gd name="connsiteY12" fmla="*/ 238393 h 337348"/>
              <a:gd name="connsiteX13" fmla="*/ 214610 w 337348"/>
              <a:gd name="connsiteY13" fmla="*/ 238503 h 337348"/>
              <a:gd name="connsiteX14" fmla="*/ 214719 w 337348"/>
              <a:gd name="connsiteY14" fmla="*/ 238393 h 337348"/>
              <a:gd name="connsiteX15" fmla="*/ 281301 w 337348"/>
              <a:gd name="connsiteY15" fmla="*/ 171811 h 337348"/>
              <a:gd name="connsiteX16" fmla="*/ 281301 w 337348"/>
              <a:gd name="connsiteY16" fmla="*/ 165535 h 337348"/>
              <a:gd name="connsiteX17" fmla="*/ 168674 w 337348"/>
              <a:gd name="connsiteY17" fmla="*/ 8877 h 337348"/>
              <a:gd name="connsiteX18" fmla="*/ 328471 w 337348"/>
              <a:gd name="connsiteY18" fmla="*/ 168674 h 337348"/>
              <a:gd name="connsiteX19" fmla="*/ 168674 w 337348"/>
              <a:gd name="connsiteY19" fmla="*/ 328471 h 337348"/>
              <a:gd name="connsiteX20" fmla="*/ 8877 w 337348"/>
              <a:gd name="connsiteY20" fmla="*/ 168674 h 337348"/>
              <a:gd name="connsiteX21" fmla="*/ 168674 w 337348"/>
              <a:gd name="connsiteY21" fmla="*/ 8877 h 337348"/>
              <a:gd name="connsiteX22" fmla="*/ 168674 w 337348"/>
              <a:gd name="connsiteY22" fmla="*/ 0 h 337348"/>
              <a:gd name="connsiteX23" fmla="*/ 0 w 337348"/>
              <a:gd name="connsiteY23" fmla="*/ 168674 h 337348"/>
              <a:gd name="connsiteX24" fmla="*/ 168674 w 337348"/>
              <a:gd name="connsiteY24" fmla="*/ 337348 h 337348"/>
              <a:gd name="connsiteX25" fmla="*/ 337348 w 337348"/>
              <a:gd name="connsiteY25" fmla="*/ 168674 h 337348"/>
              <a:gd name="connsiteX26" fmla="*/ 168674 w 337348"/>
              <a:gd name="connsiteY26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37348" h="337348">
                <a:moveTo>
                  <a:pt x="214719" y="98953"/>
                </a:moveTo>
                <a:cubicBezTo>
                  <a:pt x="212955" y="97250"/>
                  <a:pt x="210146" y="97299"/>
                  <a:pt x="208442" y="99062"/>
                </a:cubicBezTo>
                <a:cubicBezTo>
                  <a:pt x="206781" y="100782"/>
                  <a:pt x="206781" y="103510"/>
                  <a:pt x="208442" y="105230"/>
                </a:cubicBezTo>
                <a:lnTo>
                  <a:pt x="267372" y="164159"/>
                </a:lnTo>
                <a:cubicBezTo>
                  <a:pt x="267412" y="164199"/>
                  <a:pt x="267398" y="164234"/>
                  <a:pt x="267341" y="164234"/>
                </a:cubicBezTo>
                <a:lnTo>
                  <a:pt x="62140" y="164234"/>
                </a:lnTo>
                <a:cubicBezTo>
                  <a:pt x="59688" y="164234"/>
                  <a:pt x="57701" y="166222"/>
                  <a:pt x="57701" y="168673"/>
                </a:cubicBezTo>
                <a:cubicBezTo>
                  <a:pt x="57701" y="171125"/>
                  <a:pt x="59688" y="173112"/>
                  <a:pt x="62140" y="173112"/>
                </a:cubicBezTo>
                <a:lnTo>
                  <a:pt x="267341" y="173112"/>
                </a:lnTo>
                <a:cubicBezTo>
                  <a:pt x="267365" y="173112"/>
                  <a:pt x="267385" y="173133"/>
                  <a:pt x="267385" y="173157"/>
                </a:cubicBezTo>
                <a:cubicBezTo>
                  <a:pt x="267384" y="173168"/>
                  <a:pt x="267380" y="173180"/>
                  <a:pt x="267372" y="173187"/>
                </a:cubicBezTo>
                <a:lnTo>
                  <a:pt x="208442" y="232117"/>
                </a:lnTo>
                <a:cubicBezTo>
                  <a:pt x="206679" y="233820"/>
                  <a:pt x="206630" y="236630"/>
                  <a:pt x="208333" y="238393"/>
                </a:cubicBezTo>
                <a:cubicBezTo>
                  <a:pt x="210036" y="240157"/>
                  <a:pt x="212847" y="240205"/>
                  <a:pt x="214610" y="238503"/>
                </a:cubicBezTo>
                <a:cubicBezTo>
                  <a:pt x="214647" y="238466"/>
                  <a:pt x="214683" y="238430"/>
                  <a:pt x="214719" y="238393"/>
                </a:cubicBezTo>
                <a:lnTo>
                  <a:pt x="281301" y="171811"/>
                </a:lnTo>
                <a:cubicBezTo>
                  <a:pt x="283034" y="170078"/>
                  <a:pt x="283034" y="167268"/>
                  <a:pt x="281301" y="165535"/>
                </a:cubicBezTo>
                <a:close/>
                <a:moveTo>
                  <a:pt x="168674" y="8877"/>
                </a:moveTo>
                <a:cubicBezTo>
                  <a:pt x="256889" y="8970"/>
                  <a:pt x="328378" y="80459"/>
                  <a:pt x="328471" y="168674"/>
                </a:cubicBezTo>
                <a:cubicBezTo>
                  <a:pt x="328471" y="256927"/>
                  <a:pt x="256928" y="328471"/>
                  <a:pt x="168674" y="328471"/>
                </a:cubicBezTo>
                <a:cubicBezTo>
                  <a:pt x="80421" y="328471"/>
                  <a:pt x="8877" y="256927"/>
                  <a:pt x="8877" y="168674"/>
                </a:cubicBezTo>
                <a:cubicBezTo>
                  <a:pt x="8877" y="80420"/>
                  <a:pt x="80421" y="8877"/>
                  <a:pt x="168674" y="8877"/>
                </a:cubicBezTo>
                <a:close/>
                <a:moveTo>
                  <a:pt x="168674" y="0"/>
                </a:moveTo>
                <a:cubicBezTo>
                  <a:pt x="75518" y="0"/>
                  <a:pt x="0" y="75518"/>
                  <a:pt x="0" y="168674"/>
                </a:cubicBezTo>
                <a:cubicBezTo>
                  <a:pt x="0" y="261830"/>
                  <a:pt x="75518" y="337348"/>
                  <a:pt x="168674" y="337348"/>
                </a:cubicBezTo>
                <a:cubicBezTo>
                  <a:pt x="261830" y="337348"/>
                  <a:pt x="337348" y="261830"/>
                  <a:pt x="337348" y="168674"/>
                </a:cubicBezTo>
                <a:cubicBezTo>
                  <a:pt x="337348" y="75518"/>
                  <a:pt x="261830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sp>
        <p:nvSpPr>
          <p:cNvPr id="96" name="Serbest Form: Şekil 95">
            <a:hlinkClick action="ppaction://hlinkshowjump?jump=nextslide"/>
            <a:extLst>
              <a:ext uri="{FF2B5EF4-FFF2-40B4-BE49-F238E27FC236}">
                <a16:creationId xmlns:a16="http://schemas.microsoft.com/office/drawing/2014/main" id="{863DA267-0367-A4C3-4358-AE1B6B2911F0}"/>
              </a:ext>
            </a:extLst>
          </p:cNvPr>
          <p:cNvSpPr/>
          <p:nvPr/>
        </p:nvSpPr>
        <p:spPr>
          <a:xfrm>
            <a:off x="6011528" y="5333836"/>
            <a:ext cx="337348" cy="337348"/>
          </a:xfrm>
          <a:custGeom>
            <a:gdLst>
              <a:gd name="connsiteX0" fmla="*/ 211766 w 337348"/>
              <a:gd name="connsiteY0" fmla="*/ 98953 h 337348"/>
              <a:gd name="connsiteX1" fmla="*/ 278348 w 337348"/>
              <a:gd name="connsiteY1" fmla="*/ 165535 h 337348"/>
              <a:gd name="connsiteX2" fmla="*/ 278348 w 337348"/>
              <a:gd name="connsiteY2" fmla="*/ 171811 h 337348"/>
              <a:gd name="connsiteX3" fmla="*/ 211766 w 337348"/>
              <a:gd name="connsiteY3" fmla="*/ 238393 h 337348"/>
              <a:gd name="connsiteX4" fmla="*/ 211657 w 337348"/>
              <a:gd name="connsiteY4" fmla="*/ 238503 h 337348"/>
              <a:gd name="connsiteX5" fmla="*/ 205380 w 337348"/>
              <a:gd name="connsiteY5" fmla="*/ 238393 h 337348"/>
              <a:gd name="connsiteX6" fmla="*/ 205489 w 337348"/>
              <a:gd name="connsiteY6" fmla="*/ 232117 h 337348"/>
              <a:gd name="connsiteX7" fmla="*/ 264419 w 337348"/>
              <a:gd name="connsiteY7" fmla="*/ 173187 h 337348"/>
              <a:gd name="connsiteX8" fmla="*/ 264432 w 337348"/>
              <a:gd name="connsiteY8" fmla="*/ 173157 h 337348"/>
              <a:gd name="connsiteX9" fmla="*/ 264388 w 337348"/>
              <a:gd name="connsiteY9" fmla="*/ 173112 h 337348"/>
              <a:gd name="connsiteX10" fmla="*/ 59187 w 337348"/>
              <a:gd name="connsiteY10" fmla="*/ 173112 h 337348"/>
              <a:gd name="connsiteX11" fmla="*/ 54748 w 337348"/>
              <a:gd name="connsiteY11" fmla="*/ 168673 h 337348"/>
              <a:gd name="connsiteX12" fmla="*/ 59187 w 337348"/>
              <a:gd name="connsiteY12" fmla="*/ 164234 h 337348"/>
              <a:gd name="connsiteX13" fmla="*/ 264388 w 337348"/>
              <a:gd name="connsiteY13" fmla="*/ 164234 h 337348"/>
              <a:gd name="connsiteX14" fmla="*/ 264419 w 337348"/>
              <a:gd name="connsiteY14" fmla="*/ 164159 h 337348"/>
              <a:gd name="connsiteX15" fmla="*/ 205489 w 337348"/>
              <a:gd name="connsiteY15" fmla="*/ 105230 h 337348"/>
              <a:gd name="connsiteX16" fmla="*/ 205489 w 337348"/>
              <a:gd name="connsiteY16" fmla="*/ 99062 h 337348"/>
              <a:gd name="connsiteX17" fmla="*/ 211766 w 337348"/>
              <a:gd name="connsiteY17" fmla="*/ 98953 h 337348"/>
              <a:gd name="connsiteX18" fmla="*/ 168674 w 337348"/>
              <a:gd name="connsiteY18" fmla="*/ 8878 h 337348"/>
              <a:gd name="connsiteX19" fmla="*/ 8878 w 337348"/>
              <a:gd name="connsiteY19" fmla="*/ 168674 h 337348"/>
              <a:gd name="connsiteX20" fmla="*/ 168674 w 337348"/>
              <a:gd name="connsiteY20" fmla="*/ 328471 h 337348"/>
              <a:gd name="connsiteX21" fmla="*/ 328471 w 337348"/>
              <a:gd name="connsiteY21" fmla="*/ 168674 h 337348"/>
              <a:gd name="connsiteX22" fmla="*/ 168674 w 337348"/>
              <a:gd name="connsiteY22" fmla="*/ 8878 h 337348"/>
              <a:gd name="connsiteX23" fmla="*/ 168674 w 337348"/>
              <a:gd name="connsiteY23" fmla="*/ 0 h 337348"/>
              <a:gd name="connsiteX24" fmla="*/ 337348 w 337348"/>
              <a:gd name="connsiteY24" fmla="*/ 168674 h 337348"/>
              <a:gd name="connsiteX25" fmla="*/ 168674 w 337348"/>
              <a:gd name="connsiteY25" fmla="*/ 337348 h 337348"/>
              <a:gd name="connsiteX26" fmla="*/ 0 w 337348"/>
              <a:gd name="connsiteY26" fmla="*/ 168674 h 337348"/>
              <a:gd name="connsiteX27" fmla="*/ 168674 w 337348"/>
              <a:gd name="connsiteY27" fmla="*/ 0 h 33734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37348" h="337348">
                <a:moveTo>
                  <a:pt x="211766" y="98953"/>
                </a:moveTo>
                <a:lnTo>
                  <a:pt x="278348" y="165535"/>
                </a:lnTo>
                <a:cubicBezTo>
                  <a:pt x="280081" y="167268"/>
                  <a:pt x="280081" y="170078"/>
                  <a:pt x="278348" y="171811"/>
                </a:cubicBezTo>
                <a:lnTo>
                  <a:pt x="211766" y="238393"/>
                </a:lnTo>
                <a:cubicBezTo>
                  <a:pt x="211730" y="238430"/>
                  <a:pt x="211694" y="238466"/>
                  <a:pt x="211657" y="238503"/>
                </a:cubicBezTo>
                <a:cubicBezTo>
                  <a:pt x="209894" y="240205"/>
                  <a:pt x="207083" y="240157"/>
                  <a:pt x="205380" y="238393"/>
                </a:cubicBezTo>
                <a:cubicBezTo>
                  <a:pt x="203677" y="236630"/>
                  <a:pt x="203726" y="233820"/>
                  <a:pt x="205489" y="232117"/>
                </a:cubicBezTo>
                <a:lnTo>
                  <a:pt x="264419" y="173187"/>
                </a:lnTo>
                <a:cubicBezTo>
                  <a:pt x="264427" y="173180"/>
                  <a:pt x="264431" y="173168"/>
                  <a:pt x="264432" y="173157"/>
                </a:cubicBezTo>
                <a:cubicBezTo>
                  <a:pt x="264432" y="173133"/>
                  <a:pt x="264412" y="173112"/>
                  <a:pt x="264388" y="173112"/>
                </a:cubicBezTo>
                <a:lnTo>
                  <a:pt x="59187" y="173112"/>
                </a:lnTo>
                <a:cubicBezTo>
                  <a:pt x="56735" y="173112"/>
                  <a:pt x="54748" y="171125"/>
                  <a:pt x="54748" y="168673"/>
                </a:cubicBezTo>
                <a:cubicBezTo>
                  <a:pt x="54748" y="166222"/>
                  <a:pt x="56735" y="164234"/>
                  <a:pt x="59187" y="164234"/>
                </a:cubicBezTo>
                <a:lnTo>
                  <a:pt x="264388" y="164234"/>
                </a:lnTo>
                <a:cubicBezTo>
                  <a:pt x="264445" y="164234"/>
                  <a:pt x="264459" y="164199"/>
                  <a:pt x="264419" y="164159"/>
                </a:cubicBezTo>
                <a:lnTo>
                  <a:pt x="205489" y="105230"/>
                </a:lnTo>
                <a:cubicBezTo>
                  <a:pt x="203828" y="103510"/>
                  <a:pt x="203828" y="100782"/>
                  <a:pt x="205489" y="99062"/>
                </a:cubicBezTo>
                <a:cubicBezTo>
                  <a:pt x="207193" y="97299"/>
                  <a:pt x="210002" y="97250"/>
                  <a:pt x="211766" y="98953"/>
                </a:cubicBezTo>
                <a:close/>
                <a:moveTo>
                  <a:pt x="168674" y="8878"/>
                </a:moveTo>
                <a:cubicBezTo>
                  <a:pt x="80460" y="8971"/>
                  <a:pt x="8971" y="80460"/>
                  <a:pt x="8878" y="168674"/>
                </a:cubicBezTo>
                <a:cubicBezTo>
                  <a:pt x="8878" y="256927"/>
                  <a:pt x="80421" y="328471"/>
                  <a:pt x="168674" y="328471"/>
                </a:cubicBezTo>
                <a:cubicBezTo>
                  <a:pt x="256927" y="328471"/>
                  <a:pt x="328471" y="256927"/>
                  <a:pt x="328471" y="168674"/>
                </a:cubicBezTo>
                <a:cubicBezTo>
                  <a:pt x="328471" y="80421"/>
                  <a:pt x="256927" y="8878"/>
                  <a:pt x="168674" y="8878"/>
                </a:cubicBezTo>
                <a:close/>
                <a:moveTo>
                  <a:pt x="168674" y="0"/>
                </a:moveTo>
                <a:cubicBezTo>
                  <a:pt x="261830" y="0"/>
                  <a:pt x="337348" y="75518"/>
                  <a:pt x="337348" y="168674"/>
                </a:cubicBezTo>
                <a:cubicBezTo>
                  <a:pt x="337348" y="261830"/>
                  <a:pt x="261830" y="337348"/>
                  <a:pt x="168674" y="337348"/>
                </a:cubicBezTo>
                <a:cubicBezTo>
                  <a:pt x="75518" y="337348"/>
                  <a:pt x="0" y="261830"/>
                  <a:pt x="0" y="168674"/>
                </a:cubicBezTo>
                <a:cubicBezTo>
                  <a:pt x="0" y="75518"/>
                  <a:pt x="75518" y="0"/>
                  <a:pt x="16867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just"/>
            <a:endParaRPr lang="tr-TR" sz="2000" b="1"/>
          </a:p>
        </p:txBody>
      </p:sp>
      <p:pic>
        <p:nvPicPr>
          <p:cNvPr id="100" name="Resim Yer Tutucusu 99" descr="insan yüzü, giyim, adam, ins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E8C9E159-1E34-D83D-66CC-47FAF6F5A62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1" r="25291"/>
          <a:stretch>
            <a:fillRect/>
          </a:stretch>
        </p:blipFill>
        <p:spPr>
          <a:xfrm>
            <a:off x="5376688" y="1778756"/>
            <a:ext cx="2530800" cy="3416400"/>
          </a:xfrm>
        </p:spPr>
      </p:pic>
    </p:spTree>
    <p:extLst>
      <p:ext uri="{BB962C8B-B14F-4D97-AF65-F5344CB8AC3E}">
        <p14:creationId xmlns:p14="http://schemas.microsoft.com/office/powerpoint/2010/main" val="1620396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Resim 2" descr="Pembe megafon">
            <a:extLst>
              <a:ext uri="{FF2B5EF4-FFF2-40B4-BE49-F238E27FC236}">
                <a16:creationId xmlns:a16="http://schemas.microsoft.com/office/drawing/2014/main" id="{9A65EA06-8E37-C32D-DE71-2FBADD0611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Metin kutusu 15">
            <a:extLst>
              <a:ext uri="{FF2B5EF4-FFF2-40B4-BE49-F238E27FC236}">
                <a16:creationId xmlns:a16="http://schemas.microsoft.com/office/drawing/2014/main" id="{16FE87E5-28F4-15CC-DF49-0559335436CB}"/>
              </a:ext>
            </a:extLst>
          </p:cNvPr>
          <p:cNvSpPr txBox="1"/>
          <p:nvPr/>
        </p:nvSpPr>
        <p:spPr>
          <a:xfrm>
            <a:off x="-9006840" y="0"/>
            <a:ext cx="8138160" cy="408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07000"/>
              </a:lnSpc>
              <a:spcAft>
                <a:spcPts val="800"/>
              </a:spcAft>
            </a:pPr>
            <a:r>
              <a:rPr lang="tr-TR" sz="8000" b="1" kern="10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DİKKAT</a:t>
            </a:r>
          </a:p>
          <a:p>
            <a:pPr lvl="0" algn="r">
              <a:lnSpc>
                <a:spcPct val="107000"/>
              </a:lnSpc>
              <a:spcAft>
                <a:spcPts val="800"/>
              </a:spcAft>
            </a:pPr>
            <a:r>
              <a:rPr lang="tr-TR" sz="8000" b="1" kern="10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EDİLMESİ GEREKENLER</a:t>
            </a:r>
          </a:p>
        </p:txBody>
      </p:sp>
    </p:spTree>
    <p:extLst>
      <p:ext uri="{BB962C8B-B14F-4D97-AF65-F5344CB8AC3E}">
        <p14:creationId xmlns:p14="http://schemas.microsoft.com/office/powerpoint/2010/main" val="22012034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3.7037E-06 L 1.01615 0.02246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729" y="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B7B34FC9-787C-15CA-5712-2CB4D8D3EFD3}"/>
              </a:ext>
            </a:extLst>
          </p:cNvPr>
          <p:cNvCxnSpPr/>
          <p:nvPr/>
        </p:nvCxnSpPr>
        <p:spPr>
          <a:xfrm flipH="1">
            <a:off x="6088771" y="0"/>
            <a:ext cx="0" cy="68580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5CA4F48E-6ECE-7F3B-C910-0BA3D4DF3F9F}"/>
              </a:ext>
            </a:extLst>
          </p:cNvPr>
          <p:cNvCxnSpPr/>
          <p:nvPr/>
        </p:nvCxnSpPr>
        <p:spPr>
          <a:xfrm>
            <a:off x="1619249" y="1369950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A428E77-4FF8-C779-BAD7-C667D7CCE98C}"/>
              </a:ext>
            </a:extLst>
          </p:cNvPr>
          <p:cNvSpPr/>
          <p:nvPr/>
        </p:nvSpPr>
        <p:spPr>
          <a:xfrm>
            <a:off x="5809371" y="1090550"/>
            <a:ext cx="558800" cy="5588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501A9A5-BB67-B484-5693-CD5E73EFF4C9}"/>
              </a:ext>
            </a:extLst>
          </p:cNvPr>
          <p:cNvSpPr/>
          <p:nvPr/>
        </p:nvSpPr>
        <p:spPr>
          <a:xfrm>
            <a:off x="5955421" y="1236600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09B15D5C-A56C-AA12-AE4C-0E65673550C5}"/>
              </a:ext>
            </a:extLst>
          </p:cNvPr>
          <p:cNvSpPr txBox="1"/>
          <p:nvPr/>
        </p:nvSpPr>
        <p:spPr>
          <a:xfrm>
            <a:off x="6492874" y="-66360"/>
            <a:ext cx="1123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rgbClr val="FF0000"/>
                </a:solidFill>
                <a:latin typeface="Agency FB" panose="020b0503020202020204" pitchFamily="34" charset="0"/>
              </a:rPr>
              <a:t>01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8FC9DC38-C7F1-54FE-572D-3103835E549D}"/>
              </a:ext>
            </a:extLst>
          </p:cNvPr>
          <p:cNvSpPr txBox="1"/>
          <p:nvPr/>
        </p:nvSpPr>
        <p:spPr>
          <a:xfrm>
            <a:off x="1536699" y="206744"/>
            <a:ext cx="304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800">
                <a:latin typeface="Constantia" panose="02030602050306030303" pitchFamily="18" charset="0"/>
              </a:rPr>
              <a:t>Terminolojiden kaçınmak</a:t>
            </a:r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CB31B730-87F3-EE3F-326F-2F7735C85A17}"/>
              </a:ext>
            </a:extLst>
          </p:cNvPr>
          <p:cNvCxnSpPr/>
          <p:nvPr/>
        </p:nvCxnSpPr>
        <p:spPr>
          <a:xfrm>
            <a:off x="4581524" y="2959884"/>
            <a:ext cx="5664200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9F397F8B-64FD-EF96-CC6B-F294E271EB0B}"/>
              </a:ext>
            </a:extLst>
          </p:cNvPr>
          <p:cNvSpPr/>
          <p:nvPr/>
        </p:nvSpPr>
        <p:spPr>
          <a:xfrm>
            <a:off x="5809371" y="2686338"/>
            <a:ext cx="558800" cy="5588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97A5D5-E46A-6F4C-56BC-6ED45CC68CF4}"/>
              </a:ext>
            </a:extLst>
          </p:cNvPr>
          <p:cNvSpPr/>
          <p:nvPr/>
        </p:nvSpPr>
        <p:spPr>
          <a:xfrm>
            <a:off x="5964237" y="2832388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3503EDF1-32FE-CEED-F7B8-3578ECF41ACB}"/>
              </a:ext>
            </a:extLst>
          </p:cNvPr>
          <p:cNvSpPr txBox="1"/>
          <p:nvPr/>
        </p:nvSpPr>
        <p:spPr>
          <a:xfrm>
            <a:off x="4461668" y="1481367"/>
            <a:ext cx="145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rgbClr val="FF0000"/>
                </a:solidFill>
                <a:latin typeface="Agency FB" panose="020b0503020202020204" pitchFamily="34" charset="0"/>
              </a:rPr>
              <a:t>02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F23D6711-A204-3A92-9227-8A651F9192F6}"/>
              </a:ext>
            </a:extLst>
          </p:cNvPr>
          <p:cNvSpPr txBox="1"/>
          <p:nvPr/>
        </p:nvSpPr>
        <p:spPr>
          <a:xfrm>
            <a:off x="7514828" y="1713072"/>
            <a:ext cx="36193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sz="2800">
                <a:latin typeface="Constantia" panose="02030602050306030303" pitchFamily="18" charset="0"/>
              </a:rPr>
              <a:t>Mizah ve toplumsal değerler</a:t>
            </a:r>
          </a:p>
        </p:txBody>
      </p: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3DA3CFE6-858D-71D6-7E88-DFA62ABC204E}"/>
              </a:ext>
            </a:extLst>
          </p:cNvPr>
          <p:cNvCxnSpPr/>
          <p:nvPr/>
        </p:nvCxnSpPr>
        <p:spPr>
          <a:xfrm>
            <a:off x="1651000" y="4504607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9A94238A-0EE6-7F62-2EBE-54A1655AB380}"/>
              </a:ext>
            </a:extLst>
          </p:cNvPr>
          <p:cNvSpPr/>
          <p:nvPr/>
        </p:nvSpPr>
        <p:spPr>
          <a:xfrm>
            <a:off x="5809371" y="4225207"/>
            <a:ext cx="558800" cy="5588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7D06CD3-0946-5A72-5ACF-D1E414F99F5A}"/>
              </a:ext>
            </a:extLst>
          </p:cNvPr>
          <p:cNvSpPr/>
          <p:nvPr/>
        </p:nvSpPr>
        <p:spPr>
          <a:xfrm>
            <a:off x="5964237" y="4371257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C5310B8E-1536-9CDB-4391-BEB3BAFD9598}"/>
              </a:ext>
            </a:extLst>
          </p:cNvPr>
          <p:cNvSpPr txBox="1"/>
          <p:nvPr/>
        </p:nvSpPr>
        <p:spPr>
          <a:xfrm>
            <a:off x="6524624" y="3068297"/>
            <a:ext cx="1412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rgbClr val="FF0000"/>
                </a:solidFill>
                <a:latin typeface="Agency FB" panose="020b0503020202020204" pitchFamily="34" charset="0"/>
              </a:rPr>
              <a:t>03</a:t>
            </a: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C0A6354E-2282-C036-E720-86416F6EDFA9}"/>
              </a:ext>
            </a:extLst>
          </p:cNvPr>
          <p:cNvSpPr txBox="1"/>
          <p:nvPr/>
        </p:nvSpPr>
        <p:spPr>
          <a:xfrm>
            <a:off x="1536699" y="3261779"/>
            <a:ext cx="304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800">
                <a:latin typeface="Constantia" panose="02030602050306030303" pitchFamily="18" charset="0"/>
              </a:rPr>
              <a:t>Ekrandan ya da nottan okumak</a:t>
            </a:r>
          </a:p>
        </p:txBody>
      </p: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78E0DC30-81C1-38D4-657C-FB4821B229AF}"/>
              </a:ext>
            </a:extLst>
          </p:cNvPr>
          <p:cNvCxnSpPr/>
          <p:nvPr/>
        </p:nvCxnSpPr>
        <p:spPr>
          <a:xfrm>
            <a:off x="4607718" y="6233623"/>
            <a:ext cx="5664200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E5F37189-1E32-4376-26FB-7AE595278C9D}"/>
              </a:ext>
            </a:extLst>
          </p:cNvPr>
          <p:cNvSpPr/>
          <p:nvPr/>
        </p:nvSpPr>
        <p:spPr>
          <a:xfrm>
            <a:off x="5809371" y="5940918"/>
            <a:ext cx="558800" cy="5588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516068-6358-2E52-0086-4E59106528A4}"/>
              </a:ext>
            </a:extLst>
          </p:cNvPr>
          <p:cNvSpPr/>
          <p:nvPr/>
        </p:nvSpPr>
        <p:spPr>
          <a:xfrm>
            <a:off x="5964237" y="6086968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C93FB51-C990-65D5-A33A-4A1AEB948A6D}"/>
              </a:ext>
            </a:extLst>
          </p:cNvPr>
          <p:cNvSpPr txBox="1"/>
          <p:nvPr/>
        </p:nvSpPr>
        <p:spPr>
          <a:xfrm>
            <a:off x="4487862" y="4755106"/>
            <a:ext cx="145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rgbClr val="FF0000"/>
                </a:solidFill>
                <a:latin typeface="Agency FB" panose="020b0503020202020204" pitchFamily="34" charset="0"/>
              </a:rPr>
              <a:t>04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B119F3CD-E58F-DE36-3A44-395140C60B27}"/>
              </a:ext>
            </a:extLst>
          </p:cNvPr>
          <p:cNvSpPr txBox="1"/>
          <p:nvPr/>
        </p:nvSpPr>
        <p:spPr>
          <a:xfrm>
            <a:off x="7514828" y="4986811"/>
            <a:ext cx="304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sz="2800">
                <a:latin typeface="Constantia" panose="02030602050306030303" pitchFamily="18" charset="0"/>
              </a:rPr>
              <a:t>Uzun metin ve karışık temalar</a:t>
            </a:r>
          </a:p>
        </p:txBody>
      </p:sp>
      <p:grpSp>
        <p:nvGrpSpPr>
          <p:cNvPr id="47" name="Grup 46">
            <a:extLst>
              <a:ext uri="{FF2B5EF4-FFF2-40B4-BE49-F238E27FC236}">
                <a16:creationId xmlns:a16="http://schemas.microsoft.com/office/drawing/2014/main" id="{D5C8AA0F-2D22-3D7D-969A-FA47BE76F110}"/>
              </a:ext>
            </a:extLst>
          </p:cNvPr>
          <p:cNvGrpSpPr/>
          <p:nvPr/>
        </p:nvGrpSpPr>
        <p:grpSpPr>
          <a:xfrm>
            <a:off x="4552949" y="68200"/>
            <a:ext cx="1162050" cy="1162050"/>
            <a:chOff x="4552949" y="68200"/>
            <a:chExt cx="1162050" cy="116205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5BF132C-D2BA-7F82-2037-4D3FC05DC4EB}"/>
                </a:ext>
              </a:extLst>
            </p:cNvPr>
            <p:cNvSpPr/>
            <p:nvPr/>
          </p:nvSpPr>
          <p:spPr>
            <a:xfrm>
              <a:off x="4552949" y="6820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39" name="Grafik 38" descr="Pano düz dolguyla">
              <a:extLst>
                <a:ext uri="{FF2B5EF4-FFF2-40B4-BE49-F238E27FC236}">
                  <a16:creationId xmlns:a16="http://schemas.microsoft.com/office/drawing/2014/main" id="{1E8FA3FB-629D-1AD0-767B-C5B60BF11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662488" y="205052"/>
              <a:ext cx="914400" cy="914400"/>
            </a:xfrm>
            <a:prstGeom prst="rect">
              <a:avLst/>
            </a:prstGeom>
          </p:spPr>
        </p:pic>
      </p:grpSp>
      <p:grpSp>
        <p:nvGrpSpPr>
          <p:cNvPr id="48" name="Grup 47">
            <a:extLst>
              <a:ext uri="{FF2B5EF4-FFF2-40B4-BE49-F238E27FC236}">
                <a16:creationId xmlns:a16="http://schemas.microsoft.com/office/drawing/2014/main" id="{0EF1C734-26BD-8646-75CF-7A71376E6B39}"/>
              </a:ext>
            </a:extLst>
          </p:cNvPr>
          <p:cNvGrpSpPr/>
          <p:nvPr/>
        </p:nvGrpSpPr>
        <p:grpSpPr>
          <a:xfrm>
            <a:off x="4584700" y="3202857"/>
            <a:ext cx="1162050" cy="1162050"/>
            <a:chOff x="4584700" y="3202857"/>
            <a:chExt cx="1162050" cy="116205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0FA7DE1-06E4-3FA2-33F7-1CA4B64F7D52}"/>
                </a:ext>
              </a:extLst>
            </p:cNvPr>
            <p:cNvSpPr/>
            <p:nvPr/>
          </p:nvSpPr>
          <p:spPr>
            <a:xfrm>
              <a:off x="4584700" y="3202857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41" name="Grafik 40" descr="Programcı dişi düz dolguyla">
              <a:extLst>
                <a:ext uri="{FF2B5EF4-FFF2-40B4-BE49-F238E27FC236}">
                  <a16:creationId xmlns:a16="http://schemas.microsoft.com/office/drawing/2014/main" id="{ADE8C901-A931-AB9B-D0EA-B2B024FDE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713911" y="3241285"/>
              <a:ext cx="914400" cy="914400"/>
            </a:xfrm>
            <a:prstGeom prst="rect">
              <a:avLst/>
            </a:prstGeom>
          </p:spPr>
        </p:pic>
      </p:grpSp>
      <p:grpSp>
        <p:nvGrpSpPr>
          <p:cNvPr id="49" name="Grup 48">
            <a:extLst>
              <a:ext uri="{FF2B5EF4-FFF2-40B4-BE49-F238E27FC236}">
                <a16:creationId xmlns:a16="http://schemas.microsoft.com/office/drawing/2014/main" id="{867EAAA0-1A52-6CE5-7AF9-0C36AA1E5629}"/>
              </a:ext>
            </a:extLst>
          </p:cNvPr>
          <p:cNvGrpSpPr/>
          <p:nvPr/>
        </p:nvGrpSpPr>
        <p:grpSpPr>
          <a:xfrm>
            <a:off x="6401593" y="4853530"/>
            <a:ext cx="1162050" cy="1162050"/>
            <a:chOff x="6401593" y="4853530"/>
            <a:chExt cx="1162050" cy="116205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98E1366-3C82-1A22-B204-C8706EA4F89E}"/>
                </a:ext>
              </a:extLst>
            </p:cNvPr>
            <p:cNvSpPr/>
            <p:nvPr/>
          </p:nvSpPr>
          <p:spPr>
            <a:xfrm>
              <a:off x="6401593" y="485353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43" name="Grafik 42" descr="Belge düz dolguyla">
              <a:extLst>
                <a:ext uri="{FF2B5EF4-FFF2-40B4-BE49-F238E27FC236}">
                  <a16:creationId xmlns:a16="http://schemas.microsoft.com/office/drawing/2014/main" id="{8529C520-C974-5705-0A02-F94D331C2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46848" y="4977355"/>
              <a:ext cx="914400" cy="914400"/>
            </a:xfrm>
            <a:prstGeom prst="rect">
              <a:avLst/>
            </a:prstGeom>
          </p:spPr>
        </p:pic>
      </p:grpSp>
      <p:grpSp>
        <p:nvGrpSpPr>
          <p:cNvPr id="4" name="Grup 3">
            <a:extLst>
              <a:ext uri="{FF2B5EF4-FFF2-40B4-BE49-F238E27FC236}">
                <a16:creationId xmlns:a16="http://schemas.microsoft.com/office/drawing/2014/main" id="{0EDAF14C-61B8-D662-7F6F-135F35637499}"/>
              </a:ext>
            </a:extLst>
          </p:cNvPr>
          <p:cNvGrpSpPr/>
          <p:nvPr/>
        </p:nvGrpSpPr>
        <p:grpSpPr>
          <a:xfrm>
            <a:off x="6375399" y="1579791"/>
            <a:ext cx="1162050" cy="1162050"/>
            <a:chOff x="6375399" y="1579791"/>
            <a:chExt cx="1162050" cy="116205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6B11404-2C6B-2865-BABB-3D83EDAB3C6F}"/>
                </a:ext>
              </a:extLst>
            </p:cNvPr>
            <p:cNvSpPr/>
            <p:nvPr/>
          </p:nvSpPr>
          <p:spPr>
            <a:xfrm>
              <a:off x="6375399" y="1579791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3" name="Grafik 2" descr="Grup düz dolguyla">
              <a:extLst>
                <a:ext uri="{FF2B5EF4-FFF2-40B4-BE49-F238E27FC236}">
                  <a16:creationId xmlns:a16="http://schemas.microsoft.com/office/drawing/2014/main" id="{2CE35D89-6614-E0B0-6152-419A0BEAC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499224" y="1694562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02663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75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5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750"/>
                            </p:stCondLst>
                            <p:childTnLst>
                              <p:par>
                                <p:cTn id="10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5250"/>
                            </p:stCondLst>
                            <p:childTnLst>
                              <p:par>
                                <p:cTn id="1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25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1"/>
      <p:bldP spid="16" grpId="2"/>
      <p:bldP spid="17" grpId="3"/>
      <p:bldP spid="19" grpId="4"/>
      <p:bldP spid="20" grpId="5"/>
      <p:bldP spid="21" grpId="6"/>
      <p:bldP spid="22" grpId="7"/>
      <p:bldP spid="24" grpId="8"/>
      <p:bldP spid="25" grpId="9"/>
      <p:bldP spid="26" grpId="10"/>
      <p:bldP spid="27" grpId="11"/>
      <p:bldP spid="6" grpId="12"/>
      <p:bldP spid="7" grpId="13"/>
      <p:bldP spid="8" grpId="14"/>
      <p:bldP spid="9" grpId="15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B7B34FC9-787C-15CA-5712-2CB4D8D3EFD3}"/>
              </a:ext>
            </a:extLst>
          </p:cNvPr>
          <p:cNvCxnSpPr/>
          <p:nvPr/>
        </p:nvCxnSpPr>
        <p:spPr>
          <a:xfrm flipH="1">
            <a:off x="6083299" y="0"/>
            <a:ext cx="0" cy="68580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5CA4F48E-6ECE-7F3B-C910-0BA3D4DF3F9F}"/>
              </a:ext>
            </a:extLst>
          </p:cNvPr>
          <p:cNvCxnSpPr/>
          <p:nvPr/>
        </p:nvCxnSpPr>
        <p:spPr>
          <a:xfrm>
            <a:off x="1619249" y="1369950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A428E77-4FF8-C779-BAD7-C667D7CCE98C}"/>
              </a:ext>
            </a:extLst>
          </p:cNvPr>
          <p:cNvSpPr/>
          <p:nvPr/>
        </p:nvSpPr>
        <p:spPr>
          <a:xfrm>
            <a:off x="5803899" y="1090550"/>
            <a:ext cx="558800" cy="55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501A9A5-BB67-B484-5693-CD5E73EFF4C9}"/>
              </a:ext>
            </a:extLst>
          </p:cNvPr>
          <p:cNvSpPr/>
          <p:nvPr/>
        </p:nvSpPr>
        <p:spPr>
          <a:xfrm>
            <a:off x="5949949" y="1236600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09B15D5C-A56C-AA12-AE4C-0E65673550C5}"/>
              </a:ext>
            </a:extLst>
          </p:cNvPr>
          <p:cNvSpPr txBox="1"/>
          <p:nvPr/>
        </p:nvSpPr>
        <p:spPr>
          <a:xfrm>
            <a:off x="6492874" y="-66360"/>
            <a:ext cx="1412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chemeClr val="accent6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05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8FC9DC38-C7F1-54FE-572D-3103835E549D}"/>
              </a:ext>
            </a:extLst>
          </p:cNvPr>
          <p:cNvSpPr txBox="1"/>
          <p:nvPr/>
        </p:nvSpPr>
        <p:spPr>
          <a:xfrm>
            <a:off x="1495426" y="237111"/>
            <a:ext cx="304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800">
                <a:latin typeface="Constantia" panose="02030602050306030303" pitchFamily="18" charset="0"/>
              </a:rPr>
              <a:t>Konu dışına </a:t>
            </a:r>
          </a:p>
          <a:p>
            <a:pPr algn="r"/>
            <a:r>
              <a:rPr lang="tr-TR" sz="2800">
                <a:latin typeface="Constantia" panose="02030602050306030303" pitchFamily="18" charset="0"/>
              </a:rPr>
              <a:t>çıkmak</a:t>
            </a:r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CB31B730-87F3-EE3F-326F-2F7735C85A17}"/>
              </a:ext>
            </a:extLst>
          </p:cNvPr>
          <p:cNvCxnSpPr/>
          <p:nvPr/>
        </p:nvCxnSpPr>
        <p:spPr>
          <a:xfrm>
            <a:off x="4581524" y="2959884"/>
            <a:ext cx="5664200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9F397F8B-64FD-EF96-CC6B-F294E271EB0B}"/>
              </a:ext>
            </a:extLst>
          </p:cNvPr>
          <p:cNvSpPr/>
          <p:nvPr/>
        </p:nvSpPr>
        <p:spPr>
          <a:xfrm>
            <a:off x="5803899" y="2670959"/>
            <a:ext cx="558800" cy="55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97A5D5-E46A-6F4C-56BC-6ED45CC68CF4}"/>
              </a:ext>
            </a:extLst>
          </p:cNvPr>
          <p:cNvSpPr/>
          <p:nvPr/>
        </p:nvSpPr>
        <p:spPr>
          <a:xfrm>
            <a:off x="5949949" y="2817009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3503EDF1-32FE-CEED-F7B8-3578ECF41ACB}"/>
              </a:ext>
            </a:extLst>
          </p:cNvPr>
          <p:cNvSpPr txBox="1"/>
          <p:nvPr/>
        </p:nvSpPr>
        <p:spPr>
          <a:xfrm>
            <a:off x="4461668" y="1481367"/>
            <a:ext cx="145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chemeClr val="accent6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06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F23D6711-A204-3A92-9227-8A651F9192F6}"/>
              </a:ext>
            </a:extLst>
          </p:cNvPr>
          <p:cNvSpPr txBox="1"/>
          <p:nvPr/>
        </p:nvSpPr>
        <p:spPr>
          <a:xfrm>
            <a:off x="7550546" y="1894348"/>
            <a:ext cx="3044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>
                <a:latin typeface="Constantia" panose="02030602050306030303" pitchFamily="18" charset="0"/>
              </a:rPr>
              <a:t>Süre aşımı</a:t>
            </a:r>
          </a:p>
        </p:txBody>
      </p: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3DA3CFE6-858D-71D6-7E88-DFA62ABC204E}"/>
              </a:ext>
            </a:extLst>
          </p:cNvPr>
          <p:cNvCxnSpPr/>
          <p:nvPr/>
        </p:nvCxnSpPr>
        <p:spPr>
          <a:xfrm>
            <a:off x="1651000" y="4504607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9A94238A-0EE6-7F62-2EBE-54A1655AB380}"/>
              </a:ext>
            </a:extLst>
          </p:cNvPr>
          <p:cNvSpPr/>
          <p:nvPr/>
        </p:nvSpPr>
        <p:spPr>
          <a:xfrm>
            <a:off x="5803899" y="4225207"/>
            <a:ext cx="558800" cy="55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7D06CD3-0946-5A72-5ACF-D1E414F99F5A}"/>
              </a:ext>
            </a:extLst>
          </p:cNvPr>
          <p:cNvSpPr/>
          <p:nvPr/>
        </p:nvSpPr>
        <p:spPr>
          <a:xfrm>
            <a:off x="5949949" y="4371257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C5310B8E-1536-9CDB-4391-BEB3BAFD9598}"/>
              </a:ext>
            </a:extLst>
          </p:cNvPr>
          <p:cNvSpPr txBox="1"/>
          <p:nvPr/>
        </p:nvSpPr>
        <p:spPr>
          <a:xfrm>
            <a:off x="6492873" y="2979440"/>
            <a:ext cx="1412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chemeClr val="accent6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07</a:t>
            </a: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C0A6354E-2282-C036-E720-86416F6EDFA9}"/>
              </a:ext>
            </a:extLst>
          </p:cNvPr>
          <p:cNvSpPr txBox="1"/>
          <p:nvPr/>
        </p:nvSpPr>
        <p:spPr>
          <a:xfrm>
            <a:off x="1495426" y="3268716"/>
            <a:ext cx="304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800">
                <a:latin typeface="Constantia" panose="02030602050306030303" pitchFamily="18" charset="0"/>
              </a:rPr>
              <a:t>Kopyalanmış bilgi örnekleri</a:t>
            </a:r>
          </a:p>
        </p:txBody>
      </p: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78E0DC30-81C1-38D4-657C-FB4821B229AF}"/>
              </a:ext>
            </a:extLst>
          </p:cNvPr>
          <p:cNvCxnSpPr/>
          <p:nvPr/>
        </p:nvCxnSpPr>
        <p:spPr>
          <a:xfrm>
            <a:off x="4607718" y="6233623"/>
            <a:ext cx="5664200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E5F37189-1E32-4376-26FB-7AE595278C9D}"/>
              </a:ext>
            </a:extLst>
          </p:cNvPr>
          <p:cNvSpPr/>
          <p:nvPr/>
        </p:nvSpPr>
        <p:spPr>
          <a:xfrm>
            <a:off x="5803899" y="5940918"/>
            <a:ext cx="558800" cy="55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516068-6358-2E52-0086-4E59106528A4}"/>
              </a:ext>
            </a:extLst>
          </p:cNvPr>
          <p:cNvSpPr/>
          <p:nvPr/>
        </p:nvSpPr>
        <p:spPr>
          <a:xfrm>
            <a:off x="5949949" y="6086968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C93FB51-C990-65D5-A33A-4A1AEB948A6D}"/>
              </a:ext>
            </a:extLst>
          </p:cNvPr>
          <p:cNvSpPr txBox="1"/>
          <p:nvPr/>
        </p:nvSpPr>
        <p:spPr>
          <a:xfrm>
            <a:off x="4467620" y="4637957"/>
            <a:ext cx="145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chemeClr val="accent6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08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B119F3CD-E58F-DE36-3A44-395140C60B27}"/>
              </a:ext>
            </a:extLst>
          </p:cNvPr>
          <p:cNvSpPr txBox="1"/>
          <p:nvPr/>
        </p:nvSpPr>
        <p:spPr>
          <a:xfrm>
            <a:off x="7550546" y="4954162"/>
            <a:ext cx="304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sz="2800">
                <a:latin typeface="Constantia" panose="02030602050306030303" pitchFamily="18" charset="0"/>
              </a:rPr>
              <a:t>Standart şablon kullanımı</a:t>
            </a:r>
          </a:p>
        </p:txBody>
      </p:sp>
      <p:grpSp>
        <p:nvGrpSpPr>
          <p:cNvPr id="10" name="Grup 9">
            <a:extLst>
              <a:ext uri="{FF2B5EF4-FFF2-40B4-BE49-F238E27FC236}">
                <a16:creationId xmlns:a16="http://schemas.microsoft.com/office/drawing/2014/main" id="{D256FCF5-70B1-514F-4F96-112180E564E9}"/>
              </a:ext>
            </a:extLst>
          </p:cNvPr>
          <p:cNvGrpSpPr/>
          <p:nvPr/>
        </p:nvGrpSpPr>
        <p:grpSpPr>
          <a:xfrm>
            <a:off x="6401593" y="4853530"/>
            <a:ext cx="1162050" cy="1162050"/>
            <a:chOff x="6375400" y="2338672"/>
            <a:chExt cx="1162050" cy="116205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98E1366-3C82-1A22-B204-C8706EA4F89E}"/>
                </a:ext>
              </a:extLst>
            </p:cNvPr>
            <p:cNvSpPr/>
            <p:nvPr/>
          </p:nvSpPr>
          <p:spPr>
            <a:xfrm>
              <a:off x="6375400" y="2338672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37" name="Grafik 36" descr="Klasör aç düz dolguyla">
              <a:extLst>
                <a:ext uri="{FF2B5EF4-FFF2-40B4-BE49-F238E27FC236}">
                  <a16:creationId xmlns:a16="http://schemas.microsoft.com/office/drawing/2014/main" id="{E154C110-6EAD-BAF2-FE5B-385755183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25419" y="2459158"/>
              <a:ext cx="914400" cy="914400"/>
            </a:xfrm>
            <a:prstGeom prst="rect">
              <a:avLst/>
            </a:prstGeom>
          </p:spPr>
        </p:pic>
      </p:grpSp>
      <p:grpSp>
        <p:nvGrpSpPr>
          <p:cNvPr id="53" name="Grup 52">
            <a:extLst>
              <a:ext uri="{FF2B5EF4-FFF2-40B4-BE49-F238E27FC236}">
                <a16:creationId xmlns:a16="http://schemas.microsoft.com/office/drawing/2014/main" id="{840C8DF6-C409-A3FB-9290-FA70E02A02E2}"/>
              </a:ext>
            </a:extLst>
          </p:cNvPr>
          <p:cNvGrpSpPr/>
          <p:nvPr/>
        </p:nvGrpSpPr>
        <p:grpSpPr>
          <a:xfrm>
            <a:off x="6362699" y="1571079"/>
            <a:ext cx="1162050" cy="1162050"/>
            <a:chOff x="6362699" y="1571079"/>
            <a:chExt cx="1162050" cy="116205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6B11404-2C6B-2865-BABB-3D83EDAB3C6F}"/>
                </a:ext>
              </a:extLst>
            </p:cNvPr>
            <p:cNvSpPr/>
            <p:nvPr/>
          </p:nvSpPr>
          <p:spPr>
            <a:xfrm>
              <a:off x="6362699" y="1571079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47" name="Grafik 46" descr="Kum Saati 90% düz dolguyla">
              <a:extLst>
                <a:ext uri="{FF2B5EF4-FFF2-40B4-BE49-F238E27FC236}">
                  <a16:creationId xmlns:a16="http://schemas.microsoft.com/office/drawing/2014/main" id="{12DA45AE-07A2-1533-E9DF-902F3065E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92873" y="1698758"/>
              <a:ext cx="914400" cy="914400"/>
            </a:xfrm>
            <a:prstGeom prst="rect">
              <a:avLst/>
            </a:prstGeom>
          </p:spPr>
        </p:pic>
      </p:grpSp>
      <p:grpSp>
        <p:nvGrpSpPr>
          <p:cNvPr id="52" name="Grup 51">
            <a:extLst>
              <a:ext uri="{FF2B5EF4-FFF2-40B4-BE49-F238E27FC236}">
                <a16:creationId xmlns:a16="http://schemas.microsoft.com/office/drawing/2014/main" id="{33E99A93-876B-10B2-1461-69B5254033CC}"/>
              </a:ext>
            </a:extLst>
          </p:cNvPr>
          <p:cNvGrpSpPr/>
          <p:nvPr/>
        </p:nvGrpSpPr>
        <p:grpSpPr>
          <a:xfrm>
            <a:off x="4552949" y="68200"/>
            <a:ext cx="1162050" cy="1162050"/>
            <a:chOff x="4552949" y="68200"/>
            <a:chExt cx="1162050" cy="116205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5BF132C-D2BA-7F82-2037-4D3FC05DC4EB}"/>
                </a:ext>
              </a:extLst>
            </p:cNvPr>
            <p:cNvSpPr/>
            <p:nvPr/>
          </p:nvSpPr>
          <p:spPr>
            <a:xfrm>
              <a:off x="4552949" y="6820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49" name="Grafik 48" descr="Pano Karışık düz dolguyla">
              <a:extLst>
                <a:ext uri="{FF2B5EF4-FFF2-40B4-BE49-F238E27FC236}">
                  <a16:creationId xmlns:a16="http://schemas.microsoft.com/office/drawing/2014/main" id="{AE38FC6D-0CC5-94D5-F534-8B4EC4D90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705349" y="173492"/>
              <a:ext cx="914400" cy="914400"/>
            </a:xfrm>
            <a:prstGeom prst="rect">
              <a:avLst/>
            </a:prstGeom>
          </p:spPr>
        </p:pic>
      </p:grpSp>
      <p:grpSp>
        <p:nvGrpSpPr>
          <p:cNvPr id="54" name="Grup 53">
            <a:extLst>
              <a:ext uri="{FF2B5EF4-FFF2-40B4-BE49-F238E27FC236}">
                <a16:creationId xmlns:a16="http://schemas.microsoft.com/office/drawing/2014/main" id="{07C1F545-E2BF-5D2F-EDA8-900E23878772}"/>
              </a:ext>
            </a:extLst>
          </p:cNvPr>
          <p:cNvGrpSpPr/>
          <p:nvPr/>
        </p:nvGrpSpPr>
        <p:grpSpPr>
          <a:xfrm>
            <a:off x="4584700" y="3202857"/>
            <a:ext cx="1162050" cy="1162050"/>
            <a:chOff x="4584700" y="3202857"/>
            <a:chExt cx="1162050" cy="116205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0FA7DE1-06E4-3FA2-33F7-1CA4B64F7D52}"/>
                </a:ext>
              </a:extLst>
            </p:cNvPr>
            <p:cNvSpPr/>
            <p:nvPr/>
          </p:nvSpPr>
          <p:spPr>
            <a:xfrm>
              <a:off x="4584700" y="3202857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51" name="Grafik 50" descr="Yapışkan Not Kağıdı düz dolguyla">
              <a:extLst>
                <a:ext uri="{FF2B5EF4-FFF2-40B4-BE49-F238E27FC236}">
                  <a16:creationId xmlns:a16="http://schemas.microsoft.com/office/drawing/2014/main" id="{E09D91C4-D8AE-03D0-0A86-4B50F47EA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729164" y="3305228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30239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75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5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750"/>
                            </p:stCondLst>
                            <p:childTnLst>
                              <p:par>
                                <p:cTn id="10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5250"/>
                            </p:stCondLst>
                            <p:childTnLst>
                              <p:par>
                                <p:cTn id="1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25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1"/>
      <p:bldP spid="16" grpId="2"/>
      <p:bldP spid="17" grpId="3"/>
      <p:bldP spid="19" grpId="4"/>
      <p:bldP spid="20" grpId="5"/>
      <p:bldP spid="21" grpId="6"/>
      <p:bldP spid="22" grpId="7"/>
      <p:bldP spid="24" grpId="8"/>
      <p:bldP spid="25" grpId="9"/>
      <p:bldP spid="26" grpId="10"/>
      <p:bldP spid="27" grpId="11"/>
      <p:bldP spid="6" grpId="12"/>
      <p:bldP spid="7" grpId="13"/>
      <p:bldP spid="8" grpId="14"/>
      <p:bldP spid="9" grpId="1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Resim 6" descr="Mor gece gökyüzü">
            <a:extLst>
              <a:ext uri="{FF2B5EF4-FFF2-40B4-BE49-F238E27FC236}">
                <a16:creationId xmlns:a16="http://schemas.microsoft.com/office/drawing/2014/main" id="{0AB0E5D4-E44E-67E7-C433-D19D88280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14" y="0"/>
            <a:ext cx="12192000" cy="6858000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pic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83A2A040-CA74-6200-3B3C-308043D1D9AF}"/>
              </a:ext>
            </a:extLst>
          </p:cNvPr>
          <p:cNvCxnSpPr/>
          <p:nvPr/>
        </p:nvCxnSpPr>
        <p:spPr>
          <a:xfrm>
            <a:off x="6081486" y="4818743"/>
            <a:ext cx="540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 24">
            <a:extLst>
              <a:ext uri="{FF2B5EF4-FFF2-40B4-BE49-F238E27FC236}">
                <a16:creationId xmlns:a16="http://schemas.microsoft.com/office/drawing/2014/main" id="{DCC57747-5ACF-C1E0-8203-A795D33C3ED3}"/>
              </a:ext>
            </a:extLst>
          </p:cNvPr>
          <p:cNvGrpSpPr/>
          <p:nvPr/>
        </p:nvGrpSpPr>
        <p:grpSpPr>
          <a:xfrm>
            <a:off x="11130667" y="4385749"/>
            <a:ext cx="900000" cy="900000"/>
            <a:chOff x="10967542" y="4278743"/>
            <a:chExt cx="1080000" cy="1080000"/>
          </a:xfrm>
        </p:grpSpPr>
        <p:sp>
          <p:nvSpPr>
            <p:cNvPr id="13" name="Akış Çizelgesi: Bağlayıcı 12">
              <a:extLst>
                <a:ext uri="{FF2B5EF4-FFF2-40B4-BE49-F238E27FC236}">
                  <a16:creationId xmlns:a16="http://schemas.microsoft.com/office/drawing/2014/main" id="{D9533D5B-F104-7B53-FDB8-FAD1B8E59A63}"/>
                </a:ext>
              </a:extLst>
            </p:cNvPr>
            <p:cNvSpPr/>
            <p:nvPr/>
          </p:nvSpPr>
          <p:spPr>
            <a:xfrm>
              <a:off x="10967542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16" name="Grafik 15" descr="Düşünce düz dolguyla">
              <a:extLst>
                <a:ext uri="{FF2B5EF4-FFF2-40B4-BE49-F238E27FC236}">
                  <a16:creationId xmlns:a16="http://schemas.microsoft.com/office/drawing/2014/main" id="{BACEC22E-A595-3CD5-652C-3245DC262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096515" y="4361543"/>
              <a:ext cx="914400" cy="914400"/>
            </a:xfrm>
            <a:prstGeom prst="rect">
              <a:avLst/>
            </a:prstGeom>
          </p:spPr>
        </p:pic>
      </p:grpSp>
      <p:grpSp>
        <p:nvGrpSpPr>
          <p:cNvPr id="24" name="Grup 23">
            <a:extLst>
              <a:ext uri="{FF2B5EF4-FFF2-40B4-BE49-F238E27FC236}">
                <a16:creationId xmlns:a16="http://schemas.microsoft.com/office/drawing/2014/main" id="{429C451E-0204-6BDA-8130-631197B5591B}"/>
              </a:ext>
            </a:extLst>
          </p:cNvPr>
          <p:cNvGrpSpPr/>
          <p:nvPr/>
        </p:nvGrpSpPr>
        <p:grpSpPr>
          <a:xfrm>
            <a:off x="8337314" y="4361543"/>
            <a:ext cx="900000" cy="900000"/>
            <a:chOff x="8254514" y="4278743"/>
            <a:chExt cx="1080000" cy="1080000"/>
          </a:xfrm>
        </p:grpSpPr>
        <p:sp>
          <p:nvSpPr>
            <p:cNvPr id="14" name="Akış Çizelgesi: Bağlayıcı 13">
              <a:extLst>
                <a:ext uri="{FF2B5EF4-FFF2-40B4-BE49-F238E27FC236}">
                  <a16:creationId xmlns:a16="http://schemas.microsoft.com/office/drawing/2014/main" id="{A68F4EDE-FDB1-B37A-933F-95FA39BF7F99}"/>
                </a:ext>
              </a:extLst>
            </p:cNvPr>
            <p:cNvSpPr/>
            <p:nvPr/>
          </p:nvSpPr>
          <p:spPr>
            <a:xfrm>
              <a:off x="8254514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18" name="Grafik 17" descr="Atom düz dolguyla">
              <a:extLst>
                <a:ext uri="{FF2B5EF4-FFF2-40B4-BE49-F238E27FC236}">
                  <a16:creationId xmlns:a16="http://schemas.microsoft.com/office/drawing/2014/main" id="{19C3E444-76DC-1CDC-2B47-540E61C5A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324286" y="4370116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up 20">
            <a:extLst>
              <a:ext uri="{FF2B5EF4-FFF2-40B4-BE49-F238E27FC236}">
                <a16:creationId xmlns:a16="http://schemas.microsoft.com/office/drawing/2014/main" id="{A1981BC5-338D-35D6-50D9-0C3224120351}"/>
              </a:ext>
            </a:extLst>
          </p:cNvPr>
          <p:cNvGrpSpPr/>
          <p:nvPr/>
        </p:nvGrpSpPr>
        <p:grpSpPr>
          <a:xfrm>
            <a:off x="5562827" y="4188687"/>
            <a:ext cx="1260000" cy="1260000"/>
            <a:chOff x="5541486" y="4278743"/>
            <a:chExt cx="1080000" cy="1080000"/>
          </a:xfrm>
        </p:grpSpPr>
        <p:sp>
          <p:nvSpPr>
            <p:cNvPr id="12" name="Akış Çizelgesi: Bağlayıcı 11">
              <a:extLst>
                <a:ext uri="{FF2B5EF4-FFF2-40B4-BE49-F238E27FC236}">
                  <a16:creationId xmlns:a16="http://schemas.microsoft.com/office/drawing/2014/main" id="{81B16DE1-622E-27DA-BE05-7E5270E53032}"/>
                </a:ext>
              </a:extLst>
            </p:cNvPr>
            <p:cNvSpPr/>
            <p:nvPr/>
          </p:nvSpPr>
          <p:spPr>
            <a:xfrm>
              <a:off x="5541486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20" name="Grafik 19" descr="Bilgi düz dolguyla">
              <a:extLst>
                <a:ext uri="{FF2B5EF4-FFF2-40B4-BE49-F238E27FC236}">
                  <a16:creationId xmlns:a16="http://schemas.microsoft.com/office/drawing/2014/main" id="{52EA1B0A-E003-4EBE-8558-F9521ABA7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582886" y="4325206"/>
              <a:ext cx="997200" cy="997200"/>
            </a:xfrm>
            <a:prstGeom prst="rect">
              <a:avLst/>
            </a:prstGeom>
          </p:spPr>
        </p:pic>
      </p:grp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5DB3BDD-21CE-D4FE-FEFE-8E0685B652FB}"/>
              </a:ext>
            </a:extLst>
          </p:cNvPr>
          <p:cNvSpPr txBox="1"/>
          <p:nvPr/>
        </p:nvSpPr>
        <p:spPr>
          <a:xfrm>
            <a:off x="4935813" y="2358415"/>
            <a:ext cx="2810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BİLGİ</a:t>
            </a:r>
          </a:p>
        </p:txBody>
      </p:sp>
    </p:spTree>
    <p:extLst>
      <p:ext uri="{BB962C8B-B14F-4D97-AF65-F5344CB8AC3E}">
        <p14:creationId xmlns:p14="http://schemas.microsoft.com/office/powerpoint/2010/main" val="34823455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B7B34FC9-787C-15CA-5712-2CB4D8D3EFD3}"/>
              </a:ext>
            </a:extLst>
          </p:cNvPr>
          <p:cNvCxnSpPr/>
          <p:nvPr/>
        </p:nvCxnSpPr>
        <p:spPr>
          <a:xfrm flipH="1">
            <a:off x="6096000" y="0"/>
            <a:ext cx="0" cy="68580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5CA4F48E-6ECE-7F3B-C910-0BA3D4DF3F9F}"/>
              </a:ext>
            </a:extLst>
          </p:cNvPr>
          <p:cNvCxnSpPr/>
          <p:nvPr/>
        </p:nvCxnSpPr>
        <p:spPr>
          <a:xfrm>
            <a:off x="1619249" y="1369950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A428E77-4FF8-C779-BAD7-C667D7CCE98C}"/>
              </a:ext>
            </a:extLst>
          </p:cNvPr>
          <p:cNvSpPr/>
          <p:nvPr/>
        </p:nvSpPr>
        <p:spPr>
          <a:xfrm>
            <a:off x="5803899" y="1090550"/>
            <a:ext cx="558800" cy="5588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501A9A5-BB67-B484-5693-CD5E73EFF4C9}"/>
              </a:ext>
            </a:extLst>
          </p:cNvPr>
          <p:cNvSpPr/>
          <p:nvPr/>
        </p:nvSpPr>
        <p:spPr>
          <a:xfrm>
            <a:off x="5949949" y="1236600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09B15D5C-A56C-AA12-AE4C-0E65673550C5}"/>
              </a:ext>
            </a:extLst>
          </p:cNvPr>
          <p:cNvSpPr txBox="1"/>
          <p:nvPr/>
        </p:nvSpPr>
        <p:spPr>
          <a:xfrm>
            <a:off x="6492874" y="-66360"/>
            <a:ext cx="1412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chemeClr val="accent1">
                    <a:lumMod val="75000"/>
                  </a:schemeClr>
                </a:solidFill>
                <a:latin typeface="Agency FB" panose="020b0503020202020204" pitchFamily="34" charset="0"/>
              </a:rPr>
              <a:t>09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8FC9DC38-C7F1-54FE-572D-3103835E549D}"/>
              </a:ext>
            </a:extLst>
          </p:cNvPr>
          <p:cNvSpPr txBox="1"/>
          <p:nvPr/>
        </p:nvSpPr>
        <p:spPr>
          <a:xfrm>
            <a:off x="1443037" y="180457"/>
            <a:ext cx="304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800">
                <a:latin typeface="Constantia" panose="02030602050306030303" pitchFamily="18" charset="0"/>
              </a:rPr>
              <a:t>Madde imi kullanımı</a:t>
            </a:r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CB31B730-87F3-EE3F-326F-2F7735C85A17}"/>
              </a:ext>
            </a:extLst>
          </p:cNvPr>
          <p:cNvCxnSpPr/>
          <p:nvPr/>
        </p:nvCxnSpPr>
        <p:spPr>
          <a:xfrm>
            <a:off x="4581524" y="2959884"/>
            <a:ext cx="5664200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9F397F8B-64FD-EF96-CC6B-F294E271EB0B}"/>
              </a:ext>
            </a:extLst>
          </p:cNvPr>
          <p:cNvSpPr/>
          <p:nvPr/>
        </p:nvSpPr>
        <p:spPr>
          <a:xfrm>
            <a:off x="5803899" y="2670959"/>
            <a:ext cx="558800" cy="5588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97A5D5-E46A-6F4C-56BC-6ED45CC68CF4}"/>
              </a:ext>
            </a:extLst>
          </p:cNvPr>
          <p:cNvSpPr/>
          <p:nvPr/>
        </p:nvSpPr>
        <p:spPr>
          <a:xfrm>
            <a:off x="5949949" y="2817009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3503EDF1-32FE-CEED-F7B8-3578ECF41ACB}"/>
              </a:ext>
            </a:extLst>
          </p:cNvPr>
          <p:cNvSpPr txBox="1"/>
          <p:nvPr/>
        </p:nvSpPr>
        <p:spPr>
          <a:xfrm>
            <a:off x="4206240" y="1481367"/>
            <a:ext cx="17111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chemeClr val="accent1">
                    <a:lumMod val="75000"/>
                  </a:schemeClr>
                </a:solidFill>
                <a:latin typeface="Agency FB" panose="020b0503020202020204" pitchFamily="34" charset="0"/>
              </a:rPr>
              <a:t>10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F23D6711-A204-3A92-9227-8A651F9192F6}"/>
              </a:ext>
            </a:extLst>
          </p:cNvPr>
          <p:cNvSpPr txBox="1"/>
          <p:nvPr/>
        </p:nvSpPr>
        <p:spPr>
          <a:xfrm>
            <a:off x="7537449" y="1721343"/>
            <a:ext cx="304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sz="2800">
                <a:latin typeface="Constantia" panose="02030602050306030303" pitchFamily="18" charset="0"/>
              </a:rPr>
              <a:t>Çok fazla görsel kullanımı</a:t>
            </a:r>
          </a:p>
        </p:txBody>
      </p: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3DA3CFE6-858D-71D6-7E88-DFA62ABC204E}"/>
              </a:ext>
            </a:extLst>
          </p:cNvPr>
          <p:cNvCxnSpPr/>
          <p:nvPr/>
        </p:nvCxnSpPr>
        <p:spPr>
          <a:xfrm>
            <a:off x="1651000" y="4504607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9A94238A-0EE6-7F62-2EBE-54A1655AB380}"/>
              </a:ext>
            </a:extLst>
          </p:cNvPr>
          <p:cNvSpPr/>
          <p:nvPr/>
        </p:nvSpPr>
        <p:spPr>
          <a:xfrm>
            <a:off x="5803899" y="4225207"/>
            <a:ext cx="558800" cy="5588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7D06CD3-0946-5A72-5ACF-D1E414F99F5A}"/>
              </a:ext>
            </a:extLst>
          </p:cNvPr>
          <p:cNvSpPr/>
          <p:nvPr/>
        </p:nvSpPr>
        <p:spPr>
          <a:xfrm>
            <a:off x="5949949" y="4371257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C5310B8E-1536-9CDB-4391-BEB3BAFD9598}"/>
              </a:ext>
            </a:extLst>
          </p:cNvPr>
          <p:cNvSpPr txBox="1"/>
          <p:nvPr/>
        </p:nvSpPr>
        <p:spPr>
          <a:xfrm>
            <a:off x="6276972" y="3088020"/>
            <a:ext cx="1412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chemeClr val="accent1">
                    <a:lumMod val="75000"/>
                  </a:schemeClr>
                </a:solidFill>
                <a:latin typeface="Agency FB" panose="020b0503020202020204" pitchFamily="34" charset="0"/>
              </a:rPr>
              <a:t>11</a:t>
            </a: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C0A6354E-2282-C036-E720-86416F6EDFA9}"/>
              </a:ext>
            </a:extLst>
          </p:cNvPr>
          <p:cNvSpPr txBox="1"/>
          <p:nvPr/>
        </p:nvSpPr>
        <p:spPr>
          <a:xfrm>
            <a:off x="1428751" y="3448554"/>
            <a:ext cx="304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800">
                <a:latin typeface="Constantia" panose="02030602050306030303" pitchFamily="18" charset="0"/>
              </a:rPr>
              <a:t>Anlaşılmayan renkler</a:t>
            </a:r>
          </a:p>
        </p:txBody>
      </p: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78E0DC30-81C1-38D4-657C-FB4821B229AF}"/>
              </a:ext>
            </a:extLst>
          </p:cNvPr>
          <p:cNvCxnSpPr/>
          <p:nvPr/>
        </p:nvCxnSpPr>
        <p:spPr>
          <a:xfrm>
            <a:off x="4607718" y="6233623"/>
            <a:ext cx="5664200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E5F37189-1E32-4376-26FB-7AE595278C9D}"/>
              </a:ext>
            </a:extLst>
          </p:cNvPr>
          <p:cNvSpPr/>
          <p:nvPr/>
        </p:nvSpPr>
        <p:spPr>
          <a:xfrm>
            <a:off x="5803899" y="5940918"/>
            <a:ext cx="558800" cy="5588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516068-6358-2E52-0086-4E59106528A4}"/>
              </a:ext>
            </a:extLst>
          </p:cNvPr>
          <p:cNvSpPr/>
          <p:nvPr/>
        </p:nvSpPr>
        <p:spPr>
          <a:xfrm>
            <a:off x="5949949" y="6086968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C93FB51-C990-65D5-A33A-4A1AEB948A6D}"/>
              </a:ext>
            </a:extLst>
          </p:cNvPr>
          <p:cNvSpPr txBox="1"/>
          <p:nvPr/>
        </p:nvSpPr>
        <p:spPr>
          <a:xfrm>
            <a:off x="4487862" y="4755106"/>
            <a:ext cx="145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chemeClr val="accent1">
                    <a:lumMod val="75000"/>
                  </a:schemeClr>
                </a:solidFill>
                <a:latin typeface="Agency FB" panose="020b0503020202020204" pitchFamily="34" charset="0"/>
              </a:rPr>
              <a:t>12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B119F3CD-E58F-DE36-3A44-395140C60B27}"/>
              </a:ext>
            </a:extLst>
          </p:cNvPr>
          <p:cNvSpPr txBox="1"/>
          <p:nvPr/>
        </p:nvSpPr>
        <p:spPr>
          <a:xfrm>
            <a:off x="7537449" y="4958736"/>
            <a:ext cx="2708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sz="2800">
                <a:latin typeface="Constantia" panose="02030602050306030303" pitchFamily="18" charset="0"/>
              </a:rPr>
              <a:t>Okunmayan yazı tipleri</a:t>
            </a:r>
          </a:p>
        </p:txBody>
      </p:sp>
      <p:grpSp>
        <p:nvGrpSpPr>
          <p:cNvPr id="49" name="Grup 48">
            <a:extLst>
              <a:ext uri="{FF2B5EF4-FFF2-40B4-BE49-F238E27FC236}">
                <a16:creationId xmlns:a16="http://schemas.microsoft.com/office/drawing/2014/main" id="{5A7D0606-7488-38A0-1EE4-68B29CA65006}"/>
              </a:ext>
            </a:extLst>
          </p:cNvPr>
          <p:cNvGrpSpPr/>
          <p:nvPr/>
        </p:nvGrpSpPr>
        <p:grpSpPr>
          <a:xfrm>
            <a:off x="6401593" y="4853530"/>
            <a:ext cx="1162050" cy="1162050"/>
            <a:chOff x="6401593" y="4853530"/>
            <a:chExt cx="1162050" cy="116205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98E1366-3C82-1A22-B204-C8706EA4F89E}"/>
                </a:ext>
              </a:extLst>
            </p:cNvPr>
            <p:cNvSpPr/>
            <p:nvPr/>
          </p:nvSpPr>
          <p:spPr>
            <a:xfrm>
              <a:off x="6401593" y="485353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39" name="Grafik 38" descr="Belge düz dolguyla">
              <a:extLst>
                <a:ext uri="{FF2B5EF4-FFF2-40B4-BE49-F238E27FC236}">
                  <a16:creationId xmlns:a16="http://schemas.microsoft.com/office/drawing/2014/main" id="{51861ADB-3D35-D21F-CFFD-45CE1A807A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69867" y="4978460"/>
              <a:ext cx="914400" cy="914400"/>
            </a:xfrm>
            <a:prstGeom prst="rect">
              <a:avLst/>
            </a:prstGeom>
          </p:spPr>
        </p:pic>
      </p:grpSp>
      <p:grpSp>
        <p:nvGrpSpPr>
          <p:cNvPr id="48" name="Grup 47">
            <a:extLst>
              <a:ext uri="{FF2B5EF4-FFF2-40B4-BE49-F238E27FC236}">
                <a16:creationId xmlns:a16="http://schemas.microsoft.com/office/drawing/2014/main" id="{A64B6FA1-471C-4094-8C0D-C18ACC680BC9}"/>
              </a:ext>
            </a:extLst>
          </p:cNvPr>
          <p:cNvGrpSpPr/>
          <p:nvPr/>
        </p:nvGrpSpPr>
        <p:grpSpPr>
          <a:xfrm>
            <a:off x="4584700" y="3202857"/>
            <a:ext cx="1162050" cy="1162050"/>
            <a:chOff x="4584700" y="3202857"/>
            <a:chExt cx="1162050" cy="116205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0FA7DE1-06E4-3FA2-33F7-1CA4B64F7D52}"/>
                </a:ext>
              </a:extLst>
            </p:cNvPr>
            <p:cNvSpPr/>
            <p:nvPr/>
          </p:nvSpPr>
          <p:spPr>
            <a:xfrm>
              <a:off x="4584700" y="3202857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41" name="Grafik 40" descr="Palet düz dolguyla">
              <a:extLst>
                <a:ext uri="{FF2B5EF4-FFF2-40B4-BE49-F238E27FC236}">
                  <a16:creationId xmlns:a16="http://schemas.microsoft.com/office/drawing/2014/main" id="{1177E9D7-BD1A-842B-17E2-A3CD8495C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708525" y="3326682"/>
              <a:ext cx="914400" cy="914400"/>
            </a:xfrm>
            <a:prstGeom prst="rect">
              <a:avLst/>
            </a:prstGeom>
          </p:spPr>
        </p:pic>
      </p:grpSp>
      <p:grpSp>
        <p:nvGrpSpPr>
          <p:cNvPr id="47" name="Grup 46">
            <a:extLst>
              <a:ext uri="{FF2B5EF4-FFF2-40B4-BE49-F238E27FC236}">
                <a16:creationId xmlns:a16="http://schemas.microsoft.com/office/drawing/2014/main" id="{10E3CD8D-6A46-65C3-57AE-EE8B153398F7}"/>
              </a:ext>
            </a:extLst>
          </p:cNvPr>
          <p:cNvGrpSpPr/>
          <p:nvPr/>
        </p:nvGrpSpPr>
        <p:grpSpPr>
          <a:xfrm>
            <a:off x="6375399" y="1579791"/>
            <a:ext cx="1162050" cy="1162050"/>
            <a:chOff x="6375399" y="1579791"/>
            <a:chExt cx="1162050" cy="116205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6B11404-2C6B-2865-BABB-3D83EDAB3C6F}"/>
                </a:ext>
              </a:extLst>
            </p:cNvPr>
            <p:cNvSpPr/>
            <p:nvPr/>
          </p:nvSpPr>
          <p:spPr>
            <a:xfrm>
              <a:off x="6375399" y="1579791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43" name="Grafik 42" descr="Resimler düz dolguyla">
              <a:extLst>
                <a:ext uri="{FF2B5EF4-FFF2-40B4-BE49-F238E27FC236}">
                  <a16:creationId xmlns:a16="http://schemas.microsoft.com/office/drawing/2014/main" id="{017EDAF2-ECB0-56B0-BA5F-D0BACDADF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492873" y="1676646"/>
              <a:ext cx="914400" cy="914400"/>
            </a:xfrm>
            <a:prstGeom prst="rect">
              <a:avLst/>
            </a:prstGeom>
          </p:spPr>
        </p:pic>
      </p:grpSp>
      <p:grpSp>
        <p:nvGrpSpPr>
          <p:cNvPr id="4" name="Grup 3">
            <a:extLst>
              <a:ext uri="{FF2B5EF4-FFF2-40B4-BE49-F238E27FC236}">
                <a16:creationId xmlns:a16="http://schemas.microsoft.com/office/drawing/2014/main" id="{EE6C0BAB-890A-EE21-B6FD-251538C1295D}"/>
              </a:ext>
            </a:extLst>
          </p:cNvPr>
          <p:cNvGrpSpPr/>
          <p:nvPr/>
        </p:nvGrpSpPr>
        <p:grpSpPr>
          <a:xfrm>
            <a:off x="4552949" y="68200"/>
            <a:ext cx="1162050" cy="1162050"/>
            <a:chOff x="4552949" y="68200"/>
            <a:chExt cx="1162050" cy="116205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5BF132C-D2BA-7F82-2037-4D3FC05DC4EB}"/>
                </a:ext>
              </a:extLst>
            </p:cNvPr>
            <p:cNvSpPr/>
            <p:nvPr/>
          </p:nvSpPr>
          <p:spPr>
            <a:xfrm>
              <a:off x="4552949" y="6820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3" name="Grafik 2" descr="Onay işareti düz dolguyla">
              <a:extLst>
                <a:ext uri="{FF2B5EF4-FFF2-40B4-BE49-F238E27FC236}">
                  <a16:creationId xmlns:a16="http://schemas.microsoft.com/office/drawing/2014/main" id="{F9699AE2-26C9-9EE8-5AD2-F11D6C335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670425" y="192025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02949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75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5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750"/>
                            </p:stCondLst>
                            <p:childTnLst>
                              <p:par>
                                <p:cTn id="10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5250"/>
                            </p:stCondLst>
                            <p:childTnLst>
                              <p:par>
                                <p:cTn id="1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25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1"/>
      <p:bldP spid="16" grpId="2"/>
      <p:bldP spid="17" grpId="3"/>
      <p:bldP spid="19" grpId="4"/>
      <p:bldP spid="20" grpId="5"/>
      <p:bldP spid="21" grpId="6"/>
      <p:bldP spid="22" grpId="7"/>
      <p:bldP spid="24" grpId="8"/>
      <p:bldP spid="25" grpId="9"/>
      <p:bldP spid="26" grpId="10"/>
      <p:bldP spid="27" grpId="11"/>
      <p:bldP spid="6" grpId="12"/>
      <p:bldP spid="7" grpId="13"/>
      <p:bldP spid="8" grpId="14"/>
      <p:bldP spid="9" grpId="15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B7B34FC9-787C-15CA-5712-2CB4D8D3EFD3}"/>
              </a:ext>
            </a:extLst>
          </p:cNvPr>
          <p:cNvCxnSpPr/>
          <p:nvPr/>
        </p:nvCxnSpPr>
        <p:spPr>
          <a:xfrm>
            <a:off x="6056478" y="0"/>
            <a:ext cx="17282" cy="109055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5CA4F48E-6ECE-7F3B-C910-0BA3D4DF3F9F}"/>
              </a:ext>
            </a:extLst>
          </p:cNvPr>
          <p:cNvCxnSpPr/>
          <p:nvPr/>
        </p:nvCxnSpPr>
        <p:spPr>
          <a:xfrm>
            <a:off x="1619249" y="1369950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A428E77-4FF8-C779-BAD7-C667D7CCE98C}"/>
              </a:ext>
            </a:extLst>
          </p:cNvPr>
          <p:cNvSpPr/>
          <p:nvPr/>
        </p:nvSpPr>
        <p:spPr>
          <a:xfrm>
            <a:off x="5796781" y="1071110"/>
            <a:ext cx="558800" cy="5588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501A9A5-BB67-B484-5693-CD5E73EFF4C9}"/>
              </a:ext>
            </a:extLst>
          </p:cNvPr>
          <p:cNvSpPr/>
          <p:nvPr/>
        </p:nvSpPr>
        <p:spPr>
          <a:xfrm>
            <a:off x="5942831" y="1217160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09B15D5C-A56C-AA12-AE4C-0E65673550C5}"/>
              </a:ext>
            </a:extLst>
          </p:cNvPr>
          <p:cNvSpPr txBox="1"/>
          <p:nvPr/>
        </p:nvSpPr>
        <p:spPr>
          <a:xfrm>
            <a:off x="6492874" y="-66360"/>
            <a:ext cx="1123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chemeClr val="tx2">
                    <a:lumMod val="75000"/>
                  </a:schemeClr>
                </a:solidFill>
                <a:latin typeface="Agency FB" panose="020b0503020202020204" pitchFamily="34" charset="0"/>
              </a:rPr>
              <a:t>13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8FC9DC38-C7F1-54FE-572D-3103835E549D}"/>
              </a:ext>
            </a:extLst>
          </p:cNvPr>
          <p:cNvSpPr txBox="1"/>
          <p:nvPr/>
        </p:nvSpPr>
        <p:spPr>
          <a:xfrm>
            <a:off x="1536699" y="206744"/>
            <a:ext cx="304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800">
                <a:latin typeface="Constantia" panose="02030602050306030303" pitchFamily="18" charset="0"/>
              </a:rPr>
              <a:t>Tüm bilgileri sunuma eklemek</a:t>
            </a: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3503EDF1-32FE-CEED-F7B8-3578ECF41ACB}"/>
              </a:ext>
            </a:extLst>
          </p:cNvPr>
          <p:cNvSpPr txBox="1"/>
          <p:nvPr/>
        </p:nvSpPr>
        <p:spPr>
          <a:xfrm>
            <a:off x="3853655" y="4595608"/>
            <a:ext cx="145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9600" b="1">
                <a:solidFill>
                  <a:schemeClr val="tx2">
                    <a:lumMod val="75000"/>
                  </a:schemeClr>
                </a:solidFill>
                <a:latin typeface="Agency FB" panose="020b0503020202020204" pitchFamily="34" charset="0"/>
              </a:rPr>
              <a:t>14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F23D6711-A204-3A92-9227-8A651F9192F6}"/>
              </a:ext>
            </a:extLst>
          </p:cNvPr>
          <p:cNvSpPr txBox="1"/>
          <p:nvPr/>
        </p:nvSpPr>
        <p:spPr>
          <a:xfrm>
            <a:off x="5012630" y="5118828"/>
            <a:ext cx="2161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tr-TR" sz="2800">
                <a:latin typeface="Constantia" panose="02030602050306030303" pitchFamily="18" charset="0"/>
              </a:rPr>
              <a:t>İmla hataları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F397F8B-64FD-EF96-CC6B-F294E271EB0B}"/>
              </a:ext>
            </a:extLst>
          </p:cNvPr>
          <p:cNvSpPr/>
          <p:nvPr/>
        </p:nvSpPr>
        <p:spPr>
          <a:xfrm>
            <a:off x="5273789" y="3175493"/>
            <a:ext cx="1622298" cy="162229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26B21258-AE05-F441-8D10-268295179999}"/>
              </a:ext>
            </a:extLst>
          </p:cNvPr>
          <p:cNvCxnSpPr/>
          <p:nvPr/>
        </p:nvCxnSpPr>
        <p:spPr>
          <a:xfrm>
            <a:off x="6076181" y="1649350"/>
            <a:ext cx="17514" cy="1526143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up 58">
            <a:extLst>
              <a:ext uri="{FF2B5EF4-FFF2-40B4-BE49-F238E27FC236}">
                <a16:creationId xmlns:a16="http://schemas.microsoft.com/office/drawing/2014/main" id="{8DFAC333-5512-F503-DFF6-6C06C1F40984}"/>
              </a:ext>
            </a:extLst>
          </p:cNvPr>
          <p:cNvGrpSpPr/>
          <p:nvPr/>
        </p:nvGrpSpPr>
        <p:grpSpPr>
          <a:xfrm>
            <a:off x="5503913" y="3405617"/>
            <a:ext cx="1162050" cy="1162050"/>
            <a:chOff x="5503913" y="3405617"/>
            <a:chExt cx="1162050" cy="116205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6B11404-2C6B-2865-BABB-3D83EDAB3C6F}"/>
                </a:ext>
              </a:extLst>
            </p:cNvPr>
            <p:cNvSpPr/>
            <p:nvPr/>
          </p:nvSpPr>
          <p:spPr>
            <a:xfrm>
              <a:off x="5503913" y="3405617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54" name="Grafik 53" descr="Karalama düz dolguyla">
              <a:extLst>
                <a:ext uri="{FF2B5EF4-FFF2-40B4-BE49-F238E27FC236}">
                  <a16:creationId xmlns:a16="http://schemas.microsoft.com/office/drawing/2014/main" id="{1C6080B0-7B89-A5C6-B6E5-2A0B0F732A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39549" y="3581097"/>
              <a:ext cx="914400" cy="914400"/>
            </a:xfrm>
            <a:prstGeom prst="rect">
              <a:avLst/>
            </a:prstGeom>
          </p:spPr>
        </p:pic>
      </p:grpSp>
      <p:grpSp>
        <p:nvGrpSpPr>
          <p:cNvPr id="57" name="Grup 56">
            <a:extLst>
              <a:ext uri="{FF2B5EF4-FFF2-40B4-BE49-F238E27FC236}">
                <a16:creationId xmlns:a16="http://schemas.microsoft.com/office/drawing/2014/main" id="{17C91572-1649-EC20-7EC1-DCDCF1273D21}"/>
              </a:ext>
            </a:extLst>
          </p:cNvPr>
          <p:cNvGrpSpPr/>
          <p:nvPr/>
        </p:nvGrpSpPr>
        <p:grpSpPr>
          <a:xfrm>
            <a:off x="4552949" y="68200"/>
            <a:ext cx="1162050" cy="1162050"/>
            <a:chOff x="4552949" y="68200"/>
            <a:chExt cx="1162050" cy="116205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5BF132C-D2BA-7F82-2037-4D3FC05DC4EB}"/>
                </a:ext>
              </a:extLst>
            </p:cNvPr>
            <p:cNvSpPr/>
            <p:nvPr/>
          </p:nvSpPr>
          <p:spPr>
            <a:xfrm>
              <a:off x="4552949" y="6820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56" name="Grafik 55" descr="Gazete düz dolguyla">
              <a:extLst>
                <a:ext uri="{FF2B5EF4-FFF2-40B4-BE49-F238E27FC236}">
                  <a16:creationId xmlns:a16="http://schemas.microsoft.com/office/drawing/2014/main" id="{58FD4C57-B7F8-B194-0096-F0F58F793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667248" y="202693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3047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1"/>
      <p:bldP spid="16" grpId="2"/>
      <p:bldP spid="17" grpId="3"/>
      <p:bldP spid="21" grpId="4"/>
      <p:bldP spid="22" grpId="5"/>
      <p:bldP spid="19" grpId="6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3" name="Grup 102">
            <a:extLst>
              <a:ext uri="{FF2B5EF4-FFF2-40B4-BE49-F238E27FC236}">
                <a16:creationId xmlns:a16="http://schemas.microsoft.com/office/drawing/2014/main" id="{816FAE45-3F7E-AE32-9603-5424CC88CA7E}"/>
              </a:ext>
            </a:extLst>
          </p:cNvPr>
          <p:cNvGrpSpPr/>
          <p:nvPr/>
        </p:nvGrpSpPr>
        <p:grpSpPr>
          <a:xfrm>
            <a:off x="1285817" y="2931500"/>
            <a:ext cx="720000" cy="720000"/>
            <a:chOff x="1271365" y="2448900"/>
            <a:chExt cx="720000" cy="720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06F7B62-56A0-54FC-A0EC-00A02B065FDF}"/>
                </a:ext>
              </a:extLst>
            </p:cNvPr>
            <p:cNvSpPr/>
            <p:nvPr/>
          </p:nvSpPr>
          <p:spPr>
            <a:xfrm>
              <a:off x="1271365" y="2448900"/>
              <a:ext cx="720000" cy="720000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22" name="Grafik 21" descr="Atom düz dolguyla">
              <a:extLst>
                <a:ext uri="{FF2B5EF4-FFF2-40B4-BE49-F238E27FC236}">
                  <a16:creationId xmlns:a16="http://schemas.microsoft.com/office/drawing/2014/main" id="{80F1ADA9-3D91-2367-FA9F-C6CB83DF26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371060" y="2565844"/>
              <a:ext cx="520610" cy="520610"/>
            </a:xfrm>
            <a:prstGeom prst="rect">
              <a:avLst/>
            </a:prstGeom>
          </p:spPr>
        </p:pic>
      </p:grpSp>
      <p:grpSp>
        <p:nvGrpSpPr>
          <p:cNvPr id="104" name="Grup 103">
            <a:extLst>
              <a:ext uri="{FF2B5EF4-FFF2-40B4-BE49-F238E27FC236}">
                <a16:creationId xmlns:a16="http://schemas.microsoft.com/office/drawing/2014/main" id="{C67D9EEC-5152-DC08-41C8-0E8A5491462A}"/>
              </a:ext>
            </a:extLst>
          </p:cNvPr>
          <p:cNvGrpSpPr/>
          <p:nvPr/>
        </p:nvGrpSpPr>
        <p:grpSpPr>
          <a:xfrm>
            <a:off x="1755011" y="3651500"/>
            <a:ext cx="1260000" cy="1260000"/>
            <a:chOff x="1740559" y="3168900"/>
            <a:chExt cx="1260000" cy="12600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96E2BA3-6A81-3E28-179E-3833BD3B570D}"/>
                </a:ext>
              </a:extLst>
            </p:cNvPr>
            <p:cNvSpPr/>
            <p:nvPr/>
          </p:nvSpPr>
          <p:spPr>
            <a:xfrm>
              <a:off x="1740559" y="3168900"/>
              <a:ext cx="1260000" cy="12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24" name="Grafik 23" descr="Kuzey ve Güney Amerika’yı gösteren dünya düz dolguyla">
              <a:extLst>
                <a:ext uri="{FF2B5EF4-FFF2-40B4-BE49-F238E27FC236}">
                  <a16:creationId xmlns:a16="http://schemas.microsoft.com/office/drawing/2014/main" id="{AB630BC0-64F7-C332-F053-CC92C0F96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913359" y="3350800"/>
              <a:ext cx="914400" cy="914400"/>
            </a:xfrm>
            <a:prstGeom prst="rect">
              <a:avLst/>
            </a:prstGeom>
          </p:spPr>
        </p:pic>
      </p:grpSp>
      <p:grpSp>
        <p:nvGrpSpPr>
          <p:cNvPr id="132" name="Grup 131">
            <a:extLst>
              <a:ext uri="{FF2B5EF4-FFF2-40B4-BE49-F238E27FC236}">
                <a16:creationId xmlns:a16="http://schemas.microsoft.com/office/drawing/2014/main" id="{5AA4C16D-609D-488E-86A1-5CCCDF79B5F8}"/>
              </a:ext>
            </a:extLst>
          </p:cNvPr>
          <p:cNvGrpSpPr/>
          <p:nvPr/>
        </p:nvGrpSpPr>
        <p:grpSpPr>
          <a:xfrm>
            <a:off x="8579537" y="3658767"/>
            <a:ext cx="1080000" cy="1097633"/>
            <a:chOff x="8579537" y="3658767"/>
            <a:chExt cx="1080000" cy="109763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D1846C-555B-3637-A3F8-11D71B788C4C}"/>
                </a:ext>
              </a:extLst>
            </p:cNvPr>
            <p:cNvSpPr/>
            <p:nvPr/>
          </p:nvSpPr>
          <p:spPr>
            <a:xfrm>
              <a:off x="8579537" y="3676400"/>
              <a:ext cx="1080000" cy="108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26" name="Grafik 25" descr="Programcı Male düz dolguyla">
              <a:extLst>
                <a:ext uri="{FF2B5EF4-FFF2-40B4-BE49-F238E27FC236}">
                  <a16:creationId xmlns:a16="http://schemas.microsoft.com/office/drawing/2014/main" id="{C85F7566-693A-F7CC-8A95-A26A8BB6A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662337" y="3658767"/>
              <a:ext cx="914400" cy="914400"/>
            </a:xfrm>
            <a:prstGeom prst="rect">
              <a:avLst/>
            </a:prstGeom>
          </p:spPr>
        </p:pic>
      </p:grpSp>
      <p:grpSp>
        <p:nvGrpSpPr>
          <p:cNvPr id="131" name="Grup 130">
            <a:extLst>
              <a:ext uri="{FF2B5EF4-FFF2-40B4-BE49-F238E27FC236}">
                <a16:creationId xmlns:a16="http://schemas.microsoft.com/office/drawing/2014/main" id="{512271A6-8A26-BD0B-EB90-E5687605EB9F}"/>
              </a:ext>
            </a:extLst>
          </p:cNvPr>
          <p:cNvGrpSpPr/>
          <p:nvPr/>
        </p:nvGrpSpPr>
        <p:grpSpPr>
          <a:xfrm>
            <a:off x="6366133" y="3766400"/>
            <a:ext cx="1394200" cy="1394200"/>
            <a:chOff x="6366133" y="3766400"/>
            <a:chExt cx="1394200" cy="13942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37BA64F-DC9D-57A3-1E68-1192E4EDE8EB}"/>
                </a:ext>
              </a:extLst>
            </p:cNvPr>
            <p:cNvSpPr/>
            <p:nvPr/>
          </p:nvSpPr>
          <p:spPr>
            <a:xfrm>
              <a:off x="6366133" y="3766400"/>
              <a:ext cx="1394200" cy="13942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28" name="Grafik 27" descr="Kapalı kitap düz dolguyla">
              <a:extLst>
                <a:ext uri="{FF2B5EF4-FFF2-40B4-BE49-F238E27FC236}">
                  <a16:creationId xmlns:a16="http://schemas.microsoft.com/office/drawing/2014/main" id="{00589CC6-EC2E-788A-A5EC-AC68598FF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565892" y="3969102"/>
              <a:ext cx="988796" cy="988796"/>
            </a:xfrm>
            <a:prstGeom prst="rect">
              <a:avLst/>
            </a:prstGeom>
          </p:spPr>
        </p:pic>
      </p:grpSp>
      <p:grpSp>
        <p:nvGrpSpPr>
          <p:cNvPr id="135" name="Grup 134">
            <a:extLst>
              <a:ext uri="{FF2B5EF4-FFF2-40B4-BE49-F238E27FC236}">
                <a16:creationId xmlns:a16="http://schemas.microsoft.com/office/drawing/2014/main" id="{EF35E90E-AE9B-10DC-BF66-2A8FD8163044}"/>
              </a:ext>
            </a:extLst>
          </p:cNvPr>
          <p:cNvGrpSpPr/>
          <p:nvPr/>
        </p:nvGrpSpPr>
        <p:grpSpPr>
          <a:xfrm>
            <a:off x="7580770" y="2211798"/>
            <a:ext cx="1518102" cy="1518102"/>
            <a:chOff x="7580770" y="2211798"/>
            <a:chExt cx="1518102" cy="151810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A2841FE-47DC-3EB6-A04E-1ADBB8F7F366}"/>
                </a:ext>
              </a:extLst>
            </p:cNvPr>
            <p:cNvSpPr/>
            <p:nvPr/>
          </p:nvSpPr>
          <p:spPr>
            <a:xfrm>
              <a:off x="7580770" y="2211798"/>
              <a:ext cx="1518102" cy="15181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30" name="Grafik 29" descr="Kum Saati 30% düz dolguyla">
              <a:extLst>
                <a:ext uri="{FF2B5EF4-FFF2-40B4-BE49-F238E27FC236}">
                  <a16:creationId xmlns:a16="http://schemas.microsoft.com/office/drawing/2014/main" id="{D584BB3C-0528-4112-8151-37B23DEA9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845221" y="2494949"/>
              <a:ext cx="951800" cy="951800"/>
            </a:xfrm>
            <a:prstGeom prst="rect">
              <a:avLst/>
            </a:prstGeom>
          </p:spPr>
        </p:pic>
      </p:grpSp>
      <p:grpSp>
        <p:nvGrpSpPr>
          <p:cNvPr id="136" name="Grup 135">
            <a:extLst>
              <a:ext uri="{FF2B5EF4-FFF2-40B4-BE49-F238E27FC236}">
                <a16:creationId xmlns:a16="http://schemas.microsoft.com/office/drawing/2014/main" id="{314FA9EE-FA28-8FD5-BB2A-D13381C1B2CE}"/>
              </a:ext>
            </a:extLst>
          </p:cNvPr>
          <p:cNvGrpSpPr/>
          <p:nvPr/>
        </p:nvGrpSpPr>
        <p:grpSpPr>
          <a:xfrm>
            <a:off x="5167166" y="2124700"/>
            <a:ext cx="1594400" cy="1594400"/>
            <a:chOff x="5167166" y="2124700"/>
            <a:chExt cx="1594400" cy="15944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65A6D23-71D9-32AE-7950-22B5E7FC018A}"/>
                </a:ext>
              </a:extLst>
            </p:cNvPr>
            <p:cNvSpPr/>
            <p:nvPr/>
          </p:nvSpPr>
          <p:spPr>
            <a:xfrm>
              <a:off x="5167166" y="2124700"/>
              <a:ext cx="1594400" cy="15944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32" name="Grafik 31" descr="Ui Ux düz dolguyla">
              <a:extLst>
                <a:ext uri="{FF2B5EF4-FFF2-40B4-BE49-F238E27FC236}">
                  <a16:creationId xmlns:a16="http://schemas.microsoft.com/office/drawing/2014/main" id="{73264BA0-BCD8-46B0-D129-D6A0A37AE1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423772" y="2358300"/>
              <a:ext cx="1099200" cy="1099200"/>
            </a:xfrm>
            <a:prstGeom prst="rect">
              <a:avLst/>
            </a:prstGeom>
          </p:spPr>
        </p:pic>
      </p:grpSp>
      <p:grpSp>
        <p:nvGrpSpPr>
          <p:cNvPr id="130" name="Grup 129">
            <a:extLst>
              <a:ext uri="{FF2B5EF4-FFF2-40B4-BE49-F238E27FC236}">
                <a16:creationId xmlns:a16="http://schemas.microsoft.com/office/drawing/2014/main" id="{7F59A283-6733-7A98-A410-29B0E99F9281}"/>
              </a:ext>
            </a:extLst>
          </p:cNvPr>
          <p:cNvGrpSpPr/>
          <p:nvPr/>
        </p:nvGrpSpPr>
        <p:grpSpPr>
          <a:xfrm>
            <a:off x="3638138" y="3584200"/>
            <a:ext cx="2054400" cy="2054400"/>
            <a:chOff x="3638138" y="3584200"/>
            <a:chExt cx="2054400" cy="20544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98BC09E-D8BF-85F8-A52F-A80C775760E1}"/>
                </a:ext>
              </a:extLst>
            </p:cNvPr>
            <p:cNvSpPr/>
            <p:nvPr/>
          </p:nvSpPr>
          <p:spPr>
            <a:xfrm>
              <a:off x="3638138" y="3584200"/>
              <a:ext cx="2054400" cy="20544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34" name="Grafik 33" descr="İstatistikler düz dolguyla">
              <a:extLst>
                <a:ext uri="{FF2B5EF4-FFF2-40B4-BE49-F238E27FC236}">
                  <a16:creationId xmlns:a16="http://schemas.microsoft.com/office/drawing/2014/main" id="{AA70F657-39A0-ADE4-0D4E-7D1E28A7C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3992404" y="3882562"/>
              <a:ext cx="1413338" cy="1413338"/>
            </a:xfrm>
            <a:prstGeom prst="rect">
              <a:avLst/>
            </a:prstGeom>
          </p:spPr>
        </p:pic>
      </p:grpSp>
      <p:grpSp>
        <p:nvGrpSpPr>
          <p:cNvPr id="137" name="Grup 136">
            <a:extLst>
              <a:ext uri="{FF2B5EF4-FFF2-40B4-BE49-F238E27FC236}">
                <a16:creationId xmlns:a16="http://schemas.microsoft.com/office/drawing/2014/main" id="{048C940B-5983-5DA7-32F8-7A91DFF7C887}"/>
              </a:ext>
            </a:extLst>
          </p:cNvPr>
          <p:cNvGrpSpPr/>
          <p:nvPr/>
        </p:nvGrpSpPr>
        <p:grpSpPr>
          <a:xfrm>
            <a:off x="2628944" y="1768800"/>
            <a:ext cx="1815400" cy="1815400"/>
            <a:chOff x="2628944" y="1768800"/>
            <a:chExt cx="1815400" cy="181540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117FF4A-C287-65B0-9511-00324FC0FF0E}"/>
                </a:ext>
              </a:extLst>
            </p:cNvPr>
            <p:cNvSpPr/>
            <p:nvPr/>
          </p:nvSpPr>
          <p:spPr>
            <a:xfrm>
              <a:off x="2628944" y="1768800"/>
              <a:ext cx="1815400" cy="18154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36" name="Grafik 35" descr="Yapay zeka düz dolguyla">
              <a:extLst>
                <a:ext uri="{FF2B5EF4-FFF2-40B4-BE49-F238E27FC236}">
                  <a16:creationId xmlns:a16="http://schemas.microsoft.com/office/drawing/2014/main" id="{D16500DC-D796-10C3-E5FE-AE74DA21D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3015011" y="2067162"/>
              <a:ext cx="1122238" cy="1122238"/>
            </a:xfrm>
            <a:prstGeom prst="rect">
              <a:avLst/>
            </a:prstGeom>
          </p:spPr>
        </p:pic>
      </p:grpSp>
      <p:grpSp>
        <p:nvGrpSpPr>
          <p:cNvPr id="133" name="Grup 132">
            <a:extLst>
              <a:ext uri="{FF2B5EF4-FFF2-40B4-BE49-F238E27FC236}">
                <a16:creationId xmlns:a16="http://schemas.microsoft.com/office/drawing/2014/main" id="{B228F785-A01C-C2A9-65D8-93C42CD0BD8B}"/>
              </a:ext>
            </a:extLst>
          </p:cNvPr>
          <p:cNvGrpSpPr/>
          <p:nvPr/>
        </p:nvGrpSpPr>
        <p:grpSpPr>
          <a:xfrm>
            <a:off x="9754458" y="2858749"/>
            <a:ext cx="900000" cy="900000"/>
            <a:chOff x="9754458" y="2858749"/>
            <a:chExt cx="900000" cy="9000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C0CA784-C853-D56A-87ED-9FE95B1ACC73}"/>
                </a:ext>
              </a:extLst>
            </p:cNvPr>
            <p:cNvSpPr/>
            <p:nvPr/>
          </p:nvSpPr>
          <p:spPr>
            <a:xfrm>
              <a:off x="9754458" y="2858749"/>
              <a:ext cx="900000" cy="900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40" name="Grafik 39" descr="Sohbet düz dolguyla">
              <a:extLst>
                <a:ext uri="{FF2B5EF4-FFF2-40B4-BE49-F238E27FC236}">
                  <a16:creationId xmlns:a16="http://schemas.microsoft.com/office/drawing/2014/main" id="{4679F52D-158D-43CD-BB87-1DEDA4B73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9841964" y="2994113"/>
              <a:ext cx="724987" cy="724987"/>
            </a:xfrm>
            <a:prstGeom prst="rect">
              <a:avLst/>
            </a:prstGeom>
          </p:spPr>
        </p:pic>
      </p:grpSp>
      <p:grpSp>
        <p:nvGrpSpPr>
          <p:cNvPr id="134" name="Grup 133">
            <a:extLst>
              <a:ext uri="{FF2B5EF4-FFF2-40B4-BE49-F238E27FC236}">
                <a16:creationId xmlns:a16="http://schemas.microsoft.com/office/drawing/2014/main" id="{80EC3F03-983F-EC9D-503B-247859EA2DC8}"/>
              </a:ext>
            </a:extLst>
          </p:cNvPr>
          <p:cNvGrpSpPr/>
          <p:nvPr/>
        </p:nvGrpSpPr>
        <p:grpSpPr>
          <a:xfrm>
            <a:off x="10574151" y="3676400"/>
            <a:ext cx="1080000" cy="1080000"/>
            <a:chOff x="10574151" y="3676400"/>
            <a:chExt cx="1080000" cy="108000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FB7551A-ED51-3B19-9EA6-653744003B6C}"/>
                </a:ext>
              </a:extLst>
            </p:cNvPr>
            <p:cNvSpPr/>
            <p:nvPr/>
          </p:nvSpPr>
          <p:spPr>
            <a:xfrm>
              <a:off x="10574151" y="3676400"/>
              <a:ext cx="1080000" cy="108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tr-TR"/>
            </a:p>
          </p:txBody>
        </p:sp>
        <p:pic>
          <p:nvPicPr>
            <p:cNvPr id="42" name="Grafik 41" descr="Blog düz dolguyla">
              <a:extLst>
                <a:ext uri="{FF2B5EF4-FFF2-40B4-BE49-F238E27FC236}">
                  <a16:creationId xmlns:a16="http://schemas.microsoft.com/office/drawing/2014/main" id="{DAB506CB-8D62-549A-DE9F-0F0A2C8FC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10720439" y="3790801"/>
              <a:ext cx="851197" cy="851197"/>
            </a:xfrm>
            <a:prstGeom prst="rect">
              <a:avLst/>
            </a:prstGeom>
          </p:spPr>
        </p:pic>
      </p:grpSp>
      <p:grpSp>
        <p:nvGrpSpPr>
          <p:cNvPr id="59" name="Grup 58">
            <a:extLst>
              <a:ext uri="{FF2B5EF4-FFF2-40B4-BE49-F238E27FC236}">
                <a16:creationId xmlns:a16="http://schemas.microsoft.com/office/drawing/2014/main" id="{C4D0F227-02B2-E249-631B-F7A41B25DD53}"/>
              </a:ext>
            </a:extLst>
          </p:cNvPr>
          <p:cNvGrpSpPr/>
          <p:nvPr/>
        </p:nvGrpSpPr>
        <p:grpSpPr>
          <a:xfrm>
            <a:off x="3779748" y="5616375"/>
            <a:ext cx="888761" cy="682825"/>
            <a:chOff x="1565969" y="4426596"/>
            <a:chExt cx="782457" cy="495525"/>
          </a:xfrm>
        </p:grpSpPr>
        <p:cxnSp>
          <p:nvCxnSpPr>
            <p:cNvPr id="60" name="Düz Bağlayıcı 59">
              <a:extLst>
                <a:ext uri="{FF2B5EF4-FFF2-40B4-BE49-F238E27FC236}">
                  <a16:creationId xmlns:a16="http://schemas.microsoft.com/office/drawing/2014/main" id="{FC3C233C-B58D-F647-840E-77C2A558D2D3}"/>
                </a:ext>
              </a:extLst>
            </p:cNvPr>
            <p:cNvCxnSpPr/>
            <p:nvPr/>
          </p:nvCxnSpPr>
          <p:spPr>
            <a:xfrm flipH="1">
              <a:off x="2140448" y="4426596"/>
              <a:ext cx="207978" cy="495525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Düz Bağlayıcı 60">
              <a:extLst>
                <a:ext uri="{FF2B5EF4-FFF2-40B4-BE49-F238E27FC236}">
                  <a16:creationId xmlns:a16="http://schemas.microsoft.com/office/drawing/2014/main" id="{532B94CB-6389-0B91-A830-741D7EA26671}"/>
                </a:ext>
              </a:extLst>
            </p:cNvPr>
            <p:cNvCxnSpPr/>
            <p:nvPr/>
          </p:nvCxnSpPr>
          <p:spPr>
            <a:xfrm flipH="1">
              <a:off x="1565969" y="4919817"/>
              <a:ext cx="585659" cy="0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up 61">
            <a:extLst>
              <a:ext uri="{FF2B5EF4-FFF2-40B4-BE49-F238E27FC236}">
                <a16:creationId xmlns:a16="http://schemas.microsoft.com/office/drawing/2014/main" id="{6155AC47-E530-6E21-9EF6-6BAA6944A591}"/>
              </a:ext>
            </a:extLst>
          </p:cNvPr>
          <p:cNvGrpSpPr/>
          <p:nvPr/>
        </p:nvGrpSpPr>
        <p:grpSpPr>
          <a:xfrm>
            <a:off x="5056652" y="1694736"/>
            <a:ext cx="889983" cy="435651"/>
            <a:chOff x="971553" y="2027104"/>
            <a:chExt cx="659812" cy="436551"/>
          </a:xfrm>
        </p:grpSpPr>
        <p:cxnSp>
          <p:nvCxnSpPr>
            <p:cNvPr id="63" name="Düz Bağlayıcı 62">
              <a:extLst>
                <a:ext uri="{FF2B5EF4-FFF2-40B4-BE49-F238E27FC236}">
                  <a16:creationId xmlns:a16="http://schemas.microsoft.com/office/drawing/2014/main" id="{9B3732C4-C4FC-7D9F-8A92-235DF24E7997}"/>
                </a:ext>
              </a:extLst>
            </p:cNvPr>
            <p:cNvCxnSpPr/>
            <p:nvPr/>
          </p:nvCxnSpPr>
          <p:spPr>
            <a:xfrm>
              <a:off x="1371060" y="2027104"/>
              <a:ext cx="260305" cy="436551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Düz Bağlayıcı 63">
              <a:extLst>
                <a:ext uri="{FF2B5EF4-FFF2-40B4-BE49-F238E27FC236}">
                  <a16:creationId xmlns:a16="http://schemas.microsoft.com/office/drawing/2014/main" id="{69B6A73E-DC90-5730-2922-41F5B4CE89AF}"/>
                </a:ext>
              </a:extLst>
            </p:cNvPr>
            <p:cNvCxnSpPr/>
            <p:nvPr/>
          </p:nvCxnSpPr>
          <p:spPr>
            <a:xfrm>
              <a:off x="971553" y="2031876"/>
              <a:ext cx="405860" cy="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up 64">
            <a:extLst>
              <a:ext uri="{FF2B5EF4-FFF2-40B4-BE49-F238E27FC236}">
                <a16:creationId xmlns:a16="http://schemas.microsoft.com/office/drawing/2014/main" id="{7E0DEA73-EB0C-97D8-F36B-1D2239105292}"/>
              </a:ext>
            </a:extLst>
          </p:cNvPr>
          <p:cNvGrpSpPr/>
          <p:nvPr/>
        </p:nvGrpSpPr>
        <p:grpSpPr>
          <a:xfrm flipH="1">
            <a:off x="7101106" y="5156276"/>
            <a:ext cx="891937" cy="682825"/>
            <a:chOff x="1560378" y="4428900"/>
            <a:chExt cx="785253" cy="495525"/>
          </a:xfrm>
        </p:grpSpPr>
        <p:cxnSp>
          <p:nvCxnSpPr>
            <p:cNvPr id="66" name="Düz Bağlayıcı 65">
              <a:extLst>
                <a:ext uri="{FF2B5EF4-FFF2-40B4-BE49-F238E27FC236}">
                  <a16:creationId xmlns:a16="http://schemas.microsoft.com/office/drawing/2014/main" id="{B8BB4470-A33A-5403-71C3-DE2E946C2686}"/>
                </a:ext>
              </a:extLst>
            </p:cNvPr>
            <p:cNvCxnSpPr/>
            <p:nvPr/>
          </p:nvCxnSpPr>
          <p:spPr>
            <a:xfrm flipH="1">
              <a:off x="2137653" y="4428900"/>
              <a:ext cx="207978" cy="495525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Düz Bağlayıcı 66">
              <a:extLst>
                <a:ext uri="{FF2B5EF4-FFF2-40B4-BE49-F238E27FC236}">
                  <a16:creationId xmlns:a16="http://schemas.microsoft.com/office/drawing/2014/main" id="{C161646B-2F5F-1C98-7789-0DF22EFCC990}"/>
                </a:ext>
              </a:extLst>
            </p:cNvPr>
            <p:cNvCxnSpPr/>
            <p:nvPr/>
          </p:nvCxnSpPr>
          <p:spPr>
            <a:xfrm flipH="1">
              <a:off x="1560378" y="4917773"/>
              <a:ext cx="585659" cy="0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up 78">
            <a:extLst>
              <a:ext uri="{FF2B5EF4-FFF2-40B4-BE49-F238E27FC236}">
                <a16:creationId xmlns:a16="http://schemas.microsoft.com/office/drawing/2014/main" id="{67FA4AF3-8082-064C-AD99-A5B7CE452D96}"/>
              </a:ext>
            </a:extLst>
          </p:cNvPr>
          <p:cNvGrpSpPr/>
          <p:nvPr/>
        </p:nvGrpSpPr>
        <p:grpSpPr>
          <a:xfrm>
            <a:off x="8329194" y="1695282"/>
            <a:ext cx="767811" cy="521824"/>
            <a:chOff x="8321121" y="1229614"/>
            <a:chExt cx="767811" cy="521824"/>
          </a:xfrm>
        </p:grpSpPr>
        <p:cxnSp>
          <p:nvCxnSpPr>
            <p:cNvPr id="75" name="Düz Bağlayıcı 74">
              <a:extLst>
                <a:ext uri="{FF2B5EF4-FFF2-40B4-BE49-F238E27FC236}">
                  <a16:creationId xmlns:a16="http://schemas.microsoft.com/office/drawing/2014/main" id="{88CEF095-35BE-869C-2363-DB9A32B0F6A7}"/>
                </a:ext>
              </a:extLst>
            </p:cNvPr>
            <p:cNvCxnSpPr/>
            <p:nvPr/>
          </p:nvCxnSpPr>
          <p:spPr>
            <a:xfrm flipV="1">
              <a:off x="8321121" y="1229614"/>
              <a:ext cx="239716" cy="521824"/>
            </a:xfrm>
            <a:prstGeom prst="line">
              <a:avLst/>
            </a:prstGeom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Düz Bağlayıcı 75">
              <a:extLst>
                <a:ext uri="{FF2B5EF4-FFF2-40B4-BE49-F238E27FC236}">
                  <a16:creationId xmlns:a16="http://schemas.microsoft.com/office/drawing/2014/main" id="{55420266-7B22-CB23-8C2A-CBBE1F00F6D0}"/>
                </a:ext>
              </a:extLst>
            </p:cNvPr>
            <p:cNvCxnSpPr/>
            <p:nvPr/>
          </p:nvCxnSpPr>
          <p:spPr>
            <a:xfrm>
              <a:off x="8548932" y="1239138"/>
              <a:ext cx="540000" cy="0"/>
            </a:xfrm>
            <a:prstGeom prst="line">
              <a:avLst/>
            </a:prstGeom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up 79">
            <a:extLst>
              <a:ext uri="{FF2B5EF4-FFF2-40B4-BE49-F238E27FC236}">
                <a16:creationId xmlns:a16="http://schemas.microsoft.com/office/drawing/2014/main" id="{D3B83987-1C92-8FEC-6590-EAD549872754}"/>
              </a:ext>
            </a:extLst>
          </p:cNvPr>
          <p:cNvGrpSpPr/>
          <p:nvPr/>
        </p:nvGrpSpPr>
        <p:grpSpPr>
          <a:xfrm>
            <a:off x="10204458" y="2345590"/>
            <a:ext cx="767811" cy="521824"/>
            <a:chOff x="8325369" y="1207374"/>
            <a:chExt cx="767811" cy="521824"/>
          </a:xfrm>
        </p:grpSpPr>
        <p:cxnSp>
          <p:nvCxnSpPr>
            <p:cNvPr id="81" name="Düz Bağlayıcı 80">
              <a:extLst>
                <a:ext uri="{FF2B5EF4-FFF2-40B4-BE49-F238E27FC236}">
                  <a16:creationId xmlns:a16="http://schemas.microsoft.com/office/drawing/2014/main" id="{20E2A0E0-B100-1839-4F62-C7F2383AD855}"/>
                </a:ext>
              </a:extLst>
            </p:cNvPr>
            <p:cNvCxnSpPr/>
            <p:nvPr/>
          </p:nvCxnSpPr>
          <p:spPr>
            <a:xfrm flipV="1">
              <a:off x="8325369" y="1207374"/>
              <a:ext cx="239716" cy="521824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Düz Bağlayıcı 81">
              <a:extLst>
                <a:ext uri="{FF2B5EF4-FFF2-40B4-BE49-F238E27FC236}">
                  <a16:creationId xmlns:a16="http://schemas.microsoft.com/office/drawing/2014/main" id="{D14EB755-21B4-3A00-D160-7DC3F464A541}"/>
                </a:ext>
              </a:extLst>
            </p:cNvPr>
            <p:cNvCxnSpPr/>
            <p:nvPr/>
          </p:nvCxnSpPr>
          <p:spPr>
            <a:xfrm>
              <a:off x="8553180" y="1212136"/>
              <a:ext cx="540000" cy="0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up 87">
            <a:extLst>
              <a:ext uri="{FF2B5EF4-FFF2-40B4-BE49-F238E27FC236}">
                <a16:creationId xmlns:a16="http://schemas.microsoft.com/office/drawing/2014/main" id="{8B28046B-9457-3494-8154-EC4DB321C2AB}"/>
              </a:ext>
            </a:extLst>
          </p:cNvPr>
          <p:cNvGrpSpPr/>
          <p:nvPr/>
        </p:nvGrpSpPr>
        <p:grpSpPr>
          <a:xfrm>
            <a:off x="9094624" y="4716301"/>
            <a:ext cx="742577" cy="539500"/>
            <a:chOff x="9119537" y="4756400"/>
            <a:chExt cx="742577" cy="539500"/>
          </a:xfrm>
        </p:grpSpPr>
        <p:cxnSp>
          <p:nvCxnSpPr>
            <p:cNvPr id="84" name="Düz Bağlayıcı 83">
              <a:extLst>
                <a:ext uri="{FF2B5EF4-FFF2-40B4-BE49-F238E27FC236}">
                  <a16:creationId xmlns:a16="http://schemas.microsoft.com/office/drawing/2014/main" id="{558B0D8F-E971-02DB-891F-EF3CA4199A87}"/>
                </a:ext>
              </a:extLst>
            </p:cNvPr>
            <p:cNvCxnSpPr>
              <a:stCxn id="14" idx="4"/>
            </p:cNvCxnSpPr>
            <p:nvPr/>
          </p:nvCxnSpPr>
          <p:spPr>
            <a:xfrm>
              <a:off x="9119537" y="4756400"/>
              <a:ext cx="142274" cy="539500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Düz Bağlayıcı 84">
              <a:extLst>
                <a:ext uri="{FF2B5EF4-FFF2-40B4-BE49-F238E27FC236}">
                  <a16:creationId xmlns:a16="http://schemas.microsoft.com/office/drawing/2014/main" id="{80734D4B-9792-C23B-4612-EB85DAE2D61E}"/>
                </a:ext>
              </a:extLst>
            </p:cNvPr>
            <p:cNvCxnSpPr/>
            <p:nvPr/>
          </p:nvCxnSpPr>
          <p:spPr>
            <a:xfrm>
              <a:off x="9257048" y="5285963"/>
              <a:ext cx="605066" cy="0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up 88">
            <a:extLst>
              <a:ext uri="{FF2B5EF4-FFF2-40B4-BE49-F238E27FC236}">
                <a16:creationId xmlns:a16="http://schemas.microsoft.com/office/drawing/2014/main" id="{757CBBDD-FFC1-D018-F6B7-6777461BF248}"/>
              </a:ext>
            </a:extLst>
          </p:cNvPr>
          <p:cNvGrpSpPr/>
          <p:nvPr/>
        </p:nvGrpSpPr>
        <p:grpSpPr>
          <a:xfrm>
            <a:off x="11114151" y="4746875"/>
            <a:ext cx="730351" cy="539500"/>
            <a:chOff x="9105085" y="4273800"/>
            <a:chExt cx="730351" cy="539500"/>
          </a:xfrm>
        </p:grpSpPr>
        <p:cxnSp>
          <p:nvCxnSpPr>
            <p:cNvPr id="90" name="Düz Bağlayıcı 89">
              <a:extLst>
                <a:ext uri="{FF2B5EF4-FFF2-40B4-BE49-F238E27FC236}">
                  <a16:creationId xmlns:a16="http://schemas.microsoft.com/office/drawing/2014/main" id="{D39930AE-BDE1-224E-D83E-6EEE066E13F9}"/>
                </a:ext>
              </a:extLst>
            </p:cNvPr>
            <p:cNvCxnSpPr/>
            <p:nvPr/>
          </p:nvCxnSpPr>
          <p:spPr>
            <a:xfrm>
              <a:off x="9105085" y="4273800"/>
              <a:ext cx="142274" cy="53950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Düz Bağlayıcı 90">
              <a:extLst>
                <a:ext uri="{FF2B5EF4-FFF2-40B4-BE49-F238E27FC236}">
                  <a16:creationId xmlns:a16="http://schemas.microsoft.com/office/drawing/2014/main" id="{C31A8D23-1E84-E0E6-B44D-5676AF3B4F72}"/>
                </a:ext>
              </a:extLst>
            </p:cNvPr>
            <p:cNvCxnSpPr/>
            <p:nvPr/>
          </p:nvCxnSpPr>
          <p:spPr>
            <a:xfrm>
              <a:off x="9237834" y="4806950"/>
              <a:ext cx="597602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Metin kutusu 92">
            <a:extLst>
              <a:ext uri="{FF2B5EF4-FFF2-40B4-BE49-F238E27FC236}">
                <a16:creationId xmlns:a16="http://schemas.microsoft.com/office/drawing/2014/main" id="{369D01FB-38FB-931B-3933-A2E976F07CEB}"/>
              </a:ext>
            </a:extLst>
          </p:cNvPr>
          <p:cNvSpPr txBox="1"/>
          <p:nvPr/>
        </p:nvSpPr>
        <p:spPr>
          <a:xfrm>
            <a:off x="237956" y="2020272"/>
            <a:ext cx="1815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kern="100"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Sunum ve tasarım pratikleri yapılmalı</a:t>
            </a:r>
          </a:p>
        </p:txBody>
      </p:sp>
      <p:sp>
        <p:nvSpPr>
          <p:cNvPr id="94" name="Metin kutusu 93">
            <a:extLst>
              <a:ext uri="{FF2B5EF4-FFF2-40B4-BE49-F238E27FC236}">
                <a16:creationId xmlns:a16="http://schemas.microsoft.com/office/drawing/2014/main" id="{2AB52BFA-3FF5-2737-1A30-55CE7E9E2261}"/>
              </a:ext>
            </a:extLst>
          </p:cNvPr>
          <p:cNvSpPr txBox="1"/>
          <p:nvPr/>
        </p:nvSpPr>
        <p:spPr>
          <a:xfrm>
            <a:off x="1859275" y="850586"/>
            <a:ext cx="2175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kern="100">
                <a:effectLst/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KISS- Keep Is Short Simple (kısa ve basit tut)</a:t>
            </a:r>
            <a:endParaRPr lang="tr-TR" sz="1400" kern="100">
              <a:effectLst/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5" name="Metin kutusu 94">
            <a:extLst>
              <a:ext uri="{FF2B5EF4-FFF2-40B4-BE49-F238E27FC236}">
                <a16:creationId xmlns:a16="http://schemas.microsoft.com/office/drawing/2014/main" id="{8D1D55CF-EA3D-ED0C-3C6B-4B95180E656C}"/>
              </a:ext>
            </a:extLst>
          </p:cNvPr>
          <p:cNvSpPr txBox="1"/>
          <p:nvPr/>
        </p:nvSpPr>
        <p:spPr>
          <a:xfrm>
            <a:off x="4516769" y="1216036"/>
            <a:ext cx="1725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kern="100"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Teknolojik alt yapı kontrolü</a:t>
            </a:r>
          </a:p>
        </p:txBody>
      </p:sp>
      <p:sp>
        <p:nvSpPr>
          <p:cNvPr id="96" name="Metin kutusu 95">
            <a:extLst>
              <a:ext uri="{FF2B5EF4-FFF2-40B4-BE49-F238E27FC236}">
                <a16:creationId xmlns:a16="http://schemas.microsoft.com/office/drawing/2014/main" id="{7F0537EE-A6A5-19DE-9BB2-B9402B9E6360}"/>
              </a:ext>
            </a:extLst>
          </p:cNvPr>
          <p:cNvSpPr txBox="1"/>
          <p:nvPr/>
        </p:nvSpPr>
        <p:spPr>
          <a:xfrm>
            <a:off x="8262460" y="1150521"/>
            <a:ext cx="1204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kern="100">
                <a:effectLst/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20-25 Dk planlanması</a:t>
            </a:r>
          </a:p>
        </p:txBody>
      </p:sp>
      <p:sp>
        <p:nvSpPr>
          <p:cNvPr id="97" name="Metin kutusu 96">
            <a:extLst>
              <a:ext uri="{FF2B5EF4-FFF2-40B4-BE49-F238E27FC236}">
                <a16:creationId xmlns:a16="http://schemas.microsoft.com/office/drawing/2014/main" id="{6B64E5F0-29D0-DB87-4BCB-717A10F05313}"/>
              </a:ext>
            </a:extLst>
          </p:cNvPr>
          <p:cNvSpPr txBox="1"/>
          <p:nvPr/>
        </p:nvSpPr>
        <p:spPr>
          <a:xfrm>
            <a:off x="9944381" y="2025282"/>
            <a:ext cx="1598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kern="100">
                <a:effectLst/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 fazla 3 mesaj</a:t>
            </a:r>
          </a:p>
        </p:txBody>
      </p:sp>
      <p:sp>
        <p:nvSpPr>
          <p:cNvPr id="98" name="Metin kutusu 97">
            <a:extLst>
              <a:ext uri="{FF2B5EF4-FFF2-40B4-BE49-F238E27FC236}">
                <a16:creationId xmlns:a16="http://schemas.microsoft.com/office/drawing/2014/main" id="{E19CC18A-3633-92D2-C5ED-8D8426BE5422}"/>
              </a:ext>
            </a:extLst>
          </p:cNvPr>
          <p:cNvSpPr txBox="1"/>
          <p:nvPr/>
        </p:nvSpPr>
        <p:spPr>
          <a:xfrm>
            <a:off x="10893245" y="5239514"/>
            <a:ext cx="1298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kern="100">
                <a:effectLst/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Yazı tipi seçimi</a:t>
            </a:r>
          </a:p>
        </p:txBody>
      </p:sp>
      <p:sp>
        <p:nvSpPr>
          <p:cNvPr id="99" name="Metin kutusu 98">
            <a:extLst>
              <a:ext uri="{FF2B5EF4-FFF2-40B4-BE49-F238E27FC236}">
                <a16:creationId xmlns:a16="http://schemas.microsoft.com/office/drawing/2014/main" id="{8B7C8A79-6A5B-FEB3-EB1A-D7CE54FCA3D9}"/>
              </a:ext>
            </a:extLst>
          </p:cNvPr>
          <p:cNvSpPr txBox="1"/>
          <p:nvPr/>
        </p:nvSpPr>
        <p:spPr>
          <a:xfrm>
            <a:off x="8740310" y="5266274"/>
            <a:ext cx="1885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kern="100">
                <a:effectLst/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Slaytları özelleştirin</a:t>
            </a:r>
          </a:p>
        </p:txBody>
      </p:sp>
      <p:sp>
        <p:nvSpPr>
          <p:cNvPr id="100" name="Metin kutusu 99">
            <a:extLst>
              <a:ext uri="{FF2B5EF4-FFF2-40B4-BE49-F238E27FC236}">
                <a16:creationId xmlns:a16="http://schemas.microsoft.com/office/drawing/2014/main" id="{4393893B-0834-6BDE-2343-EF428436AE97}"/>
              </a:ext>
            </a:extLst>
          </p:cNvPr>
          <p:cNvSpPr txBox="1"/>
          <p:nvPr/>
        </p:nvSpPr>
        <p:spPr>
          <a:xfrm>
            <a:off x="7036522" y="5807073"/>
            <a:ext cx="1518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kern="100">
                <a:effectLst/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Başlık seçimi</a:t>
            </a:r>
          </a:p>
        </p:txBody>
      </p:sp>
      <p:sp>
        <p:nvSpPr>
          <p:cNvPr id="101" name="Metin kutusu 100">
            <a:extLst>
              <a:ext uri="{FF2B5EF4-FFF2-40B4-BE49-F238E27FC236}">
                <a16:creationId xmlns:a16="http://schemas.microsoft.com/office/drawing/2014/main" id="{B40A49FA-418D-E8D4-E5FB-A3AFE43B6A53}"/>
              </a:ext>
            </a:extLst>
          </p:cNvPr>
          <p:cNvSpPr txBox="1"/>
          <p:nvPr/>
        </p:nvSpPr>
        <p:spPr>
          <a:xfrm>
            <a:off x="3584141" y="6302375"/>
            <a:ext cx="110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kern="100"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Kitle analizi</a:t>
            </a:r>
          </a:p>
        </p:txBody>
      </p:sp>
      <p:sp>
        <p:nvSpPr>
          <p:cNvPr id="102" name="Metin kutusu 101">
            <a:extLst>
              <a:ext uri="{FF2B5EF4-FFF2-40B4-BE49-F238E27FC236}">
                <a16:creationId xmlns:a16="http://schemas.microsoft.com/office/drawing/2014/main" id="{1533C0D0-02BC-FFBC-DD67-8A1E061DFFD9}"/>
              </a:ext>
            </a:extLst>
          </p:cNvPr>
          <p:cNvSpPr txBox="1"/>
          <p:nvPr/>
        </p:nvSpPr>
        <p:spPr>
          <a:xfrm>
            <a:off x="1029476" y="5315881"/>
            <a:ext cx="1844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>
              <a:defRPr sz="1400" kern="100"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tr-TR"/>
              <a:t>Zihin haritalama kullanılmalı</a:t>
            </a:r>
          </a:p>
        </p:txBody>
      </p:sp>
      <p:sp>
        <p:nvSpPr>
          <p:cNvPr id="114" name="Metin kutusu 113">
            <a:extLst>
              <a:ext uri="{FF2B5EF4-FFF2-40B4-BE49-F238E27FC236}">
                <a16:creationId xmlns:a16="http://schemas.microsoft.com/office/drawing/2014/main" id="{CBBBD04F-C373-2B05-2B83-3959BDFEC7C3}"/>
              </a:ext>
            </a:extLst>
          </p:cNvPr>
          <p:cNvSpPr txBox="1"/>
          <p:nvPr/>
        </p:nvSpPr>
        <p:spPr>
          <a:xfrm>
            <a:off x="4304829" y="-20803"/>
            <a:ext cx="3668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kern="100">
                <a:solidFill>
                  <a:schemeClr val="bg2">
                    <a:lumMod val="50000"/>
                  </a:schemeClr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 A V S İ Y E L E R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25FA2147-1DFF-313B-D164-14E981F22DDC}"/>
              </a:ext>
            </a:extLst>
          </p:cNvPr>
          <p:cNvSpPr/>
          <p:nvPr/>
        </p:nvSpPr>
        <p:spPr>
          <a:xfrm>
            <a:off x="4460067" y="580124"/>
            <a:ext cx="253400" cy="253400"/>
          </a:xfrm>
          <a:prstGeom prst="ellipse">
            <a:avLst/>
          </a:prstGeom>
          <a:solidFill>
            <a:srgbClr val="C00000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F32CFB0A-36E8-EC89-AF36-77874C4ABA30}"/>
              </a:ext>
            </a:extLst>
          </p:cNvPr>
          <p:cNvSpPr/>
          <p:nvPr/>
        </p:nvSpPr>
        <p:spPr>
          <a:xfrm>
            <a:off x="4839339" y="580124"/>
            <a:ext cx="253400" cy="253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8133056A-D691-1AAA-7A61-D5BB2F77B486}"/>
              </a:ext>
            </a:extLst>
          </p:cNvPr>
          <p:cNvSpPr/>
          <p:nvPr/>
        </p:nvSpPr>
        <p:spPr>
          <a:xfrm>
            <a:off x="5183567" y="580124"/>
            <a:ext cx="253400" cy="2534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EDA83C8C-4A0A-A254-FFBB-F90D608DF29B}"/>
              </a:ext>
            </a:extLst>
          </p:cNvPr>
          <p:cNvSpPr/>
          <p:nvPr/>
        </p:nvSpPr>
        <p:spPr>
          <a:xfrm>
            <a:off x="5527795" y="580124"/>
            <a:ext cx="253400" cy="2534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7C2F067B-37CF-5433-39C2-6C01C07A095F}"/>
              </a:ext>
            </a:extLst>
          </p:cNvPr>
          <p:cNvSpPr/>
          <p:nvPr/>
        </p:nvSpPr>
        <p:spPr>
          <a:xfrm>
            <a:off x="5855666" y="580124"/>
            <a:ext cx="253400" cy="253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A2E67007-8DF8-AB56-A294-D92D4A89A359}"/>
              </a:ext>
            </a:extLst>
          </p:cNvPr>
          <p:cNvSpPr/>
          <p:nvPr/>
        </p:nvSpPr>
        <p:spPr>
          <a:xfrm>
            <a:off x="6184590" y="580124"/>
            <a:ext cx="253400" cy="25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FF90930D-5BD3-3177-6342-89B0DB36CB06}"/>
              </a:ext>
            </a:extLst>
          </p:cNvPr>
          <p:cNvSpPr/>
          <p:nvPr/>
        </p:nvSpPr>
        <p:spPr>
          <a:xfrm>
            <a:off x="6513514" y="580124"/>
            <a:ext cx="253400" cy="2534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1A81858D-28F1-3434-5811-804F563621B7}"/>
              </a:ext>
            </a:extLst>
          </p:cNvPr>
          <p:cNvSpPr/>
          <p:nvPr/>
        </p:nvSpPr>
        <p:spPr>
          <a:xfrm>
            <a:off x="6842438" y="580124"/>
            <a:ext cx="253400" cy="253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3AD4BD10-4A83-2BFB-6535-A73C449D58E6}"/>
              </a:ext>
            </a:extLst>
          </p:cNvPr>
          <p:cNvSpPr/>
          <p:nvPr/>
        </p:nvSpPr>
        <p:spPr>
          <a:xfrm>
            <a:off x="7187133" y="580124"/>
            <a:ext cx="253400" cy="25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95699B13-D408-BB3F-E891-E32C1E8AFE70}"/>
              </a:ext>
            </a:extLst>
          </p:cNvPr>
          <p:cNvSpPr/>
          <p:nvPr/>
        </p:nvSpPr>
        <p:spPr>
          <a:xfrm>
            <a:off x="7587910" y="563852"/>
            <a:ext cx="253400" cy="253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grpSp>
        <p:nvGrpSpPr>
          <p:cNvPr id="56" name="Grup 55">
            <a:extLst>
              <a:ext uri="{FF2B5EF4-FFF2-40B4-BE49-F238E27FC236}">
                <a16:creationId xmlns:a16="http://schemas.microsoft.com/office/drawing/2014/main" id="{6C7A80E5-5E9F-E2B4-2243-33DA1998BC7E}"/>
              </a:ext>
            </a:extLst>
          </p:cNvPr>
          <p:cNvGrpSpPr/>
          <p:nvPr/>
        </p:nvGrpSpPr>
        <p:grpSpPr>
          <a:xfrm>
            <a:off x="2569890" y="1341949"/>
            <a:ext cx="982981" cy="435651"/>
            <a:chOff x="971592" y="2027104"/>
            <a:chExt cx="659773" cy="436551"/>
          </a:xfrm>
        </p:grpSpPr>
        <p:cxnSp>
          <p:nvCxnSpPr>
            <p:cNvPr id="57" name="Düz Bağlayıcı 56">
              <a:extLst>
                <a:ext uri="{FF2B5EF4-FFF2-40B4-BE49-F238E27FC236}">
                  <a16:creationId xmlns:a16="http://schemas.microsoft.com/office/drawing/2014/main" id="{8EF600C0-1914-F6C3-9207-84D876B9F4F4}"/>
                </a:ext>
              </a:extLst>
            </p:cNvPr>
            <p:cNvCxnSpPr/>
            <p:nvPr/>
          </p:nvCxnSpPr>
          <p:spPr>
            <a:xfrm>
              <a:off x="1371060" y="2027104"/>
              <a:ext cx="260305" cy="436551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Düz Bağlayıcı 57">
              <a:extLst>
                <a:ext uri="{FF2B5EF4-FFF2-40B4-BE49-F238E27FC236}">
                  <a16:creationId xmlns:a16="http://schemas.microsoft.com/office/drawing/2014/main" id="{E5F8D1D7-379D-AA08-BEB2-975E8D5E6A68}"/>
                </a:ext>
              </a:extLst>
            </p:cNvPr>
            <p:cNvCxnSpPr/>
            <p:nvPr/>
          </p:nvCxnSpPr>
          <p:spPr>
            <a:xfrm>
              <a:off x="971592" y="2031876"/>
              <a:ext cx="405860" cy="0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up 48">
            <a:extLst>
              <a:ext uri="{FF2B5EF4-FFF2-40B4-BE49-F238E27FC236}">
                <a16:creationId xmlns:a16="http://schemas.microsoft.com/office/drawing/2014/main" id="{CF27A70A-D02C-012D-0B6B-AB2A2E3250BE}"/>
              </a:ext>
            </a:extLst>
          </p:cNvPr>
          <p:cNvGrpSpPr/>
          <p:nvPr/>
        </p:nvGrpSpPr>
        <p:grpSpPr>
          <a:xfrm>
            <a:off x="911965" y="2509704"/>
            <a:ext cx="654481" cy="436551"/>
            <a:chOff x="976884" y="2027104"/>
            <a:chExt cx="654481" cy="436551"/>
          </a:xfrm>
        </p:grpSpPr>
        <p:cxnSp>
          <p:nvCxnSpPr>
            <p:cNvPr id="44" name="Düz Bağlayıcı 43">
              <a:extLst>
                <a:ext uri="{FF2B5EF4-FFF2-40B4-BE49-F238E27FC236}">
                  <a16:creationId xmlns:a16="http://schemas.microsoft.com/office/drawing/2014/main" id="{13310DAE-558C-7DFB-5719-3DA5F40851DB}"/>
                </a:ext>
              </a:extLst>
            </p:cNvPr>
            <p:cNvCxnSpPr/>
            <p:nvPr/>
          </p:nvCxnSpPr>
          <p:spPr>
            <a:xfrm>
              <a:off x="1371060" y="2027104"/>
              <a:ext cx="260305" cy="436551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Düz Bağlayıcı 44">
              <a:extLst>
                <a:ext uri="{FF2B5EF4-FFF2-40B4-BE49-F238E27FC236}">
                  <a16:creationId xmlns:a16="http://schemas.microsoft.com/office/drawing/2014/main" id="{17D9D1EF-29F0-DFFD-744F-2DF5F91FAFA6}"/>
                </a:ext>
              </a:extLst>
            </p:cNvPr>
            <p:cNvCxnSpPr/>
            <p:nvPr/>
          </p:nvCxnSpPr>
          <p:spPr>
            <a:xfrm>
              <a:off x="976884" y="2034247"/>
              <a:ext cx="40586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up 54">
            <a:extLst>
              <a:ext uri="{FF2B5EF4-FFF2-40B4-BE49-F238E27FC236}">
                <a16:creationId xmlns:a16="http://schemas.microsoft.com/office/drawing/2014/main" id="{994A98B4-C054-E1E8-4F34-6B72B588082D}"/>
              </a:ext>
            </a:extLst>
          </p:cNvPr>
          <p:cNvGrpSpPr/>
          <p:nvPr/>
        </p:nvGrpSpPr>
        <p:grpSpPr>
          <a:xfrm>
            <a:off x="1578351" y="4843256"/>
            <a:ext cx="781732" cy="495525"/>
            <a:chOff x="1563899" y="4428900"/>
            <a:chExt cx="781732" cy="495525"/>
          </a:xfrm>
        </p:grpSpPr>
        <p:cxnSp>
          <p:nvCxnSpPr>
            <p:cNvPr id="51" name="Düz Bağlayıcı 50">
              <a:extLst>
                <a:ext uri="{FF2B5EF4-FFF2-40B4-BE49-F238E27FC236}">
                  <a16:creationId xmlns:a16="http://schemas.microsoft.com/office/drawing/2014/main" id="{F21226DA-06A6-12F5-9097-116C0EADBD06}"/>
                </a:ext>
              </a:extLst>
            </p:cNvPr>
            <p:cNvCxnSpPr/>
            <p:nvPr/>
          </p:nvCxnSpPr>
          <p:spPr>
            <a:xfrm flipH="1">
              <a:off x="2137653" y="4428900"/>
              <a:ext cx="207978" cy="495525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Düz Bağlayıcı 51">
              <a:extLst>
                <a:ext uri="{FF2B5EF4-FFF2-40B4-BE49-F238E27FC236}">
                  <a16:creationId xmlns:a16="http://schemas.microsoft.com/office/drawing/2014/main" id="{E2620EA6-C0F9-AA8A-AF86-C5C72461C588}"/>
                </a:ext>
              </a:extLst>
            </p:cNvPr>
            <p:cNvCxnSpPr/>
            <p:nvPr/>
          </p:nvCxnSpPr>
          <p:spPr>
            <a:xfrm flipH="1">
              <a:off x="1563899" y="4917282"/>
              <a:ext cx="585659" cy="0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6357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5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9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0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1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1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1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10750"/>
                            </p:stCondLst>
                            <p:childTnLst>
                              <p:par>
                                <p:cTn id="1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1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11750"/>
                            </p:stCondLst>
                            <p:childTnLst>
                              <p:par>
                                <p:cTn id="1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 nodeType="afterGroup">
                            <p:stCondLst>
                              <p:cond delay="14250"/>
                            </p:stCondLst>
                            <p:childTnLst>
                              <p:par>
                                <p:cTn id="1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14750"/>
                            </p:stCondLst>
                            <p:childTnLst>
                              <p:par>
                                <p:cTn id="1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15250"/>
                            </p:stCondLst>
                            <p:childTnLst>
                              <p:par>
                                <p:cTn id="1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9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2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2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 nodeType="afterGroup">
                            <p:stCondLst>
                              <p:cond delay="17750"/>
                            </p:stCondLst>
                            <p:childTnLst>
                              <p:par>
                                <p:cTn id="2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 nodeType="afterGroup">
                            <p:stCondLst>
                              <p:cond delay="18250"/>
                            </p:stCondLst>
                            <p:childTnLst>
                              <p:par>
                                <p:cTn id="2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 nodeType="afterGroup">
                            <p:stCondLst>
                              <p:cond delay="18750"/>
                            </p:stCondLst>
                            <p:childTnLst>
                              <p:par>
                                <p:cTn id="2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1"/>
      <p:bldP spid="95" grpId="2"/>
      <p:bldP spid="96" grpId="3"/>
      <p:bldP spid="97" grpId="4"/>
      <p:bldP spid="98" grpId="5"/>
      <p:bldP spid="99" grpId="6"/>
      <p:bldP spid="100" grpId="7"/>
      <p:bldP spid="101" grpId="8"/>
      <p:bldP spid="102" grpId="9"/>
      <p:bldP spid="114" grpId="10"/>
      <p:bldP spid="118" grpId="11"/>
      <p:bldP spid="119" grpId="12"/>
      <p:bldP spid="120" grpId="13"/>
      <p:bldP spid="121" grpId="14"/>
      <p:bldP spid="122" grpId="15"/>
      <p:bldP spid="123" grpId="16"/>
      <p:bldP spid="124" grpId="17"/>
      <p:bldP spid="125" grpId="18"/>
      <p:bldP spid="126" grpId="19"/>
      <p:bldP spid="129" grpId="2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75BF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up 1">
            <a:extLst>
              <a:ext uri="{FF2B5EF4-FFF2-40B4-BE49-F238E27FC236}">
                <a16:creationId xmlns:a16="http://schemas.microsoft.com/office/drawing/2014/main" id="{DE52F296-2012-7F3B-FD7A-EB332B992D6F}"/>
              </a:ext>
            </a:extLst>
          </p:cNvPr>
          <p:cNvGrpSpPr/>
          <p:nvPr/>
        </p:nvGrpSpPr>
        <p:grpSpPr>
          <a:xfrm>
            <a:off x="401762" y="7794284"/>
            <a:ext cx="1969724" cy="1720827"/>
            <a:chOff x="1239589" y="4040900"/>
            <a:chExt cx="1969724" cy="1720827"/>
          </a:xfrm>
        </p:grpSpPr>
        <p:pic>
          <p:nvPicPr>
            <p:cNvPr id="31" name="Grafik 30" descr="Kontrol listesi düz dolguyla">
              <a:extLst>
                <a:ext uri="{FF2B5EF4-FFF2-40B4-BE49-F238E27FC236}">
                  <a16:creationId xmlns:a16="http://schemas.microsoft.com/office/drawing/2014/main" id="{E33B1EB8-9C40-036C-2B56-11C691422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38405" y="4040900"/>
              <a:ext cx="1136052" cy="1136052"/>
            </a:xfrm>
            <a:prstGeom prst="rect">
              <a:avLst/>
            </a:prstGeom>
          </p:spPr>
        </p:pic>
        <p:sp>
          <p:nvSpPr>
            <p:cNvPr id="32" name="Metin kutusu 31">
              <a:extLst>
                <a:ext uri="{FF2B5EF4-FFF2-40B4-BE49-F238E27FC236}">
                  <a16:creationId xmlns:a16="http://schemas.microsoft.com/office/drawing/2014/main" id="{6018FB40-7C95-0AE4-13B2-77A880BDA0B4}"/>
                </a:ext>
              </a:extLst>
            </p:cNvPr>
            <p:cNvSpPr txBox="1"/>
            <p:nvPr/>
          </p:nvSpPr>
          <p:spPr>
            <a:xfrm>
              <a:off x="1239589" y="5176952"/>
              <a:ext cx="19697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3200" b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PLANLA</a:t>
              </a:r>
              <a:endParaRPr lang="tr-TR" sz="2500" b="1">
                <a:latin typeface="Open Sans" pitchFamily="34" charset="0"/>
                <a:ea typeface="Open Sans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Grup 2">
            <a:extLst>
              <a:ext uri="{FF2B5EF4-FFF2-40B4-BE49-F238E27FC236}">
                <a16:creationId xmlns:a16="http://schemas.microsoft.com/office/drawing/2014/main" id="{56FB66A7-96B0-9589-A427-1EA64AD2C9D1}"/>
              </a:ext>
            </a:extLst>
          </p:cNvPr>
          <p:cNvGrpSpPr/>
          <p:nvPr/>
        </p:nvGrpSpPr>
        <p:grpSpPr>
          <a:xfrm>
            <a:off x="2102252" y="-2391828"/>
            <a:ext cx="3240523" cy="2106380"/>
            <a:chOff x="2453154" y="2016104"/>
            <a:chExt cx="3240523" cy="2106380"/>
          </a:xfrm>
        </p:grpSpPr>
        <p:pic>
          <p:nvPicPr>
            <p:cNvPr id="29" name="Grafik 28" descr="Kum Saati 60% düz dolguyla">
              <a:extLst>
                <a:ext uri="{FF2B5EF4-FFF2-40B4-BE49-F238E27FC236}">
                  <a16:creationId xmlns:a16="http://schemas.microsoft.com/office/drawing/2014/main" id="{57232E92-5B89-4BA5-EF15-152FB724B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34806" y="2016104"/>
              <a:ext cx="1077218" cy="1077218"/>
            </a:xfrm>
            <a:prstGeom prst="rect">
              <a:avLst/>
            </a:prstGeom>
          </p:spPr>
        </p:pic>
        <p:sp>
          <p:nvSpPr>
            <p:cNvPr id="33" name="Metin kutusu 32">
              <a:extLst>
                <a:ext uri="{FF2B5EF4-FFF2-40B4-BE49-F238E27FC236}">
                  <a16:creationId xmlns:a16="http://schemas.microsoft.com/office/drawing/2014/main" id="{C1626A8A-7FE2-ADF8-4C09-5DB74A60CD88}"/>
                </a:ext>
              </a:extLst>
            </p:cNvPr>
            <p:cNvSpPr txBox="1"/>
            <p:nvPr/>
          </p:nvSpPr>
          <p:spPr>
            <a:xfrm>
              <a:off x="2453154" y="3045266"/>
              <a:ext cx="32405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3200" b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TASARIMA ZAMAN AYIR </a:t>
              </a:r>
            </a:p>
          </p:txBody>
        </p:sp>
      </p:grpSp>
      <p:grpSp>
        <p:nvGrpSpPr>
          <p:cNvPr id="5" name="Grup 4">
            <a:extLst>
              <a:ext uri="{FF2B5EF4-FFF2-40B4-BE49-F238E27FC236}">
                <a16:creationId xmlns:a16="http://schemas.microsoft.com/office/drawing/2014/main" id="{E4CC2D3C-F8B6-6C73-31DD-006E8DB8B40A}"/>
              </a:ext>
            </a:extLst>
          </p:cNvPr>
          <p:cNvGrpSpPr/>
          <p:nvPr/>
        </p:nvGrpSpPr>
        <p:grpSpPr>
          <a:xfrm>
            <a:off x="4656620" y="8034443"/>
            <a:ext cx="2767314" cy="1521154"/>
            <a:chOff x="5004075" y="4264355"/>
            <a:chExt cx="2767314" cy="1521154"/>
          </a:xfrm>
        </p:grpSpPr>
        <p:pic>
          <p:nvPicPr>
            <p:cNvPr id="27" name="Grafik 26" descr="Sınıf düz dolguyla">
              <a:extLst>
                <a:ext uri="{FF2B5EF4-FFF2-40B4-BE49-F238E27FC236}">
                  <a16:creationId xmlns:a16="http://schemas.microsoft.com/office/drawing/2014/main" id="{17DFE08B-A822-CCE4-4AA1-42155A128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807239" y="4264355"/>
              <a:ext cx="889277" cy="889277"/>
            </a:xfrm>
            <a:prstGeom prst="rect">
              <a:avLst/>
            </a:prstGeom>
          </p:spPr>
        </p:pic>
        <p:sp>
          <p:nvSpPr>
            <p:cNvPr id="34" name="Metin kutusu 33">
              <a:extLst>
                <a:ext uri="{FF2B5EF4-FFF2-40B4-BE49-F238E27FC236}">
                  <a16:creationId xmlns:a16="http://schemas.microsoft.com/office/drawing/2014/main" id="{96B8136B-7F97-D411-FE70-E0D5ABA57C3A}"/>
                </a:ext>
              </a:extLst>
            </p:cNvPr>
            <p:cNvSpPr txBox="1"/>
            <p:nvPr/>
          </p:nvSpPr>
          <p:spPr>
            <a:xfrm>
              <a:off x="5004075" y="5200734"/>
              <a:ext cx="2767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3200" b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PRATİK YAP </a:t>
              </a:r>
            </a:p>
          </p:txBody>
        </p:sp>
      </p:grpSp>
      <p:grpSp>
        <p:nvGrpSpPr>
          <p:cNvPr id="4" name="Grup 3">
            <a:extLst>
              <a:ext uri="{FF2B5EF4-FFF2-40B4-BE49-F238E27FC236}">
                <a16:creationId xmlns:a16="http://schemas.microsoft.com/office/drawing/2014/main" id="{FDD305AC-07D5-25ED-896C-A204CAAE6B37}"/>
              </a:ext>
            </a:extLst>
          </p:cNvPr>
          <p:cNvGrpSpPr/>
          <p:nvPr/>
        </p:nvGrpSpPr>
        <p:grpSpPr>
          <a:xfrm>
            <a:off x="7052009" y="-2181117"/>
            <a:ext cx="2767314" cy="1723549"/>
            <a:chOff x="7179899" y="1705451"/>
            <a:chExt cx="2767314" cy="1723549"/>
          </a:xfrm>
        </p:grpSpPr>
        <p:pic>
          <p:nvPicPr>
            <p:cNvPr id="25" name="Grafik 24" descr="Jimnastikçi: Yer hareketleri düz dolguyla">
              <a:extLst>
                <a:ext uri="{FF2B5EF4-FFF2-40B4-BE49-F238E27FC236}">
                  <a16:creationId xmlns:a16="http://schemas.microsoft.com/office/drawing/2014/main" id="{8126E0C3-80A7-5A5D-7D7F-7283C684E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142731" y="1705451"/>
              <a:ext cx="1077218" cy="1077218"/>
            </a:xfrm>
            <a:prstGeom prst="rect">
              <a:avLst/>
            </a:prstGeom>
          </p:spPr>
        </p:pic>
        <p:sp>
          <p:nvSpPr>
            <p:cNvPr id="35" name="Metin kutusu 34">
              <a:extLst>
                <a:ext uri="{FF2B5EF4-FFF2-40B4-BE49-F238E27FC236}">
                  <a16:creationId xmlns:a16="http://schemas.microsoft.com/office/drawing/2014/main" id="{AC0BBF7B-2D0F-375A-4B49-B553344E60CD}"/>
                </a:ext>
              </a:extLst>
            </p:cNvPr>
            <p:cNvSpPr txBox="1"/>
            <p:nvPr/>
          </p:nvSpPr>
          <p:spPr>
            <a:xfrm>
              <a:off x="7179899" y="2782669"/>
              <a:ext cx="27673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3600" b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ESNEK OL </a:t>
              </a:r>
            </a:p>
          </p:txBody>
        </p:sp>
      </p:grpSp>
      <p:grpSp>
        <p:nvGrpSpPr>
          <p:cNvPr id="6" name="Grup 5">
            <a:extLst>
              <a:ext uri="{FF2B5EF4-FFF2-40B4-BE49-F238E27FC236}">
                <a16:creationId xmlns:a16="http://schemas.microsoft.com/office/drawing/2014/main" id="{DAB6FCC5-8568-D92C-2BAE-FA08028A0F42}"/>
              </a:ext>
            </a:extLst>
          </p:cNvPr>
          <p:cNvGrpSpPr/>
          <p:nvPr/>
        </p:nvGrpSpPr>
        <p:grpSpPr>
          <a:xfrm>
            <a:off x="8553450" y="7605789"/>
            <a:ext cx="3638550" cy="2178791"/>
            <a:chOff x="8609173" y="3852939"/>
            <a:chExt cx="3638550" cy="2178791"/>
          </a:xfrm>
        </p:grpSpPr>
        <p:pic>
          <p:nvPicPr>
            <p:cNvPr id="23" name="Grafik 22" descr="Maytap düz dolguyla">
              <a:extLst>
                <a:ext uri="{FF2B5EF4-FFF2-40B4-BE49-F238E27FC236}">
                  <a16:creationId xmlns:a16="http://schemas.microsoft.com/office/drawing/2014/main" id="{610809E8-F410-BB34-E27B-259FB53C8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889839" y="3852939"/>
              <a:ext cx="1077218" cy="1077218"/>
            </a:xfrm>
            <a:prstGeom prst="rect">
              <a:avLst/>
            </a:prstGeom>
          </p:spPr>
        </p:pic>
        <p:sp>
          <p:nvSpPr>
            <p:cNvPr id="36" name="Metin kutusu 35">
              <a:extLst>
                <a:ext uri="{FF2B5EF4-FFF2-40B4-BE49-F238E27FC236}">
                  <a16:creationId xmlns:a16="http://schemas.microsoft.com/office/drawing/2014/main" id="{C4BE4968-F1D6-FBBE-F0E9-046606F2EFE0}"/>
                </a:ext>
              </a:extLst>
            </p:cNvPr>
            <p:cNvSpPr txBox="1"/>
            <p:nvPr/>
          </p:nvSpPr>
          <p:spPr>
            <a:xfrm>
              <a:off x="8609173" y="4954512"/>
              <a:ext cx="36385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3200" b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TEHLİKELERDEN KAÇIN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33687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06 2.96296E-06 L 0.00196 -0.4956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2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06 -1.11111E-06 L -0.00065 0.47708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23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2.59259E-06 L 0.00469 -0.49838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" y="-2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06 1.11111E-06 L -0.00274 0.48264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2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06 -4.07407E-06 L -0.00078 -0.50138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25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Resim 5" descr="hava taşıtı, taşımak, nakletmek, balon, sıcak hava balonu içeren bir resim&#10;&#10;Açıklama otomatik olarak oluşturuldu">
            <a:extLst>
              <a:ext uri="{FF2B5EF4-FFF2-40B4-BE49-F238E27FC236}">
                <a16:creationId xmlns:a16="http://schemas.microsoft.com/office/drawing/2014/main" id="{55DDB617-97A4-38EC-D5FC-4C222FD2E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" b="45"/>
          <a:stretch>
            <a:fillRect/>
          </a:stretch>
        </p:blipFill>
        <p:spPr>
          <a:xfrm>
            <a:off x="626534" y="0"/>
            <a:ext cx="10938932" cy="4895850"/>
          </a:xfrm>
          <a:prstGeom prst="rect">
            <a:avLst/>
          </a:prstGeom>
        </p:spPr>
      </p:pic>
      <p:pic>
        <p:nvPicPr>
          <p:cNvPr id="13" name="Resim 12" descr="dış mekan, gökyüzü, su, bulut içeren bir resim&#10;&#10;Açıklama otomatik olarak oluşturuldu">
            <a:extLst>
              <a:ext uri="{FF2B5EF4-FFF2-40B4-BE49-F238E27FC236}">
                <a16:creationId xmlns:a16="http://schemas.microsoft.com/office/drawing/2014/main" id="{C35F6BED-DF0F-066A-B5B3-194FF52BAD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0000" y="749513"/>
            <a:ext cx="10029371" cy="5358973"/>
          </a:xfrm>
          <a:prstGeom prst="rect">
            <a:avLst/>
          </a:prstGeom>
        </p:spPr>
      </p:pic>
      <p:sp>
        <p:nvSpPr>
          <p:cNvPr id="4" name="Serbest Form: Şekil 3">
            <a:extLst>
              <a:ext uri="{FF2B5EF4-FFF2-40B4-BE49-F238E27FC236}">
                <a16:creationId xmlns:a16="http://schemas.microsoft.com/office/drawing/2014/main" id="{5DF4982E-BBFE-E0ED-A836-40541268914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rect l="l" t="t" r="r" b="b"/>
            <a:pathLst>
              <a:path w="12192000" h="6858000">
                <a:moveTo>
                  <a:pt x="8705035" y="2962712"/>
                </a:moveTo>
                <a:lnTo>
                  <a:pt x="8755758" y="2962712"/>
                </a:lnTo>
                <a:cubicBezTo>
                  <a:pt x="8773902" y="2962712"/>
                  <a:pt x="8786274" y="2969310"/>
                  <a:pt x="8792872" y="2982507"/>
                </a:cubicBezTo>
                <a:cubicBezTo>
                  <a:pt x="8799470" y="2995702"/>
                  <a:pt x="8802768" y="3023538"/>
                  <a:pt x="8802768" y="3066013"/>
                </a:cubicBezTo>
                <a:cubicBezTo>
                  <a:pt x="8802768" y="3131581"/>
                  <a:pt x="8787717" y="3164365"/>
                  <a:pt x="8757613" y="3164365"/>
                </a:cubicBezTo>
                <a:lnTo>
                  <a:pt x="8705035" y="3164365"/>
                </a:lnTo>
                <a:close/>
                <a:moveTo>
                  <a:pt x="5933260" y="2962712"/>
                </a:moveTo>
                <a:lnTo>
                  <a:pt x="5983983" y="2962712"/>
                </a:lnTo>
                <a:cubicBezTo>
                  <a:pt x="6002127" y="2962712"/>
                  <a:pt x="6014499" y="2969310"/>
                  <a:pt x="6021097" y="2982507"/>
                </a:cubicBezTo>
                <a:cubicBezTo>
                  <a:pt x="6027695" y="2995702"/>
                  <a:pt x="6030994" y="3023538"/>
                  <a:pt x="6030994" y="3066013"/>
                </a:cubicBezTo>
                <a:cubicBezTo>
                  <a:pt x="6030994" y="3131581"/>
                  <a:pt x="6015942" y="3164365"/>
                  <a:pt x="5985839" y="3164365"/>
                </a:cubicBezTo>
                <a:lnTo>
                  <a:pt x="5933260" y="3164365"/>
                </a:lnTo>
                <a:close/>
                <a:moveTo>
                  <a:pt x="7473836" y="2951578"/>
                </a:moveTo>
                <a:lnTo>
                  <a:pt x="7497961" y="2951578"/>
                </a:lnTo>
                <a:cubicBezTo>
                  <a:pt x="7527652" y="2951578"/>
                  <a:pt x="7547342" y="2956836"/>
                  <a:pt x="7557034" y="2967352"/>
                </a:cubicBezTo>
                <a:cubicBezTo>
                  <a:pt x="7566724" y="2977867"/>
                  <a:pt x="7571569" y="3001270"/>
                  <a:pt x="7571569" y="3037559"/>
                </a:cubicBezTo>
                <a:lnTo>
                  <a:pt x="7571569" y="3599218"/>
                </a:lnTo>
                <a:cubicBezTo>
                  <a:pt x="7571569" y="3637981"/>
                  <a:pt x="7551570" y="3657363"/>
                  <a:pt x="7511568" y="3657363"/>
                </a:cubicBezTo>
                <a:lnTo>
                  <a:pt x="7473836" y="3657363"/>
                </a:lnTo>
                <a:close/>
                <a:moveTo>
                  <a:pt x="9445613" y="2761059"/>
                </a:moveTo>
                <a:lnTo>
                  <a:pt x="9445613" y="3849737"/>
                </a:lnTo>
                <a:lnTo>
                  <a:pt x="9642318" y="3849737"/>
                </a:lnTo>
                <a:lnTo>
                  <a:pt x="9642318" y="3065394"/>
                </a:lnTo>
                <a:lnTo>
                  <a:pt x="9774690" y="3849737"/>
                </a:lnTo>
                <a:lnTo>
                  <a:pt x="9970158" y="3849737"/>
                </a:lnTo>
                <a:lnTo>
                  <a:pt x="10095108" y="3065394"/>
                </a:lnTo>
                <a:lnTo>
                  <a:pt x="10095108" y="3849737"/>
                </a:lnTo>
                <a:lnTo>
                  <a:pt x="10294287" y="3849737"/>
                </a:lnTo>
                <a:lnTo>
                  <a:pt x="10294287" y="2761059"/>
                </a:lnTo>
                <a:lnTo>
                  <a:pt x="9959642" y="2761059"/>
                </a:lnTo>
                <a:lnTo>
                  <a:pt x="9868713" y="3424782"/>
                </a:lnTo>
                <a:lnTo>
                  <a:pt x="9777165" y="2761059"/>
                </a:lnTo>
                <a:close/>
                <a:moveTo>
                  <a:pt x="9111866" y="2761059"/>
                </a:moveTo>
                <a:lnTo>
                  <a:pt x="9111866" y="3849737"/>
                </a:lnTo>
                <a:lnTo>
                  <a:pt x="9322178" y="3849737"/>
                </a:lnTo>
                <a:lnTo>
                  <a:pt x="9322178" y="2761059"/>
                </a:lnTo>
                <a:close/>
                <a:moveTo>
                  <a:pt x="8483588" y="2761059"/>
                </a:moveTo>
                <a:lnTo>
                  <a:pt x="8483588" y="3849737"/>
                </a:lnTo>
                <a:lnTo>
                  <a:pt x="8703798" y="3849737"/>
                </a:lnTo>
                <a:lnTo>
                  <a:pt x="8703798" y="3353028"/>
                </a:lnTo>
                <a:cubicBezTo>
                  <a:pt x="8732664" y="3353028"/>
                  <a:pt x="8753592" y="3356842"/>
                  <a:pt x="8766582" y="3364471"/>
                </a:cubicBezTo>
                <a:cubicBezTo>
                  <a:pt x="8779572" y="3372100"/>
                  <a:pt x="8786067" y="3391792"/>
                  <a:pt x="8786067" y="3423545"/>
                </a:cubicBezTo>
                <a:lnTo>
                  <a:pt x="8786067" y="3849737"/>
                </a:lnTo>
                <a:lnTo>
                  <a:pt x="9000710" y="3849737"/>
                </a:lnTo>
                <a:lnTo>
                  <a:pt x="9000710" y="3437772"/>
                </a:lnTo>
                <a:cubicBezTo>
                  <a:pt x="9000710" y="3394884"/>
                  <a:pt x="8993803" y="3359935"/>
                  <a:pt x="8979988" y="3332925"/>
                </a:cubicBezTo>
                <a:cubicBezTo>
                  <a:pt x="8966174" y="3305914"/>
                  <a:pt x="8942152" y="3288903"/>
                  <a:pt x="8907925" y="3281893"/>
                </a:cubicBezTo>
                <a:cubicBezTo>
                  <a:pt x="8949575" y="3268284"/>
                  <a:pt x="8977926" y="3243748"/>
                  <a:pt x="8992978" y="3208283"/>
                </a:cubicBezTo>
                <a:cubicBezTo>
                  <a:pt x="9008030" y="3172819"/>
                  <a:pt x="9015556" y="3125395"/>
                  <a:pt x="9015556" y="3066013"/>
                </a:cubicBezTo>
                <a:cubicBezTo>
                  <a:pt x="9015556" y="3004569"/>
                  <a:pt x="9010710" y="2951063"/>
                  <a:pt x="9001019" y="2905495"/>
                </a:cubicBezTo>
                <a:cubicBezTo>
                  <a:pt x="8991328" y="2859927"/>
                  <a:pt x="8972256" y="2824462"/>
                  <a:pt x="8943802" y="2799101"/>
                </a:cubicBezTo>
                <a:cubicBezTo>
                  <a:pt x="8915348" y="2773740"/>
                  <a:pt x="8873285" y="2761059"/>
                  <a:pt x="8817614" y="2761059"/>
                </a:cubicBezTo>
                <a:close/>
                <a:moveTo>
                  <a:pt x="7921613" y="2761059"/>
                </a:moveTo>
                <a:lnTo>
                  <a:pt x="7921613" y="3849737"/>
                </a:lnTo>
                <a:lnTo>
                  <a:pt x="8371311" y="3849737"/>
                </a:lnTo>
                <a:lnTo>
                  <a:pt x="8371311" y="3637569"/>
                </a:lnTo>
                <a:lnTo>
                  <a:pt x="8143060" y="3637569"/>
                </a:lnTo>
                <a:lnTo>
                  <a:pt x="8143060" y="3388286"/>
                </a:lnTo>
                <a:lnTo>
                  <a:pt x="8348424" y="3388286"/>
                </a:lnTo>
                <a:lnTo>
                  <a:pt x="8348424" y="3183541"/>
                </a:lnTo>
                <a:lnTo>
                  <a:pt x="8143060" y="3183541"/>
                </a:lnTo>
                <a:lnTo>
                  <a:pt x="8143060" y="2971372"/>
                </a:lnTo>
                <a:lnTo>
                  <a:pt x="8357084" y="2971372"/>
                </a:lnTo>
                <a:lnTo>
                  <a:pt x="8357084" y="2761059"/>
                </a:lnTo>
                <a:close/>
                <a:moveTo>
                  <a:pt x="7254864" y="2761059"/>
                </a:moveTo>
                <a:lnTo>
                  <a:pt x="7254864" y="3849737"/>
                </a:lnTo>
                <a:lnTo>
                  <a:pt x="7546827" y="3849737"/>
                </a:lnTo>
                <a:cubicBezTo>
                  <a:pt x="7637138" y="3849737"/>
                  <a:pt x="7700335" y="3821695"/>
                  <a:pt x="7736418" y="3765612"/>
                </a:cubicBezTo>
                <a:cubicBezTo>
                  <a:pt x="7772501" y="3709529"/>
                  <a:pt x="7790543" y="3629940"/>
                  <a:pt x="7790543" y="3526845"/>
                </a:cubicBezTo>
                <a:lnTo>
                  <a:pt x="7790543" y="3017146"/>
                </a:lnTo>
                <a:cubicBezTo>
                  <a:pt x="7790543" y="2933433"/>
                  <a:pt x="7770748" y="2869824"/>
                  <a:pt x="7731160" y="2826318"/>
                </a:cubicBezTo>
                <a:cubicBezTo>
                  <a:pt x="7691572" y="2782813"/>
                  <a:pt x="7632602" y="2761059"/>
                  <a:pt x="7554250" y="2761059"/>
                </a:cubicBezTo>
                <a:close/>
                <a:moveTo>
                  <a:pt x="6692889" y="2761059"/>
                </a:moveTo>
                <a:lnTo>
                  <a:pt x="6692889" y="3849737"/>
                </a:lnTo>
                <a:lnTo>
                  <a:pt x="7142586" y="3849737"/>
                </a:lnTo>
                <a:lnTo>
                  <a:pt x="7142586" y="3637569"/>
                </a:lnTo>
                <a:lnTo>
                  <a:pt x="6914336" y="3637569"/>
                </a:lnTo>
                <a:lnTo>
                  <a:pt x="6914336" y="3388286"/>
                </a:lnTo>
                <a:lnTo>
                  <a:pt x="7119699" y="3388286"/>
                </a:lnTo>
                <a:lnTo>
                  <a:pt x="7119699" y="3183541"/>
                </a:lnTo>
                <a:lnTo>
                  <a:pt x="6914336" y="3183541"/>
                </a:lnTo>
                <a:lnTo>
                  <a:pt x="6914336" y="2971372"/>
                </a:lnTo>
                <a:lnTo>
                  <a:pt x="7128359" y="2971372"/>
                </a:lnTo>
                <a:lnTo>
                  <a:pt x="7128359" y="2761059"/>
                </a:lnTo>
                <a:close/>
                <a:moveTo>
                  <a:pt x="5711814" y="2761059"/>
                </a:moveTo>
                <a:lnTo>
                  <a:pt x="5711814" y="3849737"/>
                </a:lnTo>
                <a:lnTo>
                  <a:pt x="5932024" y="3849737"/>
                </a:lnTo>
                <a:lnTo>
                  <a:pt x="5932024" y="3353028"/>
                </a:lnTo>
                <a:cubicBezTo>
                  <a:pt x="5960890" y="3353028"/>
                  <a:pt x="5981818" y="3356842"/>
                  <a:pt x="5994808" y="3364471"/>
                </a:cubicBezTo>
                <a:cubicBezTo>
                  <a:pt x="6007798" y="3372100"/>
                  <a:pt x="6014293" y="3391792"/>
                  <a:pt x="6014293" y="3423545"/>
                </a:cubicBezTo>
                <a:lnTo>
                  <a:pt x="6014293" y="3849737"/>
                </a:lnTo>
                <a:lnTo>
                  <a:pt x="6228935" y="3849737"/>
                </a:lnTo>
                <a:lnTo>
                  <a:pt x="6228935" y="3437772"/>
                </a:lnTo>
                <a:cubicBezTo>
                  <a:pt x="6228935" y="3394884"/>
                  <a:pt x="6222028" y="3359935"/>
                  <a:pt x="6208213" y="3332925"/>
                </a:cubicBezTo>
                <a:cubicBezTo>
                  <a:pt x="6194399" y="3305914"/>
                  <a:pt x="6170378" y="3288903"/>
                  <a:pt x="6136150" y="3281893"/>
                </a:cubicBezTo>
                <a:cubicBezTo>
                  <a:pt x="6177800" y="3268284"/>
                  <a:pt x="6206152" y="3243748"/>
                  <a:pt x="6221203" y="3208283"/>
                </a:cubicBezTo>
                <a:cubicBezTo>
                  <a:pt x="6236255" y="3172819"/>
                  <a:pt x="6243781" y="3125395"/>
                  <a:pt x="6243781" y="3066013"/>
                </a:cubicBezTo>
                <a:cubicBezTo>
                  <a:pt x="6243781" y="3004569"/>
                  <a:pt x="6238936" y="2951063"/>
                  <a:pt x="6229245" y="2905495"/>
                </a:cubicBezTo>
                <a:cubicBezTo>
                  <a:pt x="6219554" y="2859927"/>
                  <a:pt x="6200481" y="2824462"/>
                  <a:pt x="6172027" y="2799101"/>
                </a:cubicBezTo>
                <a:cubicBezTo>
                  <a:pt x="6143573" y="2773740"/>
                  <a:pt x="6101511" y="2761059"/>
                  <a:pt x="6045840" y="2761059"/>
                </a:cubicBezTo>
                <a:close/>
                <a:moveTo>
                  <a:pt x="5060648" y="2761059"/>
                </a:moveTo>
                <a:lnTo>
                  <a:pt x="5060648" y="3558392"/>
                </a:lnTo>
                <a:cubicBezTo>
                  <a:pt x="5060648" y="3657363"/>
                  <a:pt x="5082092" y="3732313"/>
                  <a:pt x="5124979" y="3783241"/>
                </a:cubicBezTo>
                <a:cubicBezTo>
                  <a:pt x="5167867" y="3834170"/>
                  <a:pt x="5234672" y="3859634"/>
                  <a:pt x="5325395" y="3859634"/>
                </a:cubicBezTo>
                <a:cubicBezTo>
                  <a:pt x="5416118" y="3859634"/>
                  <a:pt x="5482924" y="3834170"/>
                  <a:pt x="5525811" y="3783241"/>
                </a:cubicBezTo>
                <a:cubicBezTo>
                  <a:pt x="5568698" y="3732313"/>
                  <a:pt x="5590143" y="3657363"/>
                  <a:pt x="5590143" y="3558392"/>
                </a:cubicBezTo>
                <a:lnTo>
                  <a:pt x="5590143" y="2761059"/>
                </a:lnTo>
                <a:lnTo>
                  <a:pt x="5378592" y="2761059"/>
                </a:lnTo>
                <a:lnTo>
                  <a:pt x="5378592" y="3549732"/>
                </a:lnTo>
                <a:cubicBezTo>
                  <a:pt x="5378592" y="3567877"/>
                  <a:pt x="5377664" y="3585403"/>
                  <a:pt x="5375808" y="3602310"/>
                </a:cubicBezTo>
                <a:cubicBezTo>
                  <a:pt x="5373953" y="3619218"/>
                  <a:pt x="5369314" y="3632929"/>
                  <a:pt x="5361891" y="3643445"/>
                </a:cubicBezTo>
                <a:cubicBezTo>
                  <a:pt x="5354468" y="3653961"/>
                  <a:pt x="5342303" y="3659219"/>
                  <a:pt x="5325395" y="3659219"/>
                </a:cubicBezTo>
                <a:cubicBezTo>
                  <a:pt x="5308900" y="3659219"/>
                  <a:pt x="5296941" y="3653858"/>
                  <a:pt x="5289518" y="3643136"/>
                </a:cubicBezTo>
                <a:cubicBezTo>
                  <a:pt x="5282095" y="3632414"/>
                  <a:pt x="5277353" y="3618702"/>
                  <a:pt x="5275291" y="3602001"/>
                </a:cubicBezTo>
                <a:cubicBezTo>
                  <a:pt x="5273229" y="3585300"/>
                  <a:pt x="5272198" y="3567877"/>
                  <a:pt x="5272198" y="3549732"/>
                </a:cubicBezTo>
                <a:lnTo>
                  <a:pt x="5272198" y="2761059"/>
                </a:lnTo>
                <a:close/>
                <a:moveTo>
                  <a:pt x="4454513" y="2761059"/>
                </a:moveTo>
                <a:lnTo>
                  <a:pt x="4454513" y="3849737"/>
                </a:lnTo>
                <a:lnTo>
                  <a:pt x="4671012" y="3849737"/>
                </a:lnTo>
                <a:lnTo>
                  <a:pt x="4671012" y="3322718"/>
                </a:lnTo>
                <a:lnTo>
                  <a:pt x="4789777" y="3849737"/>
                </a:lnTo>
                <a:lnTo>
                  <a:pt x="5015554" y="3849737"/>
                </a:lnTo>
                <a:lnTo>
                  <a:pt x="4868335" y="3259624"/>
                </a:lnTo>
                <a:lnTo>
                  <a:pt x="4990192" y="2761059"/>
                </a:lnTo>
                <a:lnTo>
                  <a:pt x="4771220" y="2761059"/>
                </a:lnTo>
                <a:lnTo>
                  <a:pt x="4669775" y="3197149"/>
                </a:lnTo>
                <a:lnTo>
                  <a:pt x="4669775" y="2761059"/>
                </a:lnTo>
                <a:close/>
                <a:moveTo>
                  <a:pt x="3816339" y="2761059"/>
                </a:moveTo>
                <a:lnTo>
                  <a:pt x="3816339" y="3849737"/>
                </a:lnTo>
                <a:lnTo>
                  <a:pt x="4032837" y="3849737"/>
                </a:lnTo>
                <a:lnTo>
                  <a:pt x="4032837" y="3322718"/>
                </a:lnTo>
                <a:lnTo>
                  <a:pt x="4151602" y="3849737"/>
                </a:lnTo>
                <a:lnTo>
                  <a:pt x="4377379" y="3849737"/>
                </a:lnTo>
                <a:lnTo>
                  <a:pt x="4230160" y="3259624"/>
                </a:lnTo>
                <a:lnTo>
                  <a:pt x="4352017" y="2761059"/>
                </a:lnTo>
                <a:lnTo>
                  <a:pt x="4133045" y="2761059"/>
                </a:lnTo>
                <a:lnTo>
                  <a:pt x="4031600" y="3197149"/>
                </a:lnTo>
                <a:lnTo>
                  <a:pt x="4031600" y="2761059"/>
                </a:lnTo>
                <a:close/>
                <a:moveTo>
                  <a:pt x="3254364" y="2761059"/>
                </a:moveTo>
                <a:lnTo>
                  <a:pt x="3254364" y="3849737"/>
                </a:lnTo>
                <a:lnTo>
                  <a:pt x="3704062" y="3849737"/>
                </a:lnTo>
                <a:lnTo>
                  <a:pt x="3704062" y="3637569"/>
                </a:lnTo>
                <a:lnTo>
                  <a:pt x="3475810" y="3637569"/>
                </a:lnTo>
                <a:lnTo>
                  <a:pt x="3475810" y="3388286"/>
                </a:lnTo>
                <a:lnTo>
                  <a:pt x="3681175" y="3388286"/>
                </a:lnTo>
                <a:lnTo>
                  <a:pt x="3681175" y="3183541"/>
                </a:lnTo>
                <a:lnTo>
                  <a:pt x="3475810" y="3183541"/>
                </a:lnTo>
                <a:lnTo>
                  <a:pt x="3475810" y="2971372"/>
                </a:lnTo>
                <a:lnTo>
                  <a:pt x="3689835" y="2971372"/>
                </a:lnTo>
                <a:lnTo>
                  <a:pt x="3689835" y="2761059"/>
                </a:lnTo>
                <a:close/>
                <a:moveTo>
                  <a:pt x="2082789" y="2761059"/>
                </a:moveTo>
                <a:lnTo>
                  <a:pt x="2082789" y="3849737"/>
                </a:lnTo>
                <a:lnTo>
                  <a:pt x="2532487" y="3849737"/>
                </a:lnTo>
                <a:lnTo>
                  <a:pt x="2532487" y="3637569"/>
                </a:lnTo>
                <a:lnTo>
                  <a:pt x="2304236" y="3637569"/>
                </a:lnTo>
                <a:lnTo>
                  <a:pt x="2304236" y="3388286"/>
                </a:lnTo>
                <a:lnTo>
                  <a:pt x="2509600" y="3388286"/>
                </a:lnTo>
                <a:lnTo>
                  <a:pt x="2509600" y="3183541"/>
                </a:lnTo>
                <a:lnTo>
                  <a:pt x="2304236" y="3183541"/>
                </a:lnTo>
                <a:lnTo>
                  <a:pt x="2304236" y="2971372"/>
                </a:lnTo>
                <a:lnTo>
                  <a:pt x="2518260" y="2971372"/>
                </a:lnTo>
                <a:lnTo>
                  <a:pt x="2518260" y="2761059"/>
                </a:lnTo>
                <a:close/>
                <a:moveTo>
                  <a:pt x="1503987" y="2761059"/>
                </a:moveTo>
                <a:lnTo>
                  <a:pt x="1503987" y="2970135"/>
                </a:lnTo>
                <a:lnTo>
                  <a:pt x="1633267" y="2970135"/>
                </a:lnTo>
                <a:lnTo>
                  <a:pt x="1633267" y="3849737"/>
                </a:lnTo>
                <a:lnTo>
                  <a:pt x="1851003" y="3849737"/>
                </a:lnTo>
                <a:lnTo>
                  <a:pt x="1851003" y="2970135"/>
                </a:lnTo>
                <a:lnTo>
                  <a:pt x="1980283" y="2970135"/>
                </a:lnTo>
                <a:lnTo>
                  <a:pt x="1980283" y="2761059"/>
                </a:lnTo>
                <a:close/>
                <a:moveTo>
                  <a:pt x="2864727" y="2751162"/>
                </a:moveTo>
                <a:cubicBezTo>
                  <a:pt x="2783076" y="2751162"/>
                  <a:pt x="2720704" y="2775493"/>
                  <a:pt x="2677610" y="2824153"/>
                </a:cubicBezTo>
                <a:cubicBezTo>
                  <a:pt x="2634517" y="2872814"/>
                  <a:pt x="2612971" y="2943537"/>
                  <a:pt x="2612971" y="3036322"/>
                </a:cubicBezTo>
                <a:cubicBezTo>
                  <a:pt x="2612971" y="3124983"/>
                  <a:pt x="2649466" y="3203747"/>
                  <a:pt x="2722457" y="3272614"/>
                </a:cubicBezTo>
                <a:lnTo>
                  <a:pt x="2820190" y="3365399"/>
                </a:lnTo>
                <a:cubicBezTo>
                  <a:pt x="2849057" y="3392616"/>
                  <a:pt x="2871635" y="3416431"/>
                  <a:pt x="2887924" y="3436844"/>
                </a:cubicBezTo>
                <a:cubicBezTo>
                  <a:pt x="2904213" y="3457256"/>
                  <a:pt x="2915656" y="3478700"/>
                  <a:pt x="2922254" y="3501175"/>
                </a:cubicBezTo>
                <a:cubicBezTo>
                  <a:pt x="2928852" y="3523649"/>
                  <a:pt x="2932151" y="3551588"/>
                  <a:pt x="2932151" y="3584990"/>
                </a:cubicBezTo>
                <a:cubicBezTo>
                  <a:pt x="2932151" y="3611383"/>
                  <a:pt x="2928337" y="3630352"/>
                  <a:pt x="2920708" y="3641899"/>
                </a:cubicBezTo>
                <a:cubicBezTo>
                  <a:pt x="2913078" y="3653445"/>
                  <a:pt x="2899367" y="3659219"/>
                  <a:pt x="2879573" y="3659219"/>
                </a:cubicBezTo>
                <a:cubicBezTo>
                  <a:pt x="2860603" y="3659219"/>
                  <a:pt x="2847304" y="3652105"/>
                  <a:pt x="2839675" y="3637878"/>
                </a:cubicBezTo>
                <a:cubicBezTo>
                  <a:pt x="2832046" y="3623651"/>
                  <a:pt x="2828232" y="3603960"/>
                  <a:pt x="2828232" y="3578805"/>
                </a:cubicBezTo>
                <a:lnTo>
                  <a:pt x="2828232" y="3442720"/>
                </a:lnTo>
                <a:lnTo>
                  <a:pt x="2612971" y="3442720"/>
                </a:lnTo>
                <a:lnTo>
                  <a:pt x="2612971" y="3549114"/>
                </a:lnTo>
                <a:cubicBezTo>
                  <a:pt x="2612971" y="3657157"/>
                  <a:pt x="2634930" y="3735921"/>
                  <a:pt x="2678848" y="3785406"/>
                </a:cubicBezTo>
                <a:cubicBezTo>
                  <a:pt x="2711787" y="3822520"/>
                  <a:pt x="2760325" y="3845717"/>
                  <a:pt x="2824462" y="3854995"/>
                </a:cubicBezTo>
                <a:lnTo>
                  <a:pt x="2827228" y="3855283"/>
                </a:lnTo>
                <a:lnTo>
                  <a:pt x="2850887" y="3894738"/>
                </a:lnTo>
                <a:cubicBezTo>
                  <a:pt x="2858773" y="3909687"/>
                  <a:pt x="2865552" y="3924584"/>
                  <a:pt x="2871222" y="3939429"/>
                </a:cubicBezTo>
                <a:cubicBezTo>
                  <a:pt x="2882563" y="3969121"/>
                  <a:pt x="2888233" y="3995513"/>
                  <a:pt x="2888233" y="4018606"/>
                </a:cubicBezTo>
                <a:cubicBezTo>
                  <a:pt x="2888233" y="4045411"/>
                  <a:pt x="2881326" y="4064277"/>
                  <a:pt x="2867510" y="4075205"/>
                </a:cubicBezTo>
                <a:cubicBezTo>
                  <a:pt x="2853696" y="4086133"/>
                  <a:pt x="2836479" y="4091597"/>
                  <a:pt x="2815860" y="4091597"/>
                </a:cubicBezTo>
                <a:cubicBezTo>
                  <a:pt x="2804726" y="4091597"/>
                  <a:pt x="2792973" y="4090257"/>
                  <a:pt x="2780602" y="4087576"/>
                </a:cubicBezTo>
                <a:cubicBezTo>
                  <a:pt x="2768231" y="4084896"/>
                  <a:pt x="2755654" y="4081494"/>
                  <a:pt x="2742869" y="4077370"/>
                </a:cubicBezTo>
                <a:lnTo>
                  <a:pt x="2742869" y="4215310"/>
                </a:lnTo>
                <a:cubicBezTo>
                  <a:pt x="2782045" y="4231805"/>
                  <a:pt x="2822871" y="4240053"/>
                  <a:pt x="2865346" y="4240053"/>
                </a:cubicBezTo>
                <a:cubicBezTo>
                  <a:pt x="2929677" y="4240053"/>
                  <a:pt x="2976482" y="4225517"/>
                  <a:pt x="3005760" y="4196444"/>
                </a:cubicBezTo>
                <a:cubicBezTo>
                  <a:pt x="3035039" y="4167371"/>
                  <a:pt x="3049679" y="4131597"/>
                  <a:pt x="3049679" y="4089123"/>
                </a:cubicBezTo>
                <a:cubicBezTo>
                  <a:pt x="3049679" y="4050771"/>
                  <a:pt x="3038647" y="4010049"/>
                  <a:pt x="3016586" y="3966956"/>
                </a:cubicBezTo>
                <a:cubicBezTo>
                  <a:pt x="3005554" y="3945409"/>
                  <a:pt x="2992281" y="3924867"/>
                  <a:pt x="2976765" y="3905331"/>
                </a:cubicBezTo>
                <a:lnTo>
                  <a:pt x="2931220" y="3857802"/>
                </a:lnTo>
                <a:lnTo>
                  <a:pt x="2958768" y="3854202"/>
                </a:lnTo>
                <a:cubicBezTo>
                  <a:pt x="3018499" y="3843339"/>
                  <a:pt x="3062514" y="3816180"/>
                  <a:pt x="3090814" y="3772726"/>
                </a:cubicBezTo>
                <a:cubicBezTo>
                  <a:pt x="3128546" y="3714787"/>
                  <a:pt x="3147412" y="3634682"/>
                  <a:pt x="3147412" y="3532412"/>
                </a:cubicBezTo>
                <a:cubicBezTo>
                  <a:pt x="3147412" y="3481690"/>
                  <a:pt x="3141020" y="3438699"/>
                  <a:pt x="3128237" y="3403441"/>
                </a:cubicBezTo>
                <a:cubicBezTo>
                  <a:pt x="3115453" y="3368183"/>
                  <a:pt x="3098546" y="3337255"/>
                  <a:pt x="3077514" y="3310656"/>
                </a:cubicBezTo>
                <a:cubicBezTo>
                  <a:pt x="3056483" y="3284058"/>
                  <a:pt x="3033390" y="3258800"/>
                  <a:pt x="3008235" y="3234882"/>
                </a:cubicBezTo>
                <a:lnTo>
                  <a:pt x="2882666" y="3114261"/>
                </a:lnTo>
                <a:cubicBezTo>
                  <a:pt x="2858335" y="3091168"/>
                  <a:pt x="2842046" y="3070755"/>
                  <a:pt x="2833799" y="3053023"/>
                </a:cubicBezTo>
                <a:cubicBezTo>
                  <a:pt x="2825551" y="3035291"/>
                  <a:pt x="2821427" y="3018796"/>
                  <a:pt x="2821427" y="3003538"/>
                </a:cubicBezTo>
                <a:cubicBezTo>
                  <a:pt x="2821427" y="2988280"/>
                  <a:pt x="2825448" y="2975805"/>
                  <a:pt x="2833490" y="2966114"/>
                </a:cubicBezTo>
                <a:cubicBezTo>
                  <a:pt x="2841531" y="2956424"/>
                  <a:pt x="2854211" y="2951578"/>
                  <a:pt x="2871531" y="2951578"/>
                </a:cubicBezTo>
                <a:cubicBezTo>
                  <a:pt x="2885965" y="2951578"/>
                  <a:pt x="2897408" y="2955702"/>
                  <a:pt x="2905862" y="2963949"/>
                </a:cubicBezTo>
                <a:cubicBezTo>
                  <a:pt x="2914315" y="2972197"/>
                  <a:pt x="2918542" y="2983743"/>
                  <a:pt x="2918542" y="2998589"/>
                </a:cubicBezTo>
                <a:lnTo>
                  <a:pt x="2918542" y="3073436"/>
                </a:lnTo>
                <a:lnTo>
                  <a:pt x="3139990" y="3073436"/>
                </a:lnTo>
                <a:cubicBezTo>
                  <a:pt x="3139990" y="2964980"/>
                  <a:pt x="3119061" y="2884154"/>
                  <a:pt x="3077205" y="2830957"/>
                </a:cubicBezTo>
                <a:cubicBezTo>
                  <a:pt x="3035348" y="2777761"/>
                  <a:pt x="2964522" y="2751162"/>
                  <a:pt x="2864727" y="2751162"/>
                </a:cubicBezTo>
                <a:close/>
                <a:moveTo>
                  <a:pt x="9106299" y="2519819"/>
                </a:moveTo>
                <a:lnTo>
                  <a:pt x="9106299" y="2704151"/>
                </a:lnTo>
                <a:lnTo>
                  <a:pt x="9327746" y="2704151"/>
                </a:lnTo>
                <a:lnTo>
                  <a:pt x="9327746" y="2519819"/>
                </a:lnTo>
                <a:close/>
                <a:moveTo>
                  <a:pt x="5360035" y="2515488"/>
                </a:moveTo>
                <a:lnTo>
                  <a:pt x="5360035" y="2699821"/>
                </a:lnTo>
                <a:lnTo>
                  <a:pt x="5581482" y="2699821"/>
                </a:lnTo>
                <a:lnTo>
                  <a:pt x="5581482" y="2515488"/>
                </a:lnTo>
                <a:close/>
                <a:moveTo>
                  <a:pt x="5060648" y="2515488"/>
                </a:moveTo>
                <a:lnTo>
                  <a:pt x="5060648" y="2699821"/>
                </a:lnTo>
                <a:lnTo>
                  <a:pt x="5282095" y="2699821"/>
                </a:lnTo>
                <a:lnTo>
                  <a:pt x="5282095" y="2515488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1" name="Dikdörtgen: Köşeleri Yuvarlatılmış 10">
            <a:extLst>
              <a:ext uri="{FF2B5EF4-FFF2-40B4-BE49-F238E27FC236}">
                <a16:creationId xmlns:a16="http://schemas.microsoft.com/office/drawing/2014/main" id="{A38FDB0C-178C-19A7-188F-1562D1F728F1}"/>
              </a:ext>
            </a:extLst>
          </p:cNvPr>
          <p:cNvSpPr/>
          <p:nvPr/>
        </p:nvSpPr>
        <p:spPr>
          <a:xfrm>
            <a:off x="12192000" y="1480457"/>
            <a:ext cx="108000" cy="4628029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10" name="Grup 9">
            <a:extLst>
              <a:ext uri="{FF2B5EF4-FFF2-40B4-BE49-F238E27FC236}">
                <a16:creationId xmlns:a16="http://schemas.microsoft.com/office/drawing/2014/main" id="{8058424C-A7F8-7691-1381-535961433900}"/>
              </a:ext>
            </a:extLst>
          </p:cNvPr>
          <p:cNvGrpSpPr/>
          <p:nvPr/>
        </p:nvGrpSpPr>
        <p:grpSpPr>
          <a:xfrm>
            <a:off x="12601151" y="4964143"/>
            <a:ext cx="8448168" cy="923330"/>
            <a:chOff x="1744465" y="4653438"/>
            <a:chExt cx="8448168" cy="923330"/>
          </a:xfrm>
        </p:grpSpPr>
        <p:sp>
          <p:nvSpPr>
            <p:cNvPr id="2" name="Metin kutusu 1">
              <a:extLst>
                <a:ext uri="{FF2B5EF4-FFF2-40B4-BE49-F238E27FC236}">
                  <a16:creationId xmlns:a16="http://schemas.microsoft.com/office/drawing/2014/main" id="{B6421D9E-9F0E-EE3E-3C5D-0137C87014F4}"/>
                </a:ext>
              </a:extLst>
            </p:cNvPr>
            <p:cNvSpPr txBox="1"/>
            <p:nvPr/>
          </p:nvSpPr>
          <p:spPr>
            <a:xfrm>
              <a:off x="4483462" y="4653438"/>
              <a:ext cx="320693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b="1">
                  <a:latin typeface="Constantia" panose="02030602050306030303" pitchFamily="18" charset="0"/>
                </a:rPr>
                <a:t>Burak Delibaş</a:t>
              </a:r>
            </a:p>
            <a:p>
              <a:pPr algn="ctr"/>
              <a:r>
                <a:rPr lang="tr-TR" b="1">
                  <a:latin typeface="Constantia" panose="02030602050306030303" pitchFamily="18" charset="0"/>
                </a:rPr>
                <a:t>6 Aralık 2023</a:t>
              </a:r>
            </a:p>
            <a:p>
              <a:pPr algn="ctr"/>
              <a:r>
                <a:rPr lang="tr-TR" b="1">
                  <a:latin typeface="Constantia" panose="02030602050306030303" pitchFamily="18" charset="0"/>
                </a:rPr>
                <a:t>burak.delibas@istun.edu.tr</a:t>
              </a:r>
            </a:p>
          </p:txBody>
        </p:sp>
        <p:pic>
          <p:nvPicPr>
            <p:cNvPr id="7" name="Picture 2" descr="Türk Kütüphaneciler Derneği">
              <a:extLst>
                <a:ext uri="{FF2B5EF4-FFF2-40B4-BE49-F238E27FC236}">
                  <a16:creationId xmlns:a16="http://schemas.microsoft.com/office/drawing/2014/main" id="{5584B996-FAFA-12E5-0ADD-81EB94FB68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44465" y="4743089"/>
              <a:ext cx="1514358" cy="6214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Metin kutusu 7">
              <a:extLst>
                <a:ext uri="{FF2B5EF4-FFF2-40B4-BE49-F238E27FC236}">
                  <a16:creationId xmlns:a16="http://schemas.microsoft.com/office/drawing/2014/main" id="{9CFC6976-2B7E-4824-7678-D43629030A02}"/>
                </a:ext>
              </a:extLst>
            </p:cNvPr>
            <p:cNvSpPr txBox="1"/>
            <p:nvPr/>
          </p:nvSpPr>
          <p:spPr>
            <a:xfrm>
              <a:off x="2214845" y="5230935"/>
              <a:ext cx="12540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1100" b="1">
                  <a:latin typeface="Constantia" panose="02030602050306030303" pitchFamily="18" charset="0"/>
                </a:rPr>
                <a:t>Ankara Şubesi</a:t>
              </a:r>
            </a:p>
          </p:txBody>
        </p:sp>
        <p:pic>
          <p:nvPicPr>
            <p:cNvPr id="9" name="Resim 8" descr="metin, grafik, poster, grafik tasarım içeren bir resim&#10;&#10;Açıklama otomatik olarak oluşturuldu">
              <a:extLst>
                <a:ext uri="{FF2B5EF4-FFF2-40B4-BE49-F238E27FC236}">
                  <a16:creationId xmlns:a16="http://schemas.microsoft.com/office/drawing/2014/main" id="{27D9C85C-C6DF-0FF3-B76D-59523ADD6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9202" y="4653438"/>
              <a:ext cx="943431" cy="8391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85198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06 -7.40741E-07 L -0.89727 -7.40741E-07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87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06 0 L -0.88789 0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401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06 -1.11111E-06 L -0.88568 -0.00717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84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Resim 6" descr="Mor gece gökyüzü">
            <a:extLst>
              <a:ext uri="{FF2B5EF4-FFF2-40B4-BE49-F238E27FC236}">
                <a16:creationId xmlns:a16="http://schemas.microsoft.com/office/drawing/2014/main" id="{0AB0E5D4-E44E-67E7-C433-D19D88280F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14" y="0"/>
            <a:ext cx="12192000" cy="6858000"/>
          </a:xfrm>
          <a:prstGeom prst="rect">
            <a:avLst/>
          </a:prstGeom>
          <a:blipFill dpi="0" rotWithShape="0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pic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83A2A040-CA74-6200-3B3C-308043D1D9AF}"/>
              </a:ext>
            </a:extLst>
          </p:cNvPr>
          <p:cNvCxnSpPr/>
          <p:nvPr/>
        </p:nvCxnSpPr>
        <p:spPr>
          <a:xfrm>
            <a:off x="3396000" y="4833257"/>
            <a:ext cx="540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 24">
            <a:extLst>
              <a:ext uri="{FF2B5EF4-FFF2-40B4-BE49-F238E27FC236}">
                <a16:creationId xmlns:a16="http://schemas.microsoft.com/office/drawing/2014/main" id="{DCC57747-5ACF-C1E0-8203-A795D33C3ED3}"/>
              </a:ext>
            </a:extLst>
          </p:cNvPr>
          <p:cNvGrpSpPr/>
          <p:nvPr/>
        </p:nvGrpSpPr>
        <p:grpSpPr>
          <a:xfrm>
            <a:off x="8445181" y="4400263"/>
            <a:ext cx="900000" cy="900000"/>
            <a:chOff x="10967542" y="4278743"/>
            <a:chExt cx="1080000" cy="1080000"/>
          </a:xfrm>
        </p:grpSpPr>
        <p:sp>
          <p:nvSpPr>
            <p:cNvPr id="13" name="Akış Çizelgesi: Bağlayıcı 12">
              <a:extLst>
                <a:ext uri="{FF2B5EF4-FFF2-40B4-BE49-F238E27FC236}">
                  <a16:creationId xmlns:a16="http://schemas.microsoft.com/office/drawing/2014/main" id="{D9533D5B-F104-7B53-FDB8-FAD1B8E59A63}"/>
                </a:ext>
              </a:extLst>
            </p:cNvPr>
            <p:cNvSpPr/>
            <p:nvPr/>
          </p:nvSpPr>
          <p:spPr>
            <a:xfrm>
              <a:off x="10967542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16" name="Grafik 15" descr="Düşünce düz dolguyla">
              <a:extLst>
                <a:ext uri="{FF2B5EF4-FFF2-40B4-BE49-F238E27FC236}">
                  <a16:creationId xmlns:a16="http://schemas.microsoft.com/office/drawing/2014/main" id="{BACEC22E-A595-3CD5-652C-3245DC262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096515" y="4361543"/>
              <a:ext cx="914400" cy="914400"/>
            </a:xfrm>
            <a:prstGeom prst="rect">
              <a:avLst/>
            </a:prstGeom>
          </p:spPr>
        </p:pic>
      </p:grpSp>
      <p:grpSp>
        <p:nvGrpSpPr>
          <p:cNvPr id="24" name="Grup 23">
            <a:extLst>
              <a:ext uri="{FF2B5EF4-FFF2-40B4-BE49-F238E27FC236}">
                <a16:creationId xmlns:a16="http://schemas.microsoft.com/office/drawing/2014/main" id="{429C451E-0204-6BDA-8130-631197B5591B}"/>
              </a:ext>
            </a:extLst>
          </p:cNvPr>
          <p:cNvGrpSpPr/>
          <p:nvPr/>
        </p:nvGrpSpPr>
        <p:grpSpPr>
          <a:xfrm>
            <a:off x="5466000" y="4196057"/>
            <a:ext cx="1260000" cy="1260000"/>
            <a:chOff x="8254514" y="4278743"/>
            <a:chExt cx="1080000" cy="1080000"/>
          </a:xfrm>
        </p:grpSpPr>
        <p:sp>
          <p:nvSpPr>
            <p:cNvPr id="14" name="Akış Çizelgesi: Bağlayıcı 13">
              <a:extLst>
                <a:ext uri="{FF2B5EF4-FFF2-40B4-BE49-F238E27FC236}">
                  <a16:creationId xmlns:a16="http://schemas.microsoft.com/office/drawing/2014/main" id="{A68F4EDE-FDB1-B37A-933F-95FA39BF7F99}"/>
                </a:ext>
              </a:extLst>
            </p:cNvPr>
            <p:cNvSpPr/>
            <p:nvPr/>
          </p:nvSpPr>
          <p:spPr>
            <a:xfrm>
              <a:off x="8254514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18" name="Grafik 17" descr="Atom düz dolguyla">
              <a:extLst>
                <a:ext uri="{FF2B5EF4-FFF2-40B4-BE49-F238E27FC236}">
                  <a16:creationId xmlns:a16="http://schemas.microsoft.com/office/drawing/2014/main" id="{19C3E444-76DC-1CDC-2B47-540E61C5A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324286" y="4370116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up 20">
            <a:extLst>
              <a:ext uri="{FF2B5EF4-FFF2-40B4-BE49-F238E27FC236}">
                <a16:creationId xmlns:a16="http://schemas.microsoft.com/office/drawing/2014/main" id="{A1981BC5-338D-35D6-50D9-0C3224120351}"/>
              </a:ext>
            </a:extLst>
          </p:cNvPr>
          <p:cNvGrpSpPr/>
          <p:nvPr/>
        </p:nvGrpSpPr>
        <p:grpSpPr>
          <a:xfrm>
            <a:off x="2946000" y="4376057"/>
            <a:ext cx="900000" cy="900000"/>
            <a:chOff x="5541486" y="4278743"/>
            <a:chExt cx="1080000" cy="1080000"/>
          </a:xfrm>
        </p:grpSpPr>
        <p:sp>
          <p:nvSpPr>
            <p:cNvPr id="12" name="Akış Çizelgesi: Bağlayıcı 11">
              <a:extLst>
                <a:ext uri="{FF2B5EF4-FFF2-40B4-BE49-F238E27FC236}">
                  <a16:creationId xmlns:a16="http://schemas.microsoft.com/office/drawing/2014/main" id="{81B16DE1-622E-27DA-BE05-7E5270E53032}"/>
                </a:ext>
              </a:extLst>
            </p:cNvPr>
            <p:cNvSpPr/>
            <p:nvPr/>
          </p:nvSpPr>
          <p:spPr>
            <a:xfrm>
              <a:off x="5541486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20" name="Grafik 19" descr="Bilgi düz dolguyla">
              <a:extLst>
                <a:ext uri="{FF2B5EF4-FFF2-40B4-BE49-F238E27FC236}">
                  <a16:creationId xmlns:a16="http://schemas.microsoft.com/office/drawing/2014/main" id="{52EA1B0A-E003-4EBE-8558-F9521ABA7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582886" y="4325206"/>
              <a:ext cx="997200" cy="997200"/>
            </a:xfrm>
            <a:prstGeom prst="rect">
              <a:avLst/>
            </a:prstGeom>
          </p:spPr>
        </p:pic>
      </p:grp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5DB3BDD-21CE-D4FE-FEFE-8E0685B652FB}"/>
              </a:ext>
            </a:extLst>
          </p:cNvPr>
          <p:cNvSpPr txBox="1"/>
          <p:nvPr/>
        </p:nvSpPr>
        <p:spPr>
          <a:xfrm>
            <a:off x="4353643" y="2342263"/>
            <a:ext cx="4091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TASARIM</a:t>
            </a:r>
          </a:p>
        </p:txBody>
      </p:sp>
    </p:spTree>
    <p:extLst>
      <p:ext uri="{BB962C8B-B14F-4D97-AF65-F5344CB8AC3E}">
        <p14:creationId xmlns:p14="http://schemas.microsoft.com/office/powerpoint/2010/main" val="35599448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Resim 6" descr="Mor gece gökyüzü">
            <a:extLst>
              <a:ext uri="{FF2B5EF4-FFF2-40B4-BE49-F238E27FC236}">
                <a16:creationId xmlns:a16="http://schemas.microsoft.com/office/drawing/2014/main" id="{0AB0E5D4-E44E-67E7-C433-D19D88280F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14" y="0"/>
            <a:ext cx="12192000" cy="6858000"/>
          </a:xfrm>
          <a:prstGeom prst="rect">
            <a:avLst/>
          </a:prstGeom>
          <a:blipFill dpi="0" rotWithShape="0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pic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83A2A040-CA74-6200-3B3C-308043D1D9AF}"/>
              </a:ext>
            </a:extLst>
          </p:cNvPr>
          <p:cNvCxnSpPr/>
          <p:nvPr/>
        </p:nvCxnSpPr>
        <p:spPr>
          <a:xfrm>
            <a:off x="826971" y="4920343"/>
            <a:ext cx="540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 24">
            <a:extLst>
              <a:ext uri="{FF2B5EF4-FFF2-40B4-BE49-F238E27FC236}">
                <a16:creationId xmlns:a16="http://schemas.microsoft.com/office/drawing/2014/main" id="{DCC57747-5ACF-C1E0-8203-A795D33C3ED3}"/>
              </a:ext>
            </a:extLst>
          </p:cNvPr>
          <p:cNvGrpSpPr/>
          <p:nvPr/>
        </p:nvGrpSpPr>
        <p:grpSpPr>
          <a:xfrm>
            <a:off x="5876151" y="4283143"/>
            <a:ext cx="1260000" cy="1260000"/>
            <a:chOff x="10967542" y="4278743"/>
            <a:chExt cx="1080000" cy="1080000"/>
          </a:xfrm>
        </p:grpSpPr>
        <p:sp>
          <p:nvSpPr>
            <p:cNvPr id="13" name="Akış Çizelgesi: Bağlayıcı 12">
              <a:extLst>
                <a:ext uri="{FF2B5EF4-FFF2-40B4-BE49-F238E27FC236}">
                  <a16:creationId xmlns:a16="http://schemas.microsoft.com/office/drawing/2014/main" id="{D9533D5B-F104-7B53-FDB8-FAD1B8E59A63}"/>
                </a:ext>
              </a:extLst>
            </p:cNvPr>
            <p:cNvSpPr/>
            <p:nvPr/>
          </p:nvSpPr>
          <p:spPr>
            <a:xfrm>
              <a:off x="10967542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16" name="Grafik 15" descr="Düşünce düz dolguyla">
              <a:extLst>
                <a:ext uri="{FF2B5EF4-FFF2-40B4-BE49-F238E27FC236}">
                  <a16:creationId xmlns:a16="http://schemas.microsoft.com/office/drawing/2014/main" id="{BACEC22E-A595-3CD5-652C-3245DC262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096515" y="4361543"/>
              <a:ext cx="914400" cy="914400"/>
            </a:xfrm>
            <a:prstGeom prst="rect">
              <a:avLst/>
            </a:prstGeom>
          </p:spPr>
        </p:pic>
      </p:grpSp>
      <p:grpSp>
        <p:nvGrpSpPr>
          <p:cNvPr id="24" name="Grup 23">
            <a:extLst>
              <a:ext uri="{FF2B5EF4-FFF2-40B4-BE49-F238E27FC236}">
                <a16:creationId xmlns:a16="http://schemas.microsoft.com/office/drawing/2014/main" id="{429C451E-0204-6BDA-8130-631197B5591B}"/>
              </a:ext>
            </a:extLst>
          </p:cNvPr>
          <p:cNvGrpSpPr/>
          <p:nvPr/>
        </p:nvGrpSpPr>
        <p:grpSpPr>
          <a:xfrm>
            <a:off x="3126561" y="4501862"/>
            <a:ext cx="900000" cy="900000"/>
            <a:chOff x="8254514" y="4278743"/>
            <a:chExt cx="1080000" cy="1080000"/>
          </a:xfrm>
        </p:grpSpPr>
        <p:sp>
          <p:nvSpPr>
            <p:cNvPr id="14" name="Akış Çizelgesi: Bağlayıcı 13">
              <a:extLst>
                <a:ext uri="{FF2B5EF4-FFF2-40B4-BE49-F238E27FC236}">
                  <a16:creationId xmlns:a16="http://schemas.microsoft.com/office/drawing/2014/main" id="{A68F4EDE-FDB1-B37A-933F-95FA39BF7F99}"/>
                </a:ext>
              </a:extLst>
            </p:cNvPr>
            <p:cNvSpPr/>
            <p:nvPr/>
          </p:nvSpPr>
          <p:spPr>
            <a:xfrm>
              <a:off x="8254514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18" name="Grafik 17" descr="Atom düz dolguyla">
              <a:extLst>
                <a:ext uri="{FF2B5EF4-FFF2-40B4-BE49-F238E27FC236}">
                  <a16:creationId xmlns:a16="http://schemas.microsoft.com/office/drawing/2014/main" id="{19C3E444-76DC-1CDC-2B47-540E61C5A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324286" y="4370116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up 20">
            <a:extLst>
              <a:ext uri="{FF2B5EF4-FFF2-40B4-BE49-F238E27FC236}">
                <a16:creationId xmlns:a16="http://schemas.microsoft.com/office/drawing/2014/main" id="{A1981BC5-338D-35D6-50D9-0C3224120351}"/>
              </a:ext>
            </a:extLst>
          </p:cNvPr>
          <p:cNvGrpSpPr/>
          <p:nvPr/>
        </p:nvGrpSpPr>
        <p:grpSpPr>
          <a:xfrm>
            <a:off x="376971" y="4463143"/>
            <a:ext cx="900000" cy="900000"/>
            <a:chOff x="5541486" y="4278743"/>
            <a:chExt cx="1080000" cy="1080000"/>
          </a:xfrm>
        </p:grpSpPr>
        <p:sp>
          <p:nvSpPr>
            <p:cNvPr id="12" name="Akış Çizelgesi: Bağlayıcı 11">
              <a:extLst>
                <a:ext uri="{FF2B5EF4-FFF2-40B4-BE49-F238E27FC236}">
                  <a16:creationId xmlns:a16="http://schemas.microsoft.com/office/drawing/2014/main" id="{81B16DE1-622E-27DA-BE05-7E5270E53032}"/>
                </a:ext>
              </a:extLst>
            </p:cNvPr>
            <p:cNvSpPr/>
            <p:nvPr/>
          </p:nvSpPr>
          <p:spPr>
            <a:xfrm>
              <a:off x="5541486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20" name="Grafik 19" descr="Bilgi düz dolguyla">
              <a:extLst>
                <a:ext uri="{FF2B5EF4-FFF2-40B4-BE49-F238E27FC236}">
                  <a16:creationId xmlns:a16="http://schemas.microsoft.com/office/drawing/2014/main" id="{52EA1B0A-E003-4EBE-8558-F9521ABA7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592300" y="4341121"/>
              <a:ext cx="997200" cy="997200"/>
            </a:xfrm>
            <a:prstGeom prst="rect">
              <a:avLst/>
            </a:prstGeom>
          </p:spPr>
        </p:pic>
      </p:grp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5DB3BDD-21CE-D4FE-FEFE-8E0685B652FB}"/>
              </a:ext>
            </a:extLst>
          </p:cNvPr>
          <p:cNvSpPr txBox="1"/>
          <p:nvPr/>
        </p:nvSpPr>
        <p:spPr>
          <a:xfrm>
            <a:off x="4294395" y="2378203"/>
            <a:ext cx="48704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YETKİNLİK</a:t>
            </a:r>
          </a:p>
        </p:txBody>
      </p:sp>
    </p:spTree>
    <p:extLst>
      <p:ext uri="{BB962C8B-B14F-4D97-AF65-F5344CB8AC3E}">
        <p14:creationId xmlns:p14="http://schemas.microsoft.com/office/powerpoint/2010/main" val="16528359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13" name="Oval 12">
            <a:extLst>
              <a:ext uri="{FF2B5EF4-FFF2-40B4-BE49-F238E27FC236}">
                <a16:creationId xmlns:a16="http://schemas.microsoft.com/office/drawing/2014/main" id="{A3915EC9-F2F7-3310-8443-2841C3DC86AF}"/>
              </a:ext>
            </a:extLst>
          </p:cNvPr>
          <p:cNvSpPr/>
          <p:nvPr/>
        </p:nvSpPr>
        <p:spPr>
          <a:xfrm rot="17145616">
            <a:off x="-927919" y="-3594919"/>
            <a:ext cx="14047839" cy="14047839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 useBgFill="1">
        <p:nvSpPr>
          <p:cNvPr id="14" name="Oval 13">
            <a:extLst>
              <a:ext uri="{FF2B5EF4-FFF2-40B4-BE49-F238E27FC236}">
                <a16:creationId xmlns:a16="http://schemas.microsoft.com/office/drawing/2014/main" id="{51CA6AF7-25A7-3621-E3F1-F7B474C8369E}"/>
              </a:ext>
            </a:extLst>
          </p:cNvPr>
          <p:cNvSpPr/>
          <p:nvPr/>
        </p:nvSpPr>
        <p:spPr>
          <a:xfrm rot="7127740">
            <a:off x="894735" y="-1772265"/>
            <a:ext cx="10402530" cy="10402530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 useBgFill="1">
        <p:nvSpPr>
          <p:cNvPr id="15" name="Oval 14">
            <a:extLst>
              <a:ext uri="{FF2B5EF4-FFF2-40B4-BE49-F238E27FC236}">
                <a16:creationId xmlns:a16="http://schemas.microsoft.com/office/drawing/2014/main" id="{ACC9DE65-1D0F-8ADD-A35E-515F6D838E94}"/>
              </a:ext>
            </a:extLst>
          </p:cNvPr>
          <p:cNvSpPr/>
          <p:nvPr/>
        </p:nvSpPr>
        <p:spPr>
          <a:xfrm rot="19153548">
            <a:off x="2667000" y="0"/>
            <a:ext cx="6858000" cy="6858000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E24BEAB4-CA10-DEC5-FE28-35173AA0FB29}"/>
              </a:ext>
            </a:extLst>
          </p:cNvPr>
          <p:cNvSpPr txBox="1"/>
          <p:nvPr/>
        </p:nvSpPr>
        <p:spPr>
          <a:xfrm>
            <a:off x="3854245" y="2274838"/>
            <a:ext cx="44835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kern="10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KONU SEÇİMİ </a:t>
            </a: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5F7B501F-C823-8F93-9846-0BAA73D15210}"/>
              </a:ext>
            </a:extLst>
          </p:cNvPr>
          <p:cNvSpPr txBox="1"/>
          <p:nvPr/>
        </p:nvSpPr>
        <p:spPr>
          <a:xfrm rot="5400000">
            <a:off x="10396333" y="552264"/>
            <a:ext cx="2521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5400" kern="100">
                <a:solidFill>
                  <a:schemeClr val="bg1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BİLGİ</a:t>
            </a:r>
            <a:endParaRPr lang="tr-TR" sz="4000" kern="100">
              <a:solidFill>
                <a:schemeClr val="bg1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1768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</a:blip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12" name="Oval 11">
            <a:extLst>
              <a:ext uri="{FF2B5EF4-FFF2-40B4-BE49-F238E27FC236}">
                <a16:creationId xmlns:a16="http://schemas.microsoft.com/office/drawing/2014/main" id="{84822D4A-D9A0-920C-5D04-6EFAD6803A46}"/>
              </a:ext>
            </a:extLst>
          </p:cNvPr>
          <p:cNvSpPr/>
          <p:nvPr/>
        </p:nvSpPr>
        <p:spPr>
          <a:xfrm rot="1422386">
            <a:off x="-927919" y="-3594919"/>
            <a:ext cx="14047839" cy="14047839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 useBgFill="1">
        <p:nvSpPr>
          <p:cNvPr id="13" name="Oval 12">
            <a:extLst>
              <a:ext uri="{FF2B5EF4-FFF2-40B4-BE49-F238E27FC236}">
                <a16:creationId xmlns:a16="http://schemas.microsoft.com/office/drawing/2014/main" id="{81E1A50B-6F88-29EB-5805-71171A8DDB7D}"/>
              </a:ext>
            </a:extLst>
          </p:cNvPr>
          <p:cNvSpPr/>
          <p:nvPr/>
        </p:nvSpPr>
        <p:spPr>
          <a:xfrm rot="1340675">
            <a:off x="894735" y="-1772265"/>
            <a:ext cx="10402530" cy="10402530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 useBgFill="1">
        <p:nvSpPr>
          <p:cNvPr id="14" name="Oval 13">
            <a:extLst>
              <a:ext uri="{FF2B5EF4-FFF2-40B4-BE49-F238E27FC236}">
                <a16:creationId xmlns:a16="http://schemas.microsoft.com/office/drawing/2014/main" id="{5B2F0439-77DC-89A2-0BEC-954FF60259FA}"/>
              </a:ext>
            </a:extLst>
          </p:cNvPr>
          <p:cNvSpPr/>
          <p:nvPr/>
        </p:nvSpPr>
        <p:spPr>
          <a:xfrm rot="2200482">
            <a:off x="2667000" y="0"/>
            <a:ext cx="6858000" cy="6858000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D3EA57DC-9E20-4563-CF90-FB81F50D2D2D}"/>
              </a:ext>
            </a:extLst>
          </p:cNvPr>
          <p:cNvSpPr txBox="1"/>
          <p:nvPr/>
        </p:nvSpPr>
        <p:spPr>
          <a:xfrm>
            <a:off x="3407930" y="2274838"/>
            <a:ext cx="53761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kern="10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NASIL ANLATILACAK</a:t>
            </a:r>
          </a:p>
        </p:txBody>
      </p:sp>
    </p:spTree>
    <p:extLst>
      <p:ext uri="{BB962C8B-B14F-4D97-AF65-F5344CB8AC3E}">
        <p14:creationId xmlns:p14="http://schemas.microsoft.com/office/powerpoint/2010/main" val="8603217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2" name="Oval 1">
            <a:extLst>
              <a:ext uri="{FF2B5EF4-FFF2-40B4-BE49-F238E27FC236}">
                <a16:creationId xmlns:a16="http://schemas.microsoft.com/office/drawing/2014/main" id="{4EB31922-A791-557A-948B-2A91FBA91433}"/>
              </a:ext>
            </a:extLst>
          </p:cNvPr>
          <p:cNvSpPr/>
          <p:nvPr/>
        </p:nvSpPr>
        <p:spPr>
          <a:xfrm rot="19623198">
            <a:off x="-927919" y="-3594919"/>
            <a:ext cx="14047839" cy="14047839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 useBgFill="1">
        <p:nvSpPr>
          <p:cNvPr id="3" name="Oval 2">
            <a:extLst>
              <a:ext uri="{FF2B5EF4-FFF2-40B4-BE49-F238E27FC236}">
                <a16:creationId xmlns:a16="http://schemas.microsoft.com/office/drawing/2014/main" id="{1F92C8E4-4B96-C1E3-B601-446D877B68A5}"/>
              </a:ext>
            </a:extLst>
          </p:cNvPr>
          <p:cNvSpPr/>
          <p:nvPr/>
        </p:nvSpPr>
        <p:spPr>
          <a:xfrm rot="19450132">
            <a:off x="894735" y="-1772265"/>
            <a:ext cx="10402530" cy="10402530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 useBgFill="1">
        <p:nvSpPr>
          <p:cNvPr id="4" name="Oval 3">
            <a:extLst>
              <a:ext uri="{FF2B5EF4-FFF2-40B4-BE49-F238E27FC236}">
                <a16:creationId xmlns:a16="http://schemas.microsoft.com/office/drawing/2014/main" id="{D4A63FF5-A507-72A7-39B3-A24CF7B32C83}"/>
              </a:ext>
            </a:extLst>
          </p:cNvPr>
          <p:cNvSpPr/>
          <p:nvPr/>
        </p:nvSpPr>
        <p:spPr>
          <a:xfrm rot="18970746">
            <a:off x="2667000" y="0"/>
            <a:ext cx="6858000" cy="6858000"/>
          </a:xfrm>
          <a:prstGeom prst="ellips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E8590779-F7BD-E241-0ADA-91C233210B1E}"/>
              </a:ext>
            </a:extLst>
          </p:cNvPr>
          <p:cNvSpPr txBox="1"/>
          <p:nvPr/>
        </p:nvSpPr>
        <p:spPr>
          <a:xfrm>
            <a:off x="3854245" y="2274838"/>
            <a:ext cx="44835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kern="10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BİLGİNİN DEĞERİ</a:t>
            </a:r>
          </a:p>
        </p:txBody>
      </p:sp>
    </p:spTree>
    <p:extLst>
      <p:ext uri="{BB962C8B-B14F-4D97-AF65-F5344CB8AC3E}">
        <p14:creationId xmlns:p14="http://schemas.microsoft.com/office/powerpoint/2010/main" val="24626205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>
            <a:alpha val="31000"/>
          </a:srgbClr>
        </a:solidFill>
        <a:ln w="38100">
          <a:solidFill>
            <a:srgbClr val="FFFF00"/>
          </a:solidFill>
        </a:ln>
      </a:spPr>
      <a:bodyPr wrap="square" rtlCol="0" anchor="ctr">
        <a:noAutofit/>
      </a:bodyPr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r="http://schemas.openxmlformats.org/officeDocument/2006/relationships"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Geniş ekran</PresentationFormat>
  <Paragraphs>139</Paragraphs>
  <Slides>44</Slides>
  <Notes>8</Notes>
  <TotalTime>1903</TotalTime>
  <HiddenSlides>0</HiddenSlides>
  <MMClips>0</MMClips>
  <ScaleCrop>0</ScaleCrop>
  <HeadingPairs>
    <vt:vector baseType="variant" size="6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baseType="lpstr" size="57">
      <vt:lpstr>Arial</vt:lpstr>
      <vt:lpstr>Calibri Light</vt:lpstr>
      <vt:lpstr>Calibri</vt:lpstr>
      <vt:lpstr>Constantia</vt:lpstr>
      <vt:lpstr>Tahoma</vt:lpstr>
      <vt:lpstr>Times New Roman</vt:lpstr>
      <vt:lpstr>Avenir Next LT Pro</vt:lpstr>
      <vt:lpstr>Tw Cen MT</vt:lpstr>
      <vt:lpstr>Stencil</vt:lpstr>
      <vt:lpstr>Poppins</vt:lpstr>
      <vt:lpstr>Agency FB</vt:lpstr>
      <vt:lpstr>Open Sans</vt:lpstr>
      <vt:lpstr>Office Teması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Sunusu</dc:title>
  <dc:creator>Hacı Bayram Cihan</dc:creator>
  <cp:lastModifiedBy>Hacı Bayram Cihan</cp:lastModifiedBy>
  <cp:revision>26</cp:revision>
  <dcterms:created xsi:type="dcterms:W3CDTF">2023-11-17T10:54:25Z</dcterms:created>
  <dcterms:modified xsi:type="dcterms:W3CDTF">2023-12-07T17:12:01Z</dcterms:modified>
</cp:coreProperties>
</file>