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25199975" cy="35999738"/>
  <p:notesSz cx="6858000" cy="9144000"/>
  <p:defaultTextStyle>
    <a:defPPr>
      <a:defRPr lang="tr-TR"/>
    </a:defPPr>
    <a:lvl1pPr marL="0" algn="l" defTabSz="2937510" rtl="0" eaLnBrk="1" latinLnBrk="0" hangingPunct="1">
      <a:defRPr sz="5783" kern="1200">
        <a:solidFill>
          <a:schemeClr val="tx1"/>
        </a:solidFill>
        <a:latin typeface="+mn-lt"/>
        <a:ea typeface="+mn-ea"/>
        <a:cs typeface="+mn-cs"/>
      </a:defRPr>
    </a:lvl1pPr>
    <a:lvl2pPr marL="1468755" algn="l" defTabSz="2937510" rtl="0" eaLnBrk="1" latinLnBrk="0" hangingPunct="1">
      <a:defRPr sz="5783" kern="1200">
        <a:solidFill>
          <a:schemeClr val="tx1"/>
        </a:solidFill>
        <a:latin typeface="+mn-lt"/>
        <a:ea typeface="+mn-ea"/>
        <a:cs typeface="+mn-cs"/>
      </a:defRPr>
    </a:lvl2pPr>
    <a:lvl3pPr marL="2937510" algn="l" defTabSz="2937510" rtl="0" eaLnBrk="1" latinLnBrk="0" hangingPunct="1">
      <a:defRPr sz="5783" kern="1200">
        <a:solidFill>
          <a:schemeClr val="tx1"/>
        </a:solidFill>
        <a:latin typeface="+mn-lt"/>
        <a:ea typeface="+mn-ea"/>
        <a:cs typeface="+mn-cs"/>
      </a:defRPr>
    </a:lvl3pPr>
    <a:lvl4pPr marL="4406265" algn="l" defTabSz="2937510" rtl="0" eaLnBrk="1" latinLnBrk="0" hangingPunct="1">
      <a:defRPr sz="5783" kern="1200">
        <a:solidFill>
          <a:schemeClr val="tx1"/>
        </a:solidFill>
        <a:latin typeface="+mn-lt"/>
        <a:ea typeface="+mn-ea"/>
        <a:cs typeface="+mn-cs"/>
      </a:defRPr>
    </a:lvl4pPr>
    <a:lvl5pPr marL="5875020" algn="l" defTabSz="2937510" rtl="0" eaLnBrk="1" latinLnBrk="0" hangingPunct="1">
      <a:defRPr sz="5783" kern="1200">
        <a:solidFill>
          <a:schemeClr val="tx1"/>
        </a:solidFill>
        <a:latin typeface="+mn-lt"/>
        <a:ea typeface="+mn-ea"/>
        <a:cs typeface="+mn-cs"/>
      </a:defRPr>
    </a:lvl5pPr>
    <a:lvl6pPr marL="7343775" algn="l" defTabSz="2937510" rtl="0" eaLnBrk="1" latinLnBrk="0" hangingPunct="1">
      <a:defRPr sz="5783" kern="1200">
        <a:solidFill>
          <a:schemeClr val="tx1"/>
        </a:solidFill>
        <a:latin typeface="+mn-lt"/>
        <a:ea typeface="+mn-ea"/>
        <a:cs typeface="+mn-cs"/>
      </a:defRPr>
    </a:lvl6pPr>
    <a:lvl7pPr marL="8812530" algn="l" defTabSz="2937510" rtl="0" eaLnBrk="1" latinLnBrk="0" hangingPunct="1">
      <a:defRPr sz="5783" kern="1200">
        <a:solidFill>
          <a:schemeClr val="tx1"/>
        </a:solidFill>
        <a:latin typeface="+mn-lt"/>
        <a:ea typeface="+mn-ea"/>
        <a:cs typeface="+mn-cs"/>
      </a:defRPr>
    </a:lvl7pPr>
    <a:lvl8pPr marL="10281285" algn="l" defTabSz="2937510" rtl="0" eaLnBrk="1" latinLnBrk="0" hangingPunct="1">
      <a:defRPr sz="5783" kern="1200">
        <a:solidFill>
          <a:schemeClr val="tx1"/>
        </a:solidFill>
        <a:latin typeface="+mn-lt"/>
        <a:ea typeface="+mn-ea"/>
        <a:cs typeface="+mn-cs"/>
      </a:defRPr>
    </a:lvl8pPr>
    <a:lvl9pPr marL="11750040" algn="l" defTabSz="2937510" rtl="0" eaLnBrk="1" latinLnBrk="0" hangingPunct="1">
      <a:defRPr sz="5783"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95C5"/>
    <a:srgbClr val="A83A94"/>
    <a:srgbClr val="9A2AA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035AC1-D7DB-47AD-9BC9-E7B6442C48FC}" v="299" dt="2022-09-19T11:29:04.8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4" d="100"/>
          <a:sy n="34" d="100"/>
        </p:scale>
        <p:origin x="584" y="-47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özde" userId="7e7cedf47194322d" providerId="LiveId" clId="{E3035AC1-D7DB-47AD-9BC9-E7B6442C48FC}"/>
    <pc:docChg chg="undo redo custSel addSld modSld">
      <pc:chgData name="Gözde" userId="7e7cedf47194322d" providerId="LiveId" clId="{E3035AC1-D7DB-47AD-9BC9-E7B6442C48FC}" dt="2022-09-19T11:32:15.824" v="2027" actId="1038"/>
      <pc:docMkLst>
        <pc:docMk/>
      </pc:docMkLst>
      <pc:sldChg chg="addSp delSp modSp new mod">
        <pc:chgData name="Gözde" userId="7e7cedf47194322d" providerId="LiveId" clId="{E3035AC1-D7DB-47AD-9BC9-E7B6442C48FC}" dt="2022-09-19T11:32:15.824" v="2027" actId="1038"/>
        <pc:sldMkLst>
          <pc:docMk/>
          <pc:sldMk cId="119068486" sldId="256"/>
        </pc:sldMkLst>
        <pc:spChg chg="del">
          <ac:chgData name="Gözde" userId="7e7cedf47194322d" providerId="LiveId" clId="{E3035AC1-D7DB-47AD-9BC9-E7B6442C48FC}" dt="2022-09-18T21:42:18.982" v="96" actId="478"/>
          <ac:spMkLst>
            <pc:docMk/>
            <pc:sldMk cId="119068486" sldId="256"/>
            <ac:spMk id="2" creationId="{8BD2214F-47E6-6779-50C6-00F22806640D}"/>
          </ac:spMkLst>
        </pc:spChg>
        <pc:spChg chg="del">
          <ac:chgData name="Gözde" userId="7e7cedf47194322d" providerId="LiveId" clId="{E3035AC1-D7DB-47AD-9BC9-E7B6442C48FC}" dt="2022-09-18T21:42:20.304" v="97" actId="478"/>
          <ac:spMkLst>
            <pc:docMk/>
            <pc:sldMk cId="119068486" sldId="256"/>
            <ac:spMk id="3" creationId="{2CC7D7AF-5901-F3E1-907F-D5F95B89ED8E}"/>
          </ac:spMkLst>
        </pc:spChg>
        <pc:spChg chg="add del mod ord">
          <ac:chgData name="Gözde" userId="7e7cedf47194322d" providerId="LiveId" clId="{E3035AC1-D7DB-47AD-9BC9-E7B6442C48FC}" dt="2022-09-19T08:51:52.828" v="1240" actId="478"/>
          <ac:spMkLst>
            <pc:docMk/>
            <pc:sldMk cId="119068486" sldId="256"/>
            <ac:spMk id="7" creationId="{B3248AC2-D0CE-73C4-D325-955A407EBE06}"/>
          </ac:spMkLst>
        </pc:spChg>
        <pc:spChg chg="add del mod ord">
          <ac:chgData name="Gözde" userId="7e7cedf47194322d" providerId="LiveId" clId="{E3035AC1-D7DB-47AD-9BC9-E7B6442C48FC}" dt="2022-09-19T08:53:04.947" v="1247" actId="478"/>
          <ac:spMkLst>
            <pc:docMk/>
            <pc:sldMk cId="119068486" sldId="256"/>
            <ac:spMk id="8" creationId="{BA32AC1F-30C1-C09B-5467-025A4357D046}"/>
          </ac:spMkLst>
        </pc:spChg>
        <pc:spChg chg="add mod">
          <ac:chgData name="Gözde" userId="7e7cedf47194322d" providerId="LiveId" clId="{E3035AC1-D7DB-47AD-9BC9-E7B6442C48FC}" dt="2022-09-19T11:27:46.386" v="1967" actId="1076"/>
          <ac:spMkLst>
            <pc:docMk/>
            <pc:sldMk cId="119068486" sldId="256"/>
            <ac:spMk id="10" creationId="{2B7971D6-F1FF-6543-4802-C1BBCE058DE9}"/>
          </ac:spMkLst>
        </pc:spChg>
        <pc:spChg chg="add del mod">
          <ac:chgData name="Gözde" userId="7e7cedf47194322d" providerId="LiveId" clId="{E3035AC1-D7DB-47AD-9BC9-E7B6442C48FC}" dt="2022-09-18T21:44:40.561" v="112" actId="478"/>
          <ac:spMkLst>
            <pc:docMk/>
            <pc:sldMk cId="119068486" sldId="256"/>
            <ac:spMk id="12" creationId="{5C7181B8-F773-4313-8080-8C902AA57FFD}"/>
          </ac:spMkLst>
        </pc:spChg>
        <pc:spChg chg="add mod">
          <ac:chgData name="Gözde" userId="7e7cedf47194322d" providerId="LiveId" clId="{E3035AC1-D7DB-47AD-9BC9-E7B6442C48FC}" dt="2022-09-19T11:29:54.517" v="2002" actId="207"/>
          <ac:spMkLst>
            <pc:docMk/>
            <pc:sldMk cId="119068486" sldId="256"/>
            <ac:spMk id="12" creationId="{977DF2BA-9BB2-B5EF-317F-5685B69BA193}"/>
          </ac:spMkLst>
        </pc:spChg>
        <pc:spChg chg="add mod ord">
          <ac:chgData name="Gözde" userId="7e7cedf47194322d" providerId="LiveId" clId="{E3035AC1-D7DB-47AD-9BC9-E7B6442C48FC}" dt="2022-09-19T11:32:10.830" v="2025" actId="14100"/>
          <ac:spMkLst>
            <pc:docMk/>
            <pc:sldMk cId="119068486" sldId="256"/>
            <ac:spMk id="13" creationId="{3D87A014-B0B0-5ECE-B1A8-1F8A6B452CF2}"/>
          </ac:spMkLst>
        </pc:spChg>
        <pc:spChg chg="add del mod">
          <ac:chgData name="Gözde" userId="7e7cedf47194322d" providerId="LiveId" clId="{E3035AC1-D7DB-47AD-9BC9-E7B6442C48FC}" dt="2022-09-19T10:34:48.861" v="1820" actId="478"/>
          <ac:spMkLst>
            <pc:docMk/>
            <pc:sldMk cId="119068486" sldId="256"/>
            <ac:spMk id="13" creationId="{E9AFAB62-FF86-C67D-BA12-A888BFB6B93A}"/>
          </ac:spMkLst>
        </pc:spChg>
        <pc:spChg chg="add mod">
          <ac:chgData name="Gözde" userId="7e7cedf47194322d" providerId="LiveId" clId="{E3035AC1-D7DB-47AD-9BC9-E7B6442C48FC}" dt="2022-09-19T10:38:26.748" v="1836" actId="123"/>
          <ac:spMkLst>
            <pc:docMk/>
            <pc:sldMk cId="119068486" sldId="256"/>
            <ac:spMk id="14" creationId="{523F2DEC-164E-B151-8DB2-4DC68A73AAC4}"/>
          </ac:spMkLst>
        </pc:spChg>
        <pc:spChg chg="add mod ord">
          <ac:chgData name="Gözde" userId="7e7cedf47194322d" providerId="LiveId" clId="{E3035AC1-D7DB-47AD-9BC9-E7B6442C48FC}" dt="2022-09-19T11:30:11.586" v="2019" actId="14100"/>
          <ac:spMkLst>
            <pc:docMk/>
            <pc:sldMk cId="119068486" sldId="256"/>
            <ac:spMk id="15" creationId="{BB6F59AF-30B8-F82A-A072-6DE6D15DF902}"/>
          </ac:spMkLst>
        </pc:spChg>
        <pc:spChg chg="add mod">
          <ac:chgData name="Gözde" userId="7e7cedf47194322d" providerId="LiveId" clId="{E3035AC1-D7DB-47AD-9BC9-E7B6442C48FC}" dt="2022-09-19T10:38:23.919" v="1835" actId="1076"/>
          <ac:spMkLst>
            <pc:docMk/>
            <pc:sldMk cId="119068486" sldId="256"/>
            <ac:spMk id="16" creationId="{7D68268A-B004-9904-6C07-711806549F3D}"/>
          </ac:spMkLst>
        </pc:spChg>
        <pc:spChg chg="add del mod">
          <ac:chgData name="Gözde" userId="7e7cedf47194322d" providerId="LiveId" clId="{E3035AC1-D7DB-47AD-9BC9-E7B6442C48FC}" dt="2022-09-19T10:34:52.181" v="1821" actId="478"/>
          <ac:spMkLst>
            <pc:docMk/>
            <pc:sldMk cId="119068486" sldId="256"/>
            <ac:spMk id="17" creationId="{2D6442CB-1E3E-68B9-C28D-AB49995E1A52}"/>
          </ac:spMkLst>
        </pc:spChg>
        <pc:spChg chg="add del mod">
          <ac:chgData name="Gözde" userId="7e7cedf47194322d" providerId="LiveId" clId="{E3035AC1-D7DB-47AD-9BC9-E7B6442C48FC}" dt="2022-09-19T10:34:45.031" v="1819" actId="478"/>
          <ac:spMkLst>
            <pc:docMk/>
            <pc:sldMk cId="119068486" sldId="256"/>
            <ac:spMk id="21" creationId="{9DB339FC-106C-EE71-473F-9D5E76A4A10A}"/>
          </ac:spMkLst>
        </pc:spChg>
        <pc:spChg chg="add mod ord">
          <ac:chgData name="Gözde" userId="7e7cedf47194322d" providerId="LiveId" clId="{E3035AC1-D7DB-47AD-9BC9-E7B6442C48FC}" dt="2022-09-19T11:32:15.824" v="2027" actId="1038"/>
          <ac:spMkLst>
            <pc:docMk/>
            <pc:sldMk cId="119068486" sldId="256"/>
            <ac:spMk id="24" creationId="{26704828-3BDD-A76A-4C5D-63E28FE46BFC}"/>
          </ac:spMkLst>
        </pc:spChg>
        <pc:spChg chg="add del mod">
          <ac:chgData name="Gözde" userId="7e7cedf47194322d" providerId="LiveId" clId="{E3035AC1-D7DB-47AD-9BC9-E7B6442C48FC}" dt="2022-09-19T10:34:38.969" v="1818" actId="478"/>
          <ac:spMkLst>
            <pc:docMk/>
            <pc:sldMk cId="119068486" sldId="256"/>
            <ac:spMk id="25" creationId="{8091DBD8-45EC-D7A4-D13E-7E48F4A81F0A}"/>
          </ac:spMkLst>
        </pc:spChg>
        <pc:spChg chg="add del mod">
          <ac:chgData name="Gözde" userId="7e7cedf47194322d" providerId="LiveId" clId="{E3035AC1-D7DB-47AD-9BC9-E7B6442C48FC}" dt="2022-09-19T09:49:32.153" v="1721" actId="478"/>
          <ac:spMkLst>
            <pc:docMk/>
            <pc:sldMk cId="119068486" sldId="256"/>
            <ac:spMk id="26" creationId="{B9078C0C-DC6C-B6B0-C26B-15522E19BC9F}"/>
          </ac:spMkLst>
        </pc:spChg>
        <pc:spChg chg="add mod">
          <ac:chgData name="Gözde" userId="7e7cedf47194322d" providerId="LiveId" clId="{E3035AC1-D7DB-47AD-9BC9-E7B6442C48FC}" dt="2022-09-19T10:38:04.002" v="1832" actId="1076"/>
          <ac:spMkLst>
            <pc:docMk/>
            <pc:sldMk cId="119068486" sldId="256"/>
            <ac:spMk id="28" creationId="{DF06E0F4-5578-5819-8DAB-559E8A5A557C}"/>
          </ac:spMkLst>
        </pc:spChg>
        <pc:spChg chg="add mod">
          <ac:chgData name="Gözde" userId="7e7cedf47194322d" providerId="LiveId" clId="{E3035AC1-D7DB-47AD-9BC9-E7B6442C48FC}" dt="2022-09-18T22:06:17.073" v="535" actId="14100"/>
          <ac:spMkLst>
            <pc:docMk/>
            <pc:sldMk cId="119068486" sldId="256"/>
            <ac:spMk id="29" creationId="{07934EF6-3CD6-6585-B8B0-F752F81FFAC5}"/>
          </ac:spMkLst>
        </pc:spChg>
        <pc:spChg chg="add del">
          <ac:chgData name="Gözde" userId="7e7cedf47194322d" providerId="LiveId" clId="{E3035AC1-D7DB-47AD-9BC9-E7B6442C48FC}" dt="2022-09-18T22:01:59.903" v="396" actId="478"/>
          <ac:spMkLst>
            <pc:docMk/>
            <pc:sldMk cId="119068486" sldId="256"/>
            <ac:spMk id="30" creationId="{35E21C37-986A-E916-78EA-40D4F12330A2}"/>
          </ac:spMkLst>
        </pc:spChg>
        <pc:spChg chg="add del mod">
          <ac:chgData name="Gözde" userId="7e7cedf47194322d" providerId="LiveId" clId="{E3035AC1-D7DB-47AD-9BC9-E7B6442C48FC}" dt="2022-09-19T09:01:55.155" v="1344" actId="478"/>
          <ac:spMkLst>
            <pc:docMk/>
            <pc:sldMk cId="119068486" sldId="256"/>
            <ac:spMk id="31" creationId="{1D2788D6-E917-55FD-34B1-77CFCA83001C}"/>
          </ac:spMkLst>
        </pc:spChg>
        <pc:spChg chg="add mod">
          <ac:chgData name="Gözde" userId="7e7cedf47194322d" providerId="LiveId" clId="{E3035AC1-D7DB-47AD-9BC9-E7B6442C48FC}" dt="2022-09-18T22:07:43.318" v="668" actId="1038"/>
          <ac:spMkLst>
            <pc:docMk/>
            <pc:sldMk cId="119068486" sldId="256"/>
            <ac:spMk id="33" creationId="{33598B3C-ED12-AA3F-818C-17526F6BCF3E}"/>
          </ac:spMkLst>
        </pc:spChg>
        <pc:spChg chg="add mod">
          <ac:chgData name="Gözde" userId="7e7cedf47194322d" providerId="LiveId" clId="{E3035AC1-D7DB-47AD-9BC9-E7B6442C48FC}" dt="2022-09-18T22:08:55.788" v="680" actId="1076"/>
          <ac:spMkLst>
            <pc:docMk/>
            <pc:sldMk cId="119068486" sldId="256"/>
            <ac:spMk id="34" creationId="{B60B4787-767D-863A-B7ED-4883DAC12624}"/>
          </ac:spMkLst>
        </pc:spChg>
        <pc:spChg chg="add del mod">
          <ac:chgData name="Gözde" userId="7e7cedf47194322d" providerId="LiveId" clId="{E3035AC1-D7DB-47AD-9BC9-E7B6442C48FC}" dt="2022-09-19T09:02:00.924" v="1346" actId="478"/>
          <ac:spMkLst>
            <pc:docMk/>
            <pc:sldMk cId="119068486" sldId="256"/>
            <ac:spMk id="36" creationId="{9AC0C2E4-037D-8B32-1177-F45CBAD366E5}"/>
          </ac:spMkLst>
        </pc:spChg>
        <pc:spChg chg="add mod">
          <ac:chgData name="Gözde" userId="7e7cedf47194322d" providerId="LiveId" clId="{E3035AC1-D7DB-47AD-9BC9-E7B6442C48FC}" dt="2022-09-19T10:37:46.118" v="1829" actId="1076"/>
          <ac:spMkLst>
            <pc:docMk/>
            <pc:sldMk cId="119068486" sldId="256"/>
            <ac:spMk id="37" creationId="{B2877AD8-6C6A-BBD5-96B9-9C59E610387D}"/>
          </ac:spMkLst>
        </pc:spChg>
        <pc:spChg chg="add mod">
          <ac:chgData name="Gözde" userId="7e7cedf47194322d" providerId="LiveId" clId="{E3035AC1-D7DB-47AD-9BC9-E7B6442C48FC}" dt="2022-09-19T09:27:28.971" v="1550" actId="1076"/>
          <ac:spMkLst>
            <pc:docMk/>
            <pc:sldMk cId="119068486" sldId="256"/>
            <ac:spMk id="38" creationId="{1E5D485E-2CC5-59F2-ECD5-F7DB961050E9}"/>
          </ac:spMkLst>
        </pc:spChg>
        <pc:spChg chg="add mod">
          <ac:chgData name="Gözde" userId="7e7cedf47194322d" providerId="LiveId" clId="{E3035AC1-D7DB-47AD-9BC9-E7B6442C48FC}" dt="2022-09-18T22:21:04.878" v="797" actId="1076"/>
          <ac:spMkLst>
            <pc:docMk/>
            <pc:sldMk cId="119068486" sldId="256"/>
            <ac:spMk id="39" creationId="{E23C8512-3E6E-EEAB-9F60-86B99F2679DE}"/>
          </ac:spMkLst>
        </pc:spChg>
        <pc:spChg chg="add mod">
          <ac:chgData name="Gözde" userId="7e7cedf47194322d" providerId="LiveId" clId="{E3035AC1-D7DB-47AD-9BC9-E7B6442C48FC}" dt="2022-09-19T09:28:35.223" v="1558" actId="1076"/>
          <ac:spMkLst>
            <pc:docMk/>
            <pc:sldMk cId="119068486" sldId="256"/>
            <ac:spMk id="42" creationId="{A088325E-5124-336F-F014-0D71D66511AC}"/>
          </ac:spMkLst>
        </pc:spChg>
        <pc:spChg chg="add mod">
          <ac:chgData name="Gözde" userId="7e7cedf47194322d" providerId="LiveId" clId="{E3035AC1-D7DB-47AD-9BC9-E7B6442C48FC}" dt="2022-09-18T22:21:00.543" v="796" actId="1076"/>
          <ac:spMkLst>
            <pc:docMk/>
            <pc:sldMk cId="119068486" sldId="256"/>
            <ac:spMk id="43" creationId="{425DA20F-DC09-2E25-3A2B-D0C5BC584EA1}"/>
          </ac:spMkLst>
        </pc:spChg>
        <pc:spChg chg="add mod">
          <ac:chgData name="Gözde" userId="7e7cedf47194322d" providerId="LiveId" clId="{E3035AC1-D7DB-47AD-9BC9-E7B6442C48FC}" dt="2022-09-19T09:54:03.625" v="1766" actId="1076"/>
          <ac:spMkLst>
            <pc:docMk/>
            <pc:sldMk cId="119068486" sldId="256"/>
            <ac:spMk id="45" creationId="{D3157380-B61C-F235-1D36-052858F55C0A}"/>
          </ac:spMkLst>
        </pc:spChg>
        <pc:spChg chg="add mod">
          <ac:chgData name="Gözde" userId="7e7cedf47194322d" providerId="LiveId" clId="{E3035AC1-D7DB-47AD-9BC9-E7B6442C48FC}" dt="2022-09-19T10:37:49.046" v="1830" actId="1076"/>
          <ac:spMkLst>
            <pc:docMk/>
            <pc:sldMk cId="119068486" sldId="256"/>
            <ac:spMk id="46" creationId="{3E17BC71-E95B-5234-D236-34F89194E62A}"/>
          </ac:spMkLst>
        </pc:spChg>
        <pc:spChg chg="add mod">
          <ac:chgData name="Gözde" userId="7e7cedf47194322d" providerId="LiveId" clId="{E3035AC1-D7DB-47AD-9BC9-E7B6442C48FC}" dt="2022-09-19T10:36:20.681" v="1826" actId="123"/>
          <ac:spMkLst>
            <pc:docMk/>
            <pc:sldMk cId="119068486" sldId="256"/>
            <ac:spMk id="47" creationId="{9FC026EC-97FC-2187-99C5-99CBE54FE7CA}"/>
          </ac:spMkLst>
        </pc:spChg>
        <pc:spChg chg="add mod">
          <ac:chgData name="Gözde" userId="7e7cedf47194322d" providerId="LiveId" clId="{E3035AC1-D7DB-47AD-9BC9-E7B6442C48FC}" dt="2022-09-18T22:20:21.215" v="788" actId="1076"/>
          <ac:spMkLst>
            <pc:docMk/>
            <pc:sldMk cId="119068486" sldId="256"/>
            <ac:spMk id="48" creationId="{90C6258A-5364-2287-91B4-307ACFB8E909}"/>
          </ac:spMkLst>
        </pc:spChg>
        <pc:spChg chg="add del mod">
          <ac:chgData name="Gözde" userId="7e7cedf47194322d" providerId="LiveId" clId="{E3035AC1-D7DB-47AD-9BC9-E7B6442C48FC}" dt="2022-09-18T22:25:05.539" v="894" actId="478"/>
          <ac:spMkLst>
            <pc:docMk/>
            <pc:sldMk cId="119068486" sldId="256"/>
            <ac:spMk id="51" creationId="{0E0E71E8-441B-9790-A11B-6E64748EFCE0}"/>
          </ac:spMkLst>
        </pc:spChg>
        <pc:spChg chg="add mod">
          <ac:chgData name="Gözde" userId="7e7cedf47194322d" providerId="LiveId" clId="{E3035AC1-D7DB-47AD-9BC9-E7B6442C48FC}" dt="2022-09-19T09:30:39.523" v="1568" actId="1076"/>
          <ac:spMkLst>
            <pc:docMk/>
            <pc:sldMk cId="119068486" sldId="256"/>
            <ac:spMk id="51" creationId="{39454153-947A-233A-B06E-CB3C1D896FBE}"/>
          </ac:spMkLst>
        </pc:spChg>
        <pc:spChg chg="add del">
          <ac:chgData name="Gözde" userId="7e7cedf47194322d" providerId="LiveId" clId="{E3035AC1-D7DB-47AD-9BC9-E7B6442C48FC}" dt="2022-09-18T22:25:06.487" v="895" actId="478"/>
          <ac:spMkLst>
            <pc:docMk/>
            <pc:sldMk cId="119068486" sldId="256"/>
            <ac:spMk id="52" creationId="{4BA5B8CE-7B53-ED41-3923-83C0A67DCEC1}"/>
          </ac:spMkLst>
        </pc:spChg>
        <pc:spChg chg="add mod">
          <ac:chgData name="Gözde" userId="7e7cedf47194322d" providerId="LiveId" clId="{E3035AC1-D7DB-47AD-9BC9-E7B6442C48FC}" dt="2022-09-19T09:53:43.646" v="1759" actId="14100"/>
          <ac:spMkLst>
            <pc:docMk/>
            <pc:sldMk cId="119068486" sldId="256"/>
            <ac:spMk id="52" creationId="{C713E8B3-BC5E-D733-73A2-49F17BD815A8}"/>
          </ac:spMkLst>
        </pc:spChg>
        <pc:spChg chg="add mod ord">
          <ac:chgData name="Gözde" userId="7e7cedf47194322d" providerId="LiveId" clId="{E3035AC1-D7DB-47AD-9BC9-E7B6442C48FC}" dt="2022-09-18T22:29:07.175" v="1014" actId="1038"/>
          <ac:spMkLst>
            <pc:docMk/>
            <pc:sldMk cId="119068486" sldId="256"/>
            <ac:spMk id="53" creationId="{B1DF1759-6DB9-EA2A-4FB8-B5F19E168BB0}"/>
          </ac:spMkLst>
        </pc:spChg>
        <pc:spChg chg="add mod">
          <ac:chgData name="Gözde" userId="7e7cedf47194322d" providerId="LiveId" clId="{E3035AC1-D7DB-47AD-9BC9-E7B6442C48FC}" dt="2022-09-19T09:53:53.886" v="1763" actId="1076"/>
          <ac:spMkLst>
            <pc:docMk/>
            <pc:sldMk cId="119068486" sldId="256"/>
            <ac:spMk id="55" creationId="{6BDD9B74-5EAD-578A-41D5-42F9D3AD8D20}"/>
          </ac:spMkLst>
        </pc:spChg>
        <pc:spChg chg="add del mod">
          <ac:chgData name="Gözde" userId="7e7cedf47194322d" providerId="LiveId" clId="{E3035AC1-D7DB-47AD-9BC9-E7B6442C48FC}" dt="2022-09-18T22:30:45.357" v="1023" actId="478"/>
          <ac:spMkLst>
            <pc:docMk/>
            <pc:sldMk cId="119068486" sldId="256"/>
            <ac:spMk id="55" creationId="{AFBC404B-E1DA-C3ED-4B08-640B932B5960}"/>
          </ac:spMkLst>
        </pc:spChg>
        <pc:spChg chg="add mod">
          <ac:chgData name="Gözde" userId="7e7cedf47194322d" providerId="LiveId" clId="{E3035AC1-D7DB-47AD-9BC9-E7B6442C48FC}" dt="2022-09-19T09:58:35.341" v="1778" actId="1076"/>
          <ac:spMkLst>
            <pc:docMk/>
            <pc:sldMk cId="119068486" sldId="256"/>
            <ac:spMk id="56" creationId="{9E7C2C67-DD8A-C6FA-5062-DDBFC2B8BB9F}"/>
          </ac:spMkLst>
        </pc:spChg>
        <pc:spChg chg="add mod">
          <ac:chgData name="Gözde" userId="7e7cedf47194322d" providerId="LiveId" clId="{E3035AC1-D7DB-47AD-9BC9-E7B6442C48FC}" dt="2022-09-19T09:28:03.671" v="1554" actId="1076"/>
          <ac:spMkLst>
            <pc:docMk/>
            <pc:sldMk cId="119068486" sldId="256"/>
            <ac:spMk id="57" creationId="{DCE4CA93-E88D-27EE-0B37-BFEBECD24B6E}"/>
          </ac:spMkLst>
        </pc:spChg>
        <pc:spChg chg="add mod">
          <ac:chgData name="Gözde" userId="7e7cedf47194322d" providerId="LiveId" clId="{E3035AC1-D7DB-47AD-9BC9-E7B6442C48FC}" dt="2022-09-19T09:28:22.688" v="1556" actId="1076"/>
          <ac:spMkLst>
            <pc:docMk/>
            <pc:sldMk cId="119068486" sldId="256"/>
            <ac:spMk id="58" creationId="{7E6C082E-E245-F758-EEFF-55C3086F6518}"/>
          </ac:spMkLst>
        </pc:spChg>
        <pc:spChg chg="add mod">
          <ac:chgData name="Gözde" userId="7e7cedf47194322d" providerId="LiveId" clId="{E3035AC1-D7DB-47AD-9BC9-E7B6442C48FC}" dt="2022-09-19T09:53:59.520" v="1765" actId="1076"/>
          <ac:spMkLst>
            <pc:docMk/>
            <pc:sldMk cId="119068486" sldId="256"/>
            <ac:spMk id="59" creationId="{AE9C887C-2E2C-30ED-FA3B-B76CF076CD82}"/>
          </ac:spMkLst>
        </pc:spChg>
        <pc:spChg chg="add mod">
          <ac:chgData name="Gözde" userId="7e7cedf47194322d" providerId="LiveId" clId="{E3035AC1-D7DB-47AD-9BC9-E7B6442C48FC}" dt="2022-09-19T09:31:20.364" v="1577" actId="1076"/>
          <ac:spMkLst>
            <pc:docMk/>
            <pc:sldMk cId="119068486" sldId="256"/>
            <ac:spMk id="61" creationId="{98B36B53-02F0-8DFE-4EE5-E1227B6CAB47}"/>
          </ac:spMkLst>
        </pc:spChg>
        <pc:spChg chg="add del mod ord">
          <ac:chgData name="Gözde" userId="7e7cedf47194322d" providerId="LiveId" clId="{E3035AC1-D7DB-47AD-9BC9-E7B6442C48FC}" dt="2022-09-18T22:54:33.865" v="1183" actId="478"/>
          <ac:spMkLst>
            <pc:docMk/>
            <pc:sldMk cId="119068486" sldId="256"/>
            <ac:spMk id="61" creationId="{F251C2DB-316F-C4D4-A9E5-AB4960CA2587}"/>
          </ac:spMkLst>
        </pc:spChg>
        <pc:spChg chg="add mod">
          <ac:chgData name="Gözde" userId="7e7cedf47194322d" providerId="LiveId" clId="{E3035AC1-D7DB-47AD-9BC9-E7B6442C48FC}" dt="2022-09-19T09:53:46.913" v="1760" actId="1076"/>
          <ac:spMkLst>
            <pc:docMk/>
            <pc:sldMk cId="119068486" sldId="256"/>
            <ac:spMk id="62" creationId="{474523BF-7923-FEBB-A796-E3F28D895D68}"/>
          </ac:spMkLst>
        </pc:spChg>
        <pc:spChg chg="add mod">
          <ac:chgData name="Gözde" userId="7e7cedf47194322d" providerId="LiveId" clId="{E3035AC1-D7DB-47AD-9BC9-E7B6442C48FC}" dt="2022-09-19T09:53:56.973" v="1764" actId="1076"/>
          <ac:spMkLst>
            <pc:docMk/>
            <pc:sldMk cId="119068486" sldId="256"/>
            <ac:spMk id="64" creationId="{4FF47065-9C76-3237-58DA-29FD8E963D5F}"/>
          </ac:spMkLst>
        </pc:spChg>
        <pc:spChg chg="add mod">
          <ac:chgData name="Gözde" userId="7e7cedf47194322d" providerId="LiveId" clId="{E3035AC1-D7DB-47AD-9BC9-E7B6442C48FC}" dt="2022-09-19T09:21:09.360" v="1481" actId="2711"/>
          <ac:spMkLst>
            <pc:docMk/>
            <pc:sldMk cId="119068486" sldId="256"/>
            <ac:spMk id="67" creationId="{74B45292-A794-7736-2C45-1640202E8F22}"/>
          </ac:spMkLst>
        </pc:spChg>
        <pc:spChg chg="add mod">
          <ac:chgData name="Gözde" userId="7e7cedf47194322d" providerId="LiveId" clId="{E3035AC1-D7DB-47AD-9BC9-E7B6442C48FC}" dt="2022-09-19T09:23:12.373" v="1531" actId="14100"/>
          <ac:spMkLst>
            <pc:docMk/>
            <pc:sldMk cId="119068486" sldId="256"/>
            <ac:spMk id="68" creationId="{73F2A8A5-761A-5936-B476-D5CBA05BA374}"/>
          </ac:spMkLst>
        </pc:spChg>
        <pc:spChg chg="add mod">
          <ac:chgData name="Gözde" userId="7e7cedf47194322d" providerId="LiveId" clId="{E3035AC1-D7DB-47AD-9BC9-E7B6442C48FC}" dt="2022-09-19T11:28:24.204" v="1972" actId="2711"/>
          <ac:spMkLst>
            <pc:docMk/>
            <pc:sldMk cId="119068486" sldId="256"/>
            <ac:spMk id="69" creationId="{06EDB85E-56D4-EDEF-ECFF-09DB0AD99E54}"/>
          </ac:spMkLst>
        </pc:spChg>
        <pc:spChg chg="add del mod">
          <ac:chgData name="Gözde" userId="7e7cedf47194322d" providerId="LiveId" clId="{E3035AC1-D7DB-47AD-9BC9-E7B6442C48FC}" dt="2022-09-19T09:42:43.347" v="1652" actId="478"/>
          <ac:spMkLst>
            <pc:docMk/>
            <pc:sldMk cId="119068486" sldId="256"/>
            <ac:spMk id="76" creationId="{F0C986F0-811A-BA35-C00F-DD604C6A94B4}"/>
          </ac:spMkLst>
        </pc:spChg>
        <pc:spChg chg="add del mod">
          <ac:chgData name="Gözde" userId="7e7cedf47194322d" providerId="LiveId" clId="{E3035AC1-D7DB-47AD-9BC9-E7B6442C48FC}" dt="2022-09-19T10:34:36.561" v="1817" actId="478"/>
          <ac:spMkLst>
            <pc:docMk/>
            <pc:sldMk cId="119068486" sldId="256"/>
            <ac:spMk id="86" creationId="{EB190FA4-B232-5A25-974B-A1D8B9E5CBA5}"/>
          </ac:spMkLst>
        </pc:spChg>
        <pc:graphicFrameChg chg="add mod">
          <ac:chgData name="Gözde" userId="7e7cedf47194322d" providerId="LiveId" clId="{E3035AC1-D7DB-47AD-9BC9-E7B6442C48FC}" dt="2022-09-18T22:49:39.437" v="1130" actId="207"/>
          <ac:graphicFrameMkLst>
            <pc:docMk/>
            <pc:sldMk cId="119068486" sldId="256"/>
            <ac:graphicFrameMk id="40" creationId="{1324595A-E7E6-BC8B-EE9A-F61EECCF6449}"/>
          </ac:graphicFrameMkLst>
        </pc:graphicFrameChg>
        <pc:graphicFrameChg chg="add mod">
          <ac:chgData name="Gözde" userId="7e7cedf47194322d" providerId="LiveId" clId="{E3035AC1-D7DB-47AD-9BC9-E7B6442C48FC}" dt="2022-09-18T22:50:22.530" v="1132" actId="207"/>
          <ac:graphicFrameMkLst>
            <pc:docMk/>
            <pc:sldMk cId="119068486" sldId="256"/>
            <ac:graphicFrameMk id="41" creationId="{0C623B5C-4F8A-D001-21CB-35007CF1B7D5}"/>
          </ac:graphicFrameMkLst>
        </pc:graphicFrameChg>
        <pc:graphicFrameChg chg="add mod">
          <ac:chgData name="Gözde" userId="7e7cedf47194322d" providerId="LiveId" clId="{E3035AC1-D7DB-47AD-9BC9-E7B6442C48FC}" dt="2022-09-18T22:50:18.691" v="1131" actId="207"/>
          <ac:graphicFrameMkLst>
            <pc:docMk/>
            <pc:sldMk cId="119068486" sldId="256"/>
            <ac:graphicFrameMk id="44" creationId="{D42940E8-117D-AB57-30B3-C36F2374CB90}"/>
          </ac:graphicFrameMkLst>
        </pc:graphicFrameChg>
        <pc:graphicFrameChg chg="add mod">
          <ac:chgData name="Gözde" userId="7e7cedf47194322d" providerId="LiveId" clId="{E3035AC1-D7DB-47AD-9BC9-E7B6442C48FC}" dt="2022-09-19T09:26:27.167" v="1547" actId="1076"/>
          <ac:graphicFrameMkLst>
            <pc:docMk/>
            <pc:sldMk cId="119068486" sldId="256"/>
            <ac:graphicFrameMk id="60" creationId="{8E8F765F-F058-3523-70BB-3A77205C4072}"/>
          </ac:graphicFrameMkLst>
        </pc:graphicFrameChg>
        <pc:picChg chg="add mod modCrop">
          <ac:chgData name="Gözde" userId="7e7cedf47194322d" providerId="LiveId" clId="{E3035AC1-D7DB-47AD-9BC9-E7B6442C48FC}" dt="2022-09-19T09:58:44.477" v="1781" actId="1076"/>
          <ac:picMkLst>
            <pc:docMk/>
            <pc:sldMk cId="119068486" sldId="256"/>
            <ac:picMk id="2" creationId="{1E2B279D-875D-717C-E4BD-097E3A1A9968}"/>
          </ac:picMkLst>
        </pc:picChg>
        <pc:picChg chg="add del mod">
          <ac:chgData name="Gözde" userId="7e7cedf47194322d" providerId="LiveId" clId="{E3035AC1-D7DB-47AD-9BC9-E7B6442C48FC}" dt="2022-09-19T08:49:20.354" v="1218" actId="478"/>
          <ac:picMkLst>
            <pc:docMk/>
            <pc:sldMk cId="119068486" sldId="256"/>
            <ac:picMk id="4" creationId="{3C915EA2-2B76-61E7-1417-CA890BE5D19B}"/>
          </ac:picMkLst>
        </pc:picChg>
        <pc:picChg chg="add mod modCrop">
          <ac:chgData name="Gözde" userId="7e7cedf47194322d" providerId="LiveId" clId="{E3035AC1-D7DB-47AD-9BC9-E7B6442C48FC}" dt="2022-09-19T11:28:59.029" v="1987" actId="14100"/>
          <ac:picMkLst>
            <pc:docMk/>
            <pc:sldMk cId="119068486" sldId="256"/>
            <ac:picMk id="4" creationId="{E9B786EF-2909-2495-9311-83BB265AD5F4}"/>
          </ac:picMkLst>
        </pc:picChg>
        <pc:picChg chg="add del mod">
          <ac:chgData name="Gözde" userId="7e7cedf47194322d" providerId="LiveId" clId="{E3035AC1-D7DB-47AD-9BC9-E7B6442C48FC}" dt="2022-09-19T11:12:55.108" v="1875" actId="478"/>
          <ac:picMkLst>
            <pc:docMk/>
            <pc:sldMk cId="119068486" sldId="256"/>
            <ac:picMk id="5" creationId="{09879A87-B04B-7178-E306-D6C557D0203C}"/>
          </ac:picMkLst>
        </pc:picChg>
        <pc:picChg chg="add del mod ord modCrop">
          <ac:chgData name="Gözde" userId="7e7cedf47194322d" providerId="LiveId" clId="{E3035AC1-D7DB-47AD-9BC9-E7B6442C48FC}" dt="2022-09-18T21:41:19.856" v="94" actId="478"/>
          <ac:picMkLst>
            <pc:docMk/>
            <pc:sldMk cId="119068486" sldId="256"/>
            <ac:picMk id="5" creationId="{09A768BC-78C7-1719-2779-308A3327A01D}"/>
          </ac:picMkLst>
        </pc:picChg>
        <pc:picChg chg="add del mod">
          <ac:chgData name="Gözde" userId="7e7cedf47194322d" providerId="LiveId" clId="{E3035AC1-D7DB-47AD-9BC9-E7B6442C48FC}" dt="2022-09-19T11:21:26.709" v="1878" actId="478"/>
          <ac:picMkLst>
            <pc:docMk/>
            <pc:sldMk cId="119068486" sldId="256"/>
            <ac:picMk id="5" creationId="{6F79656F-026E-9469-C634-9059FAA29A40}"/>
          </ac:picMkLst>
        </pc:picChg>
        <pc:picChg chg="add mod modCrop">
          <ac:chgData name="Gözde" userId="7e7cedf47194322d" providerId="LiveId" clId="{E3035AC1-D7DB-47AD-9BC9-E7B6442C48FC}" dt="2022-09-19T10:14:59.783" v="1813" actId="1367"/>
          <ac:picMkLst>
            <pc:docMk/>
            <pc:sldMk cId="119068486" sldId="256"/>
            <ac:picMk id="6" creationId="{0D4F0067-D0CE-EAB3-6D9F-BBBAA070F335}"/>
          </ac:picMkLst>
        </pc:picChg>
        <pc:picChg chg="add del mod">
          <ac:chgData name="Gözde" userId="7e7cedf47194322d" providerId="LiveId" clId="{E3035AC1-D7DB-47AD-9BC9-E7B6442C48FC}" dt="2022-09-18T21:36:49.463" v="22" actId="478"/>
          <ac:picMkLst>
            <pc:docMk/>
            <pc:sldMk cId="119068486" sldId="256"/>
            <ac:picMk id="6" creationId="{E2F584D2-E822-A9DA-E2F9-369B36B637C2}"/>
          </ac:picMkLst>
        </pc:picChg>
        <pc:picChg chg="add del mod modCrop">
          <ac:chgData name="Gözde" userId="7e7cedf47194322d" providerId="LiveId" clId="{E3035AC1-D7DB-47AD-9BC9-E7B6442C48FC}" dt="2022-09-18T21:42:16.847" v="95" actId="478"/>
          <ac:picMkLst>
            <pc:docMk/>
            <pc:sldMk cId="119068486" sldId="256"/>
            <ac:picMk id="7" creationId="{9B3A3F2F-5F56-D8A8-30DD-6B7AC22B396D}"/>
          </ac:picMkLst>
        </pc:picChg>
        <pc:picChg chg="add del mod">
          <ac:chgData name="Gözde" userId="7e7cedf47194322d" providerId="LiveId" clId="{E3035AC1-D7DB-47AD-9BC9-E7B6442C48FC}" dt="2022-09-19T11:21:38.062" v="1882" actId="478"/>
          <ac:picMkLst>
            <pc:docMk/>
            <pc:sldMk cId="119068486" sldId="256"/>
            <ac:picMk id="8" creationId="{EBBB14E7-199D-DBB8-DC57-B815799A4BB8}"/>
          </ac:picMkLst>
        </pc:picChg>
        <pc:picChg chg="add mod ord modCrop">
          <ac:chgData name="Gözde" userId="7e7cedf47194322d" providerId="LiveId" clId="{E3035AC1-D7DB-47AD-9BC9-E7B6442C48FC}" dt="2022-09-19T09:30:18.427" v="1563" actId="1076"/>
          <ac:picMkLst>
            <pc:docMk/>
            <pc:sldMk cId="119068486" sldId="256"/>
            <ac:picMk id="9" creationId="{8F222108-AEF7-D793-3E66-F58DDFC735ED}"/>
          </ac:picMkLst>
        </pc:picChg>
        <pc:picChg chg="add mod">
          <ac:chgData name="Gözde" userId="7e7cedf47194322d" providerId="LiveId" clId="{E3035AC1-D7DB-47AD-9BC9-E7B6442C48FC}" dt="2022-09-19T09:22:57.412" v="1519" actId="1076"/>
          <ac:picMkLst>
            <pc:docMk/>
            <pc:sldMk cId="119068486" sldId="256"/>
            <ac:picMk id="11" creationId="{B4085218-EE15-006C-2154-7B4B8E09E7A4}"/>
          </ac:picMkLst>
        </pc:picChg>
        <pc:picChg chg="add del mod modCrop">
          <ac:chgData name="Gözde" userId="7e7cedf47194322d" providerId="LiveId" clId="{E3035AC1-D7DB-47AD-9BC9-E7B6442C48FC}" dt="2022-09-18T22:53:41.640" v="1169" actId="478"/>
          <ac:picMkLst>
            <pc:docMk/>
            <pc:sldMk cId="119068486" sldId="256"/>
            <ac:picMk id="18" creationId="{41B05894-9678-ED8F-C523-4821D033F612}"/>
          </ac:picMkLst>
        </pc:picChg>
        <pc:picChg chg="add mod">
          <ac:chgData name="Gözde" userId="7e7cedf47194322d" providerId="LiveId" clId="{E3035AC1-D7DB-47AD-9BC9-E7B6442C48FC}" dt="2022-09-19T09:59:42.126" v="1782" actId="1076"/>
          <ac:picMkLst>
            <pc:docMk/>
            <pc:sldMk cId="119068486" sldId="256"/>
            <ac:picMk id="19" creationId="{54FC6FD5-26A2-063D-A2F4-13C21BBB4977}"/>
          </ac:picMkLst>
        </pc:picChg>
        <pc:picChg chg="add mod">
          <ac:chgData name="Gözde" userId="7e7cedf47194322d" providerId="LiveId" clId="{E3035AC1-D7DB-47AD-9BC9-E7B6442C48FC}" dt="2022-09-19T09:59:48.869" v="1786" actId="14100"/>
          <ac:picMkLst>
            <pc:docMk/>
            <pc:sldMk cId="119068486" sldId="256"/>
            <ac:picMk id="20" creationId="{C52134B2-A0A7-1688-FA8A-8C509EF87312}"/>
          </ac:picMkLst>
        </pc:picChg>
        <pc:picChg chg="add del mod">
          <ac:chgData name="Gözde" userId="7e7cedf47194322d" providerId="LiveId" clId="{E3035AC1-D7DB-47AD-9BC9-E7B6442C48FC}" dt="2022-09-18T21:56:20.147" v="345" actId="478"/>
          <ac:picMkLst>
            <pc:docMk/>
            <pc:sldMk cId="119068486" sldId="256"/>
            <ac:picMk id="21" creationId="{982492DE-FCDE-0469-C051-C9D5F2DEEC75}"/>
          </ac:picMkLst>
        </pc:picChg>
        <pc:picChg chg="add mod">
          <ac:chgData name="Gözde" userId="7e7cedf47194322d" providerId="LiveId" clId="{E3035AC1-D7DB-47AD-9BC9-E7B6442C48FC}" dt="2022-09-19T11:28:36.102" v="1976" actId="1076"/>
          <ac:picMkLst>
            <pc:docMk/>
            <pc:sldMk cId="119068486" sldId="256"/>
            <ac:picMk id="22" creationId="{354E1DF7-8101-76C4-8705-6B9E07FFD9E4}"/>
          </ac:picMkLst>
        </pc:picChg>
        <pc:picChg chg="add del mod">
          <ac:chgData name="Gözde" userId="7e7cedf47194322d" providerId="LiveId" clId="{E3035AC1-D7DB-47AD-9BC9-E7B6442C48FC}" dt="2022-09-19T09:01:03.947" v="1328" actId="478"/>
          <ac:picMkLst>
            <pc:docMk/>
            <pc:sldMk cId="119068486" sldId="256"/>
            <ac:picMk id="30" creationId="{973A0C4D-ABE9-BF2E-55A9-D6F5572ABCB3}"/>
          </ac:picMkLst>
        </pc:picChg>
        <pc:picChg chg="add mod">
          <ac:chgData name="Gözde" userId="7e7cedf47194322d" providerId="LiveId" clId="{E3035AC1-D7DB-47AD-9BC9-E7B6442C48FC}" dt="2022-09-19T08:54:14.993" v="1255" actId="1076"/>
          <ac:picMkLst>
            <pc:docMk/>
            <pc:sldMk cId="119068486" sldId="256"/>
            <ac:picMk id="32" creationId="{FFFC8668-8AA3-A395-99A9-071B55336FFA}"/>
          </ac:picMkLst>
        </pc:picChg>
        <pc:picChg chg="add mod">
          <ac:chgData name="Gözde" userId="7e7cedf47194322d" providerId="LiveId" clId="{E3035AC1-D7DB-47AD-9BC9-E7B6442C48FC}" dt="2022-09-19T08:56:02.445" v="1274" actId="1076"/>
          <ac:picMkLst>
            <pc:docMk/>
            <pc:sldMk cId="119068486" sldId="256"/>
            <ac:picMk id="35" creationId="{30F30522-14E4-ADA2-0F94-CE95AF4B7243}"/>
          </ac:picMkLst>
        </pc:picChg>
        <pc:picChg chg="add mod">
          <ac:chgData name="Gözde" userId="7e7cedf47194322d" providerId="LiveId" clId="{E3035AC1-D7DB-47AD-9BC9-E7B6442C48FC}" dt="2022-09-19T10:00:35.261" v="1797" actId="1076"/>
          <ac:picMkLst>
            <pc:docMk/>
            <pc:sldMk cId="119068486" sldId="256"/>
            <ac:picMk id="49" creationId="{1505E049-8397-F906-5297-FE6492634AA1}"/>
          </ac:picMkLst>
        </pc:picChg>
        <pc:picChg chg="add mod ord">
          <ac:chgData name="Gözde" userId="7e7cedf47194322d" providerId="LiveId" clId="{E3035AC1-D7DB-47AD-9BC9-E7B6442C48FC}" dt="2022-09-18T22:29:12.898" v="1015" actId="1076"/>
          <ac:picMkLst>
            <pc:docMk/>
            <pc:sldMk cId="119068486" sldId="256"/>
            <ac:picMk id="50" creationId="{8EBA5F72-C141-9A2B-1393-B7E91CE87E07}"/>
          </ac:picMkLst>
        </pc:picChg>
        <pc:picChg chg="add mod">
          <ac:chgData name="Gözde" userId="7e7cedf47194322d" providerId="LiveId" clId="{E3035AC1-D7DB-47AD-9BC9-E7B6442C48FC}" dt="2022-09-19T10:00:29.225" v="1794" actId="1076"/>
          <ac:picMkLst>
            <pc:docMk/>
            <pc:sldMk cId="119068486" sldId="256"/>
            <ac:picMk id="54" creationId="{321B9E5B-281C-B6CD-61E3-0A6A0AE89A90}"/>
          </ac:picMkLst>
        </pc:picChg>
        <pc:picChg chg="add del mod modCrop">
          <ac:chgData name="Gözde" userId="7e7cedf47194322d" providerId="LiveId" clId="{E3035AC1-D7DB-47AD-9BC9-E7B6442C48FC}" dt="2022-09-18T22:54:32.095" v="1182" actId="478"/>
          <ac:picMkLst>
            <pc:docMk/>
            <pc:sldMk cId="119068486" sldId="256"/>
            <ac:picMk id="57" creationId="{3AE90FEE-C4D5-45DD-3BE2-C4868059331F}"/>
          </ac:picMkLst>
        </pc:picChg>
        <pc:picChg chg="add del mod">
          <ac:chgData name="Gözde" userId="7e7cedf47194322d" providerId="LiveId" clId="{E3035AC1-D7DB-47AD-9BC9-E7B6442C48FC}" dt="2022-09-18T22:52:42.445" v="1149" actId="478"/>
          <ac:picMkLst>
            <pc:docMk/>
            <pc:sldMk cId="119068486" sldId="256"/>
            <ac:picMk id="59" creationId="{E2BE67B2-27D9-4FD1-B28E-852A333C2A54}"/>
          </ac:picMkLst>
        </pc:picChg>
        <pc:picChg chg="add del mod">
          <ac:chgData name="Gözde" userId="7e7cedf47194322d" providerId="LiveId" clId="{E3035AC1-D7DB-47AD-9BC9-E7B6442C48FC}" dt="2022-09-19T09:44:44.925" v="1676" actId="478"/>
          <ac:picMkLst>
            <pc:docMk/>
            <pc:sldMk cId="119068486" sldId="256"/>
            <ac:picMk id="63" creationId="{2146FA87-65B4-640E-5B84-9A3F117BFC36}"/>
          </ac:picMkLst>
        </pc:picChg>
        <pc:picChg chg="add del mod">
          <ac:chgData name="Gözde" userId="7e7cedf47194322d" providerId="LiveId" clId="{E3035AC1-D7DB-47AD-9BC9-E7B6442C48FC}" dt="2022-09-19T10:34:31.698" v="1815" actId="478"/>
          <ac:picMkLst>
            <pc:docMk/>
            <pc:sldMk cId="119068486" sldId="256"/>
            <ac:picMk id="65" creationId="{5A218EBE-C2F5-F4BF-D873-B0CE96F5A227}"/>
          </ac:picMkLst>
        </pc:picChg>
        <pc:picChg chg="add del mod">
          <ac:chgData name="Gözde" userId="7e7cedf47194322d" providerId="LiveId" clId="{E3035AC1-D7DB-47AD-9BC9-E7B6442C48FC}" dt="2022-09-19T09:38:22.355" v="1635" actId="478"/>
          <ac:picMkLst>
            <pc:docMk/>
            <pc:sldMk cId="119068486" sldId="256"/>
            <ac:picMk id="71" creationId="{FEF51C6F-1102-819F-5405-1577F6A4B529}"/>
          </ac:picMkLst>
        </pc:picChg>
        <pc:picChg chg="add del">
          <ac:chgData name="Gözde" userId="7e7cedf47194322d" providerId="LiveId" clId="{E3035AC1-D7DB-47AD-9BC9-E7B6442C48FC}" dt="2022-09-19T09:40:02.548" v="1637" actId="478"/>
          <ac:picMkLst>
            <pc:docMk/>
            <pc:sldMk cId="119068486" sldId="256"/>
            <ac:picMk id="73" creationId="{BD0BA2D4-E420-734F-F6C1-2F01F717C53D}"/>
          </ac:picMkLst>
        </pc:picChg>
        <pc:picChg chg="add del mod">
          <ac:chgData name="Gözde" userId="7e7cedf47194322d" providerId="LiveId" clId="{E3035AC1-D7DB-47AD-9BC9-E7B6442C48FC}" dt="2022-09-19T09:40:58.619" v="1646" actId="478"/>
          <ac:picMkLst>
            <pc:docMk/>
            <pc:sldMk cId="119068486" sldId="256"/>
            <ac:picMk id="75" creationId="{E88BF8F4-AD93-BF9E-C22E-34C1978BE98A}"/>
          </ac:picMkLst>
        </pc:picChg>
        <pc:picChg chg="add del mod">
          <ac:chgData name="Gözde" userId="7e7cedf47194322d" providerId="LiveId" clId="{E3035AC1-D7DB-47AD-9BC9-E7B6442C48FC}" dt="2022-09-19T09:42:54.325" v="1656" actId="478"/>
          <ac:picMkLst>
            <pc:docMk/>
            <pc:sldMk cId="119068486" sldId="256"/>
            <ac:picMk id="78" creationId="{26E8C287-78B7-CE89-B3B3-D034C67E3804}"/>
          </ac:picMkLst>
        </pc:picChg>
        <pc:picChg chg="add del mod ord modCrop">
          <ac:chgData name="Gözde" userId="7e7cedf47194322d" providerId="LiveId" clId="{E3035AC1-D7DB-47AD-9BC9-E7B6442C48FC}" dt="2022-09-19T09:45:15.364" v="1679" actId="478"/>
          <ac:picMkLst>
            <pc:docMk/>
            <pc:sldMk cId="119068486" sldId="256"/>
            <ac:picMk id="80" creationId="{781B0058-81E9-454D-A3CF-591BCCF798C2}"/>
          </ac:picMkLst>
        </pc:picChg>
        <pc:picChg chg="add mod">
          <ac:chgData name="Gözde" userId="7e7cedf47194322d" providerId="LiveId" clId="{E3035AC1-D7DB-47AD-9BC9-E7B6442C48FC}" dt="2022-09-19T09:58:39.485" v="1779" actId="1076"/>
          <ac:picMkLst>
            <pc:docMk/>
            <pc:sldMk cId="119068486" sldId="256"/>
            <ac:picMk id="82" creationId="{1DB80927-FDEA-F386-2193-3B066868E600}"/>
          </ac:picMkLst>
        </pc:picChg>
        <pc:picChg chg="add mod ord modCrop">
          <ac:chgData name="Gözde" userId="7e7cedf47194322d" providerId="LiveId" clId="{E3035AC1-D7DB-47AD-9BC9-E7B6442C48FC}" dt="2022-09-19T09:46:30.492" v="1692" actId="167"/>
          <ac:picMkLst>
            <pc:docMk/>
            <pc:sldMk cId="119068486" sldId="256"/>
            <ac:picMk id="84" creationId="{4420C2B3-52BC-08CB-EC08-05A61DA93BEC}"/>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97AD88-6452-47EA-A863-A08A517DB22C}"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tr-TR"/>
        </a:p>
      </dgm:t>
    </dgm:pt>
    <dgm:pt modelId="{87C8EE6C-0AAC-4204-A641-507371F27A74}">
      <dgm:prSet phldrT="[Metin]"/>
      <dgm:spPr>
        <a:solidFill>
          <a:srgbClr val="A83A94"/>
        </a:solidFill>
        <a:ln>
          <a:solidFill>
            <a:schemeClr val="tx1"/>
          </a:solidFill>
        </a:ln>
      </dgm:spPr>
      <dgm:t>
        <a:bodyPr/>
        <a:lstStyle/>
        <a:p>
          <a:r>
            <a:rPr lang="tr-TR" dirty="0" err="1"/>
            <a:t>Advantages</a:t>
          </a:r>
          <a:endParaRPr lang="tr-TR" dirty="0"/>
        </a:p>
      </dgm:t>
    </dgm:pt>
    <dgm:pt modelId="{B259FB11-D540-4C90-A63B-2FC94E55EF2E}" type="parTrans" cxnId="{58CCEB39-9275-4408-AA0F-6C2EDC4D38A7}">
      <dgm:prSet/>
      <dgm:spPr/>
      <dgm:t>
        <a:bodyPr/>
        <a:lstStyle/>
        <a:p>
          <a:endParaRPr lang="tr-TR"/>
        </a:p>
      </dgm:t>
    </dgm:pt>
    <dgm:pt modelId="{B8B1C86B-AB40-4CD1-B282-FFBECC2DCFD8}" type="sibTrans" cxnId="{58CCEB39-9275-4408-AA0F-6C2EDC4D38A7}">
      <dgm:prSet/>
      <dgm:spPr/>
      <dgm:t>
        <a:bodyPr/>
        <a:lstStyle/>
        <a:p>
          <a:endParaRPr lang="tr-TR"/>
        </a:p>
      </dgm:t>
    </dgm:pt>
    <dgm:pt modelId="{95C9129E-1DA4-4B17-BF3F-91358B5DE560}">
      <dgm:prSet phldrT="[Metin]"/>
      <dgm:spPr>
        <a:solidFill>
          <a:srgbClr val="0097C0"/>
        </a:solidFill>
        <a:ln>
          <a:solidFill>
            <a:schemeClr val="tx1"/>
          </a:solidFill>
        </a:ln>
      </dgm:spPr>
      <dgm:t>
        <a:bodyPr/>
        <a:lstStyle/>
        <a:p>
          <a:r>
            <a:rPr lang="tr-TR" dirty="0" err="1"/>
            <a:t>Early</a:t>
          </a:r>
          <a:r>
            <a:rPr lang="tr-TR" dirty="0"/>
            <a:t> </a:t>
          </a:r>
          <a:r>
            <a:rPr lang="tr-TR" dirty="0" err="1"/>
            <a:t>diagnosis</a:t>
          </a:r>
          <a:endParaRPr lang="tr-TR" dirty="0"/>
        </a:p>
      </dgm:t>
    </dgm:pt>
    <dgm:pt modelId="{EB8D99D5-7716-4E49-86C0-BD04A80BF760}" type="parTrans" cxnId="{FF48E79B-5E0A-4E1B-BB6A-137B9F259E96}">
      <dgm:prSet>
        <dgm:style>
          <a:lnRef idx="1">
            <a:schemeClr val="dk1"/>
          </a:lnRef>
          <a:fillRef idx="0">
            <a:schemeClr val="dk1"/>
          </a:fillRef>
          <a:effectRef idx="0">
            <a:schemeClr val="dk1"/>
          </a:effectRef>
          <a:fontRef idx="minor">
            <a:schemeClr val="tx1"/>
          </a:fontRef>
        </dgm:style>
      </dgm:prSet>
      <dgm:spPr/>
      <dgm:t>
        <a:bodyPr/>
        <a:lstStyle/>
        <a:p>
          <a:endParaRPr lang="tr-TR"/>
        </a:p>
      </dgm:t>
    </dgm:pt>
    <dgm:pt modelId="{73394F43-9DD3-40F2-87F6-77CA2ABBF411}" type="sibTrans" cxnId="{FF48E79B-5E0A-4E1B-BB6A-137B9F259E96}">
      <dgm:prSet/>
      <dgm:spPr/>
      <dgm:t>
        <a:bodyPr/>
        <a:lstStyle/>
        <a:p>
          <a:endParaRPr lang="tr-TR"/>
        </a:p>
      </dgm:t>
    </dgm:pt>
    <dgm:pt modelId="{FF595CD5-52B4-42A8-B42F-D3F191EE63FD}">
      <dgm:prSet phldrT="[Metin]"/>
      <dgm:spPr>
        <a:solidFill>
          <a:srgbClr val="0097C0"/>
        </a:solidFill>
        <a:ln>
          <a:solidFill>
            <a:schemeClr val="tx1"/>
          </a:solidFill>
        </a:ln>
      </dgm:spPr>
      <dgm:t>
        <a:bodyPr/>
        <a:lstStyle/>
        <a:p>
          <a:r>
            <a:rPr lang="tr-TR"/>
            <a:t>Minimally invasive</a:t>
          </a:r>
        </a:p>
      </dgm:t>
    </dgm:pt>
    <dgm:pt modelId="{BE78144A-7C94-48C3-A1D1-C71AE16FA087}" type="parTrans" cxnId="{AAC46D56-58B4-421F-B828-CD616311C8CF}">
      <dgm:prSet>
        <dgm:style>
          <a:lnRef idx="1">
            <a:schemeClr val="dk1"/>
          </a:lnRef>
          <a:fillRef idx="0">
            <a:schemeClr val="dk1"/>
          </a:fillRef>
          <a:effectRef idx="0">
            <a:schemeClr val="dk1"/>
          </a:effectRef>
          <a:fontRef idx="minor">
            <a:schemeClr val="tx1"/>
          </a:fontRef>
        </dgm:style>
      </dgm:prSet>
      <dgm:spPr/>
      <dgm:t>
        <a:bodyPr/>
        <a:lstStyle/>
        <a:p>
          <a:endParaRPr lang="tr-TR"/>
        </a:p>
      </dgm:t>
    </dgm:pt>
    <dgm:pt modelId="{222BB1C8-04AC-4BA8-8A01-6AA08EF63451}" type="sibTrans" cxnId="{AAC46D56-58B4-421F-B828-CD616311C8CF}">
      <dgm:prSet/>
      <dgm:spPr/>
      <dgm:t>
        <a:bodyPr/>
        <a:lstStyle/>
        <a:p>
          <a:endParaRPr lang="tr-TR"/>
        </a:p>
      </dgm:t>
    </dgm:pt>
    <dgm:pt modelId="{DE76BE9E-CD3E-4365-AA3C-785E542BC414}">
      <dgm:prSet phldrT="[Metin]"/>
      <dgm:spPr>
        <a:solidFill>
          <a:srgbClr val="0097C0"/>
        </a:solidFill>
        <a:ln>
          <a:solidFill>
            <a:schemeClr val="tx1"/>
          </a:solidFill>
        </a:ln>
      </dgm:spPr>
      <dgm:t>
        <a:bodyPr/>
        <a:lstStyle/>
        <a:p>
          <a:r>
            <a:rPr lang="tr-TR"/>
            <a:t>Consistent</a:t>
          </a:r>
        </a:p>
      </dgm:t>
    </dgm:pt>
    <dgm:pt modelId="{BED10AE4-D17A-428B-8FD2-8A50E7A2C49D}" type="parTrans" cxnId="{DC7E9FA5-3308-48BE-8807-EDFBAD692225}">
      <dgm:prSet>
        <dgm:style>
          <a:lnRef idx="1">
            <a:schemeClr val="dk1"/>
          </a:lnRef>
          <a:fillRef idx="0">
            <a:schemeClr val="dk1"/>
          </a:fillRef>
          <a:effectRef idx="0">
            <a:schemeClr val="dk1"/>
          </a:effectRef>
          <a:fontRef idx="minor">
            <a:schemeClr val="tx1"/>
          </a:fontRef>
        </dgm:style>
      </dgm:prSet>
      <dgm:spPr/>
      <dgm:t>
        <a:bodyPr/>
        <a:lstStyle/>
        <a:p>
          <a:endParaRPr lang="tr-TR"/>
        </a:p>
      </dgm:t>
    </dgm:pt>
    <dgm:pt modelId="{9C486D13-7C16-4335-B20D-93A0B3C3D5F2}" type="sibTrans" cxnId="{DC7E9FA5-3308-48BE-8807-EDFBAD692225}">
      <dgm:prSet/>
      <dgm:spPr/>
      <dgm:t>
        <a:bodyPr/>
        <a:lstStyle/>
        <a:p>
          <a:endParaRPr lang="tr-TR"/>
        </a:p>
      </dgm:t>
    </dgm:pt>
    <dgm:pt modelId="{3F4B4658-DA8F-4F78-B964-822682AA7B17}">
      <dgm:prSet phldrT="[Metin]"/>
      <dgm:spPr>
        <a:solidFill>
          <a:srgbClr val="0097C0"/>
        </a:solidFill>
        <a:ln>
          <a:solidFill>
            <a:schemeClr val="tx1"/>
          </a:solidFill>
        </a:ln>
      </dgm:spPr>
      <dgm:t>
        <a:bodyPr/>
        <a:lstStyle/>
        <a:p>
          <a:r>
            <a:rPr lang="tr-TR"/>
            <a:t>Patient satisfaction</a:t>
          </a:r>
        </a:p>
      </dgm:t>
    </dgm:pt>
    <dgm:pt modelId="{891D8806-6809-423E-9867-889FFF6579A1}" type="parTrans" cxnId="{9DC3631A-100C-4464-A862-A172C06EFAD9}">
      <dgm:prSet>
        <dgm:style>
          <a:lnRef idx="1">
            <a:schemeClr val="dk1"/>
          </a:lnRef>
          <a:fillRef idx="0">
            <a:schemeClr val="dk1"/>
          </a:fillRef>
          <a:effectRef idx="0">
            <a:schemeClr val="dk1"/>
          </a:effectRef>
          <a:fontRef idx="minor">
            <a:schemeClr val="tx1"/>
          </a:fontRef>
        </dgm:style>
      </dgm:prSet>
      <dgm:spPr/>
      <dgm:t>
        <a:bodyPr/>
        <a:lstStyle/>
        <a:p>
          <a:endParaRPr lang="tr-TR"/>
        </a:p>
      </dgm:t>
    </dgm:pt>
    <dgm:pt modelId="{3C70318A-8CED-4798-AE01-FDAF88E95199}" type="sibTrans" cxnId="{9DC3631A-100C-4464-A862-A172C06EFAD9}">
      <dgm:prSet/>
      <dgm:spPr/>
      <dgm:t>
        <a:bodyPr/>
        <a:lstStyle/>
        <a:p>
          <a:endParaRPr lang="tr-TR"/>
        </a:p>
      </dgm:t>
    </dgm:pt>
    <dgm:pt modelId="{F606DC42-143B-469E-8792-1AAEFAC84CEB}">
      <dgm:prSet phldrT="[Metin]"/>
      <dgm:spPr>
        <a:solidFill>
          <a:srgbClr val="0097C0"/>
        </a:solidFill>
        <a:ln>
          <a:solidFill>
            <a:schemeClr val="tx1"/>
          </a:solidFill>
        </a:ln>
      </dgm:spPr>
      <dgm:t>
        <a:bodyPr/>
        <a:lstStyle/>
        <a:p>
          <a:r>
            <a:rPr lang="tr-TR" dirty="0" err="1"/>
            <a:t>Low</a:t>
          </a:r>
          <a:r>
            <a:rPr lang="tr-TR" dirty="0"/>
            <a:t> </a:t>
          </a:r>
          <a:r>
            <a:rPr lang="tr-TR" dirty="0" err="1"/>
            <a:t>dose</a:t>
          </a:r>
          <a:r>
            <a:rPr lang="tr-TR" dirty="0"/>
            <a:t> </a:t>
          </a:r>
          <a:r>
            <a:rPr lang="tr-TR" dirty="0" err="1"/>
            <a:t>usage</a:t>
          </a:r>
          <a:endParaRPr lang="tr-TR" dirty="0"/>
        </a:p>
      </dgm:t>
    </dgm:pt>
    <dgm:pt modelId="{EA1BC199-7B7A-42B5-AF6E-02C8864E78A0}" type="parTrans" cxnId="{AB38DF03-30E5-42D2-A253-AA9CEA60FF24}">
      <dgm:prSet>
        <dgm:style>
          <a:lnRef idx="1">
            <a:schemeClr val="dk1"/>
          </a:lnRef>
          <a:fillRef idx="0">
            <a:schemeClr val="dk1"/>
          </a:fillRef>
          <a:effectRef idx="0">
            <a:schemeClr val="dk1"/>
          </a:effectRef>
          <a:fontRef idx="minor">
            <a:schemeClr val="tx1"/>
          </a:fontRef>
        </dgm:style>
      </dgm:prSet>
      <dgm:spPr/>
      <dgm:t>
        <a:bodyPr/>
        <a:lstStyle/>
        <a:p>
          <a:endParaRPr lang="tr-TR"/>
        </a:p>
      </dgm:t>
    </dgm:pt>
    <dgm:pt modelId="{7D638499-15F1-480F-84FA-275944AAC840}" type="sibTrans" cxnId="{AB38DF03-30E5-42D2-A253-AA9CEA60FF24}">
      <dgm:prSet/>
      <dgm:spPr/>
      <dgm:t>
        <a:bodyPr/>
        <a:lstStyle/>
        <a:p>
          <a:endParaRPr lang="tr-TR"/>
        </a:p>
      </dgm:t>
    </dgm:pt>
    <dgm:pt modelId="{9EB2D270-A8C1-466E-9473-E5AE681154A6}">
      <dgm:prSet phldrT="[Metin]"/>
      <dgm:spPr>
        <a:solidFill>
          <a:srgbClr val="0097C0"/>
        </a:solidFill>
        <a:ln>
          <a:solidFill>
            <a:schemeClr val="tx1"/>
          </a:solidFill>
        </a:ln>
      </dgm:spPr>
      <dgm:t>
        <a:bodyPr/>
        <a:lstStyle/>
        <a:p>
          <a:r>
            <a:rPr lang="tr-TR"/>
            <a:t>Rapid penetration</a:t>
          </a:r>
        </a:p>
      </dgm:t>
    </dgm:pt>
    <dgm:pt modelId="{3DD68CE8-499A-43F7-9356-9BC53C3D5C7A}" type="parTrans" cxnId="{DB537AD8-212B-4364-9217-1907031BC05C}">
      <dgm:prSet>
        <dgm:style>
          <a:lnRef idx="1">
            <a:schemeClr val="dk1"/>
          </a:lnRef>
          <a:fillRef idx="0">
            <a:schemeClr val="dk1"/>
          </a:fillRef>
          <a:effectRef idx="0">
            <a:schemeClr val="dk1"/>
          </a:effectRef>
          <a:fontRef idx="minor">
            <a:schemeClr val="tx1"/>
          </a:fontRef>
        </dgm:style>
      </dgm:prSet>
      <dgm:spPr/>
      <dgm:t>
        <a:bodyPr/>
        <a:lstStyle/>
        <a:p>
          <a:endParaRPr lang="tr-TR"/>
        </a:p>
      </dgm:t>
    </dgm:pt>
    <dgm:pt modelId="{3A0E7762-3CD2-4645-A6C4-DD60C1385171}" type="sibTrans" cxnId="{DB537AD8-212B-4364-9217-1907031BC05C}">
      <dgm:prSet/>
      <dgm:spPr/>
      <dgm:t>
        <a:bodyPr/>
        <a:lstStyle/>
        <a:p>
          <a:endParaRPr lang="tr-TR"/>
        </a:p>
      </dgm:t>
    </dgm:pt>
    <dgm:pt modelId="{FBADCFB7-6525-4265-9C83-85D5CF36BEDF}">
      <dgm:prSet phldrT="[Metin]"/>
      <dgm:spPr>
        <a:solidFill>
          <a:srgbClr val="0097C0"/>
        </a:solidFill>
        <a:ln>
          <a:solidFill>
            <a:schemeClr val="tx1"/>
          </a:solidFill>
        </a:ln>
      </dgm:spPr>
      <dgm:t>
        <a:bodyPr/>
        <a:lstStyle/>
        <a:p>
          <a:r>
            <a:rPr lang="tr-TR"/>
            <a:t>Almost painless</a:t>
          </a:r>
        </a:p>
      </dgm:t>
    </dgm:pt>
    <dgm:pt modelId="{BA79955E-CF79-4D1D-BDB6-8B36055A751E}" type="parTrans" cxnId="{0EC0859B-5EF4-48F7-A0C9-07B7F4DA11D4}">
      <dgm:prSet>
        <dgm:style>
          <a:lnRef idx="1">
            <a:schemeClr val="dk1"/>
          </a:lnRef>
          <a:fillRef idx="0">
            <a:schemeClr val="dk1"/>
          </a:fillRef>
          <a:effectRef idx="0">
            <a:schemeClr val="dk1"/>
          </a:effectRef>
          <a:fontRef idx="minor">
            <a:schemeClr val="tx1"/>
          </a:fontRef>
        </dgm:style>
      </dgm:prSet>
      <dgm:spPr/>
      <dgm:t>
        <a:bodyPr/>
        <a:lstStyle/>
        <a:p>
          <a:endParaRPr lang="tr-TR"/>
        </a:p>
      </dgm:t>
    </dgm:pt>
    <dgm:pt modelId="{666CCE69-84DC-4C9C-A7C0-0C81BF932311}" type="sibTrans" cxnId="{0EC0859B-5EF4-48F7-A0C9-07B7F4DA11D4}">
      <dgm:prSet/>
      <dgm:spPr/>
      <dgm:t>
        <a:bodyPr/>
        <a:lstStyle/>
        <a:p>
          <a:endParaRPr lang="tr-TR"/>
        </a:p>
      </dgm:t>
    </dgm:pt>
    <dgm:pt modelId="{AF58C54F-3E4E-49C7-BD8A-D8141D80C73A}" type="pres">
      <dgm:prSet presAssocID="{DD97AD88-6452-47EA-A863-A08A517DB22C}" presName="Name0" presStyleCnt="0">
        <dgm:presLayoutVars>
          <dgm:chPref val="1"/>
          <dgm:dir/>
          <dgm:animOne val="branch"/>
          <dgm:animLvl val="lvl"/>
          <dgm:resizeHandles val="exact"/>
        </dgm:presLayoutVars>
      </dgm:prSet>
      <dgm:spPr/>
    </dgm:pt>
    <dgm:pt modelId="{972F2321-28CE-43DA-9155-3DEEB497F98B}" type="pres">
      <dgm:prSet presAssocID="{87C8EE6C-0AAC-4204-A641-507371F27A74}" presName="root1" presStyleCnt="0"/>
      <dgm:spPr/>
    </dgm:pt>
    <dgm:pt modelId="{D6598376-8D72-437A-9D77-F39D02C0556C}" type="pres">
      <dgm:prSet presAssocID="{87C8EE6C-0AAC-4204-A641-507371F27A74}" presName="LevelOneTextNode" presStyleLbl="node0" presStyleIdx="0" presStyleCnt="1">
        <dgm:presLayoutVars>
          <dgm:chPref val="3"/>
        </dgm:presLayoutVars>
      </dgm:prSet>
      <dgm:spPr>
        <a:prstGeom prst="roundRect">
          <a:avLst/>
        </a:prstGeom>
      </dgm:spPr>
    </dgm:pt>
    <dgm:pt modelId="{4EB5081C-E17D-43E9-931D-A646148F1371}" type="pres">
      <dgm:prSet presAssocID="{87C8EE6C-0AAC-4204-A641-507371F27A74}" presName="level2hierChild" presStyleCnt="0"/>
      <dgm:spPr/>
    </dgm:pt>
    <dgm:pt modelId="{C334F81A-200D-4F33-B471-181BA77D53C0}" type="pres">
      <dgm:prSet presAssocID="{EB8D99D5-7716-4E49-86C0-BD04A80BF760}" presName="conn2-1" presStyleLbl="parChTrans1D2" presStyleIdx="0" presStyleCnt="7"/>
      <dgm:spPr/>
    </dgm:pt>
    <dgm:pt modelId="{BEB974ED-932A-4478-ACAF-8A6E207DBD5A}" type="pres">
      <dgm:prSet presAssocID="{EB8D99D5-7716-4E49-86C0-BD04A80BF760}" presName="connTx" presStyleLbl="parChTrans1D2" presStyleIdx="0" presStyleCnt="7"/>
      <dgm:spPr/>
    </dgm:pt>
    <dgm:pt modelId="{6E25E305-5214-4A22-9E67-F0FDF1E691D5}" type="pres">
      <dgm:prSet presAssocID="{95C9129E-1DA4-4B17-BF3F-91358B5DE560}" presName="root2" presStyleCnt="0"/>
      <dgm:spPr/>
    </dgm:pt>
    <dgm:pt modelId="{535E7219-273B-48AD-806E-426787EF8A68}" type="pres">
      <dgm:prSet presAssocID="{95C9129E-1DA4-4B17-BF3F-91358B5DE560}" presName="LevelTwoTextNode" presStyleLbl="node2" presStyleIdx="0" presStyleCnt="7">
        <dgm:presLayoutVars>
          <dgm:chPref val="3"/>
        </dgm:presLayoutVars>
      </dgm:prSet>
      <dgm:spPr>
        <a:prstGeom prst="roundRect">
          <a:avLst/>
        </a:prstGeom>
      </dgm:spPr>
    </dgm:pt>
    <dgm:pt modelId="{35A83179-10B9-41A5-B865-4E43D4937700}" type="pres">
      <dgm:prSet presAssocID="{95C9129E-1DA4-4B17-BF3F-91358B5DE560}" presName="level3hierChild" presStyleCnt="0"/>
      <dgm:spPr/>
    </dgm:pt>
    <dgm:pt modelId="{B654B39A-32A1-4082-A741-8E3C6BA4DA2F}" type="pres">
      <dgm:prSet presAssocID="{BE78144A-7C94-48C3-A1D1-C71AE16FA087}" presName="conn2-1" presStyleLbl="parChTrans1D2" presStyleIdx="1" presStyleCnt="7"/>
      <dgm:spPr/>
    </dgm:pt>
    <dgm:pt modelId="{73FDF413-79A4-43C3-98F2-118017E5A004}" type="pres">
      <dgm:prSet presAssocID="{BE78144A-7C94-48C3-A1D1-C71AE16FA087}" presName="connTx" presStyleLbl="parChTrans1D2" presStyleIdx="1" presStyleCnt="7"/>
      <dgm:spPr/>
    </dgm:pt>
    <dgm:pt modelId="{85C64C17-F01B-4644-81F9-15D8C2EED26B}" type="pres">
      <dgm:prSet presAssocID="{FF595CD5-52B4-42A8-B42F-D3F191EE63FD}" presName="root2" presStyleCnt="0"/>
      <dgm:spPr/>
    </dgm:pt>
    <dgm:pt modelId="{B131561A-0FAA-4ED0-A125-DECE96A3EFCC}" type="pres">
      <dgm:prSet presAssocID="{FF595CD5-52B4-42A8-B42F-D3F191EE63FD}" presName="LevelTwoTextNode" presStyleLbl="node2" presStyleIdx="1" presStyleCnt="7">
        <dgm:presLayoutVars>
          <dgm:chPref val="3"/>
        </dgm:presLayoutVars>
      </dgm:prSet>
      <dgm:spPr>
        <a:prstGeom prst="roundRect">
          <a:avLst/>
        </a:prstGeom>
      </dgm:spPr>
    </dgm:pt>
    <dgm:pt modelId="{C78F2722-5B10-4423-AD30-AA7EEDF308AB}" type="pres">
      <dgm:prSet presAssocID="{FF595CD5-52B4-42A8-B42F-D3F191EE63FD}" presName="level3hierChild" presStyleCnt="0"/>
      <dgm:spPr/>
    </dgm:pt>
    <dgm:pt modelId="{CACEC078-6815-4556-A2CF-2D66970D7F84}" type="pres">
      <dgm:prSet presAssocID="{BED10AE4-D17A-428B-8FD2-8A50E7A2C49D}" presName="conn2-1" presStyleLbl="parChTrans1D2" presStyleIdx="2" presStyleCnt="7"/>
      <dgm:spPr/>
    </dgm:pt>
    <dgm:pt modelId="{11B047B5-594E-4C07-95DF-9E3CCA1BB55D}" type="pres">
      <dgm:prSet presAssocID="{BED10AE4-D17A-428B-8FD2-8A50E7A2C49D}" presName="connTx" presStyleLbl="parChTrans1D2" presStyleIdx="2" presStyleCnt="7"/>
      <dgm:spPr/>
    </dgm:pt>
    <dgm:pt modelId="{A307A568-8346-4D52-9FE8-84AEFAD72F9F}" type="pres">
      <dgm:prSet presAssocID="{DE76BE9E-CD3E-4365-AA3C-785E542BC414}" presName="root2" presStyleCnt="0"/>
      <dgm:spPr/>
    </dgm:pt>
    <dgm:pt modelId="{F17A1085-D550-48D0-BD1A-E4E8A3199CBA}" type="pres">
      <dgm:prSet presAssocID="{DE76BE9E-CD3E-4365-AA3C-785E542BC414}" presName="LevelTwoTextNode" presStyleLbl="node2" presStyleIdx="2" presStyleCnt="7">
        <dgm:presLayoutVars>
          <dgm:chPref val="3"/>
        </dgm:presLayoutVars>
      </dgm:prSet>
      <dgm:spPr>
        <a:prstGeom prst="roundRect">
          <a:avLst/>
        </a:prstGeom>
      </dgm:spPr>
    </dgm:pt>
    <dgm:pt modelId="{5A89E2CB-ED02-445F-9154-F0DDEB5D80AC}" type="pres">
      <dgm:prSet presAssocID="{DE76BE9E-CD3E-4365-AA3C-785E542BC414}" presName="level3hierChild" presStyleCnt="0"/>
      <dgm:spPr/>
    </dgm:pt>
    <dgm:pt modelId="{4DAC273F-DB57-413A-9660-E09EC4EACD69}" type="pres">
      <dgm:prSet presAssocID="{891D8806-6809-423E-9867-889FFF6579A1}" presName="conn2-1" presStyleLbl="parChTrans1D2" presStyleIdx="3" presStyleCnt="7"/>
      <dgm:spPr/>
    </dgm:pt>
    <dgm:pt modelId="{A83AFB58-A2F6-44D6-AA34-719ABDB3D6D2}" type="pres">
      <dgm:prSet presAssocID="{891D8806-6809-423E-9867-889FFF6579A1}" presName="connTx" presStyleLbl="parChTrans1D2" presStyleIdx="3" presStyleCnt="7"/>
      <dgm:spPr/>
    </dgm:pt>
    <dgm:pt modelId="{83243D41-858B-44EF-A189-1C0FA01B1A00}" type="pres">
      <dgm:prSet presAssocID="{3F4B4658-DA8F-4F78-B964-822682AA7B17}" presName="root2" presStyleCnt="0"/>
      <dgm:spPr/>
    </dgm:pt>
    <dgm:pt modelId="{A232A18F-BB1B-4C16-A758-F3FA3A9E8821}" type="pres">
      <dgm:prSet presAssocID="{3F4B4658-DA8F-4F78-B964-822682AA7B17}" presName="LevelTwoTextNode" presStyleLbl="node2" presStyleIdx="3" presStyleCnt="7">
        <dgm:presLayoutVars>
          <dgm:chPref val="3"/>
        </dgm:presLayoutVars>
      </dgm:prSet>
      <dgm:spPr>
        <a:prstGeom prst="roundRect">
          <a:avLst/>
        </a:prstGeom>
      </dgm:spPr>
    </dgm:pt>
    <dgm:pt modelId="{0759F338-B154-43FC-8008-550A1CDE3CE7}" type="pres">
      <dgm:prSet presAssocID="{3F4B4658-DA8F-4F78-B964-822682AA7B17}" presName="level3hierChild" presStyleCnt="0"/>
      <dgm:spPr/>
    </dgm:pt>
    <dgm:pt modelId="{0E4AAF8E-1174-43E5-AD05-6517DB061DA9}" type="pres">
      <dgm:prSet presAssocID="{EA1BC199-7B7A-42B5-AF6E-02C8864E78A0}" presName="conn2-1" presStyleLbl="parChTrans1D2" presStyleIdx="4" presStyleCnt="7"/>
      <dgm:spPr/>
    </dgm:pt>
    <dgm:pt modelId="{9C6BB816-1597-42D0-93D1-FA4471A564DC}" type="pres">
      <dgm:prSet presAssocID="{EA1BC199-7B7A-42B5-AF6E-02C8864E78A0}" presName="connTx" presStyleLbl="parChTrans1D2" presStyleIdx="4" presStyleCnt="7"/>
      <dgm:spPr/>
    </dgm:pt>
    <dgm:pt modelId="{EA7D6C1F-06C5-4ED1-8385-FC5058D63909}" type="pres">
      <dgm:prSet presAssocID="{F606DC42-143B-469E-8792-1AAEFAC84CEB}" presName="root2" presStyleCnt="0"/>
      <dgm:spPr/>
    </dgm:pt>
    <dgm:pt modelId="{46A56946-4206-4A71-BDFA-19D5556D678F}" type="pres">
      <dgm:prSet presAssocID="{F606DC42-143B-469E-8792-1AAEFAC84CEB}" presName="LevelTwoTextNode" presStyleLbl="node2" presStyleIdx="4" presStyleCnt="7">
        <dgm:presLayoutVars>
          <dgm:chPref val="3"/>
        </dgm:presLayoutVars>
      </dgm:prSet>
      <dgm:spPr>
        <a:prstGeom prst="roundRect">
          <a:avLst/>
        </a:prstGeom>
      </dgm:spPr>
    </dgm:pt>
    <dgm:pt modelId="{8C6FC9CF-0040-4EDF-A8AB-30DDDAAA125D}" type="pres">
      <dgm:prSet presAssocID="{F606DC42-143B-469E-8792-1AAEFAC84CEB}" presName="level3hierChild" presStyleCnt="0"/>
      <dgm:spPr/>
    </dgm:pt>
    <dgm:pt modelId="{238C8D9F-C8E1-422A-9611-25E607664222}" type="pres">
      <dgm:prSet presAssocID="{3DD68CE8-499A-43F7-9356-9BC53C3D5C7A}" presName="conn2-1" presStyleLbl="parChTrans1D2" presStyleIdx="5" presStyleCnt="7"/>
      <dgm:spPr/>
    </dgm:pt>
    <dgm:pt modelId="{6DCAE206-819A-4F5A-9160-B6B5C240EBE9}" type="pres">
      <dgm:prSet presAssocID="{3DD68CE8-499A-43F7-9356-9BC53C3D5C7A}" presName="connTx" presStyleLbl="parChTrans1D2" presStyleIdx="5" presStyleCnt="7"/>
      <dgm:spPr/>
    </dgm:pt>
    <dgm:pt modelId="{82584EF1-6769-416D-95D8-8DFF6F5D168E}" type="pres">
      <dgm:prSet presAssocID="{9EB2D270-A8C1-466E-9473-E5AE681154A6}" presName="root2" presStyleCnt="0"/>
      <dgm:spPr/>
    </dgm:pt>
    <dgm:pt modelId="{80BA993E-AE9B-4A0B-AB53-0B1680B49E6A}" type="pres">
      <dgm:prSet presAssocID="{9EB2D270-A8C1-466E-9473-E5AE681154A6}" presName="LevelTwoTextNode" presStyleLbl="node2" presStyleIdx="5" presStyleCnt="7">
        <dgm:presLayoutVars>
          <dgm:chPref val="3"/>
        </dgm:presLayoutVars>
      </dgm:prSet>
      <dgm:spPr>
        <a:prstGeom prst="roundRect">
          <a:avLst/>
        </a:prstGeom>
      </dgm:spPr>
    </dgm:pt>
    <dgm:pt modelId="{3F3FDD77-87DF-430C-9909-69AE9727C0B3}" type="pres">
      <dgm:prSet presAssocID="{9EB2D270-A8C1-466E-9473-E5AE681154A6}" presName="level3hierChild" presStyleCnt="0"/>
      <dgm:spPr/>
    </dgm:pt>
    <dgm:pt modelId="{417F8136-6207-4E51-A3CC-924182AD2A03}" type="pres">
      <dgm:prSet presAssocID="{BA79955E-CF79-4D1D-BDB6-8B36055A751E}" presName="conn2-1" presStyleLbl="parChTrans1D2" presStyleIdx="6" presStyleCnt="7"/>
      <dgm:spPr/>
    </dgm:pt>
    <dgm:pt modelId="{A2365DEB-DA4E-4881-AB02-87921FE4071E}" type="pres">
      <dgm:prSet presAssocID="{BA79955E-CF79-4D1D-BDB6-8B36055A751E}" presName="connTx" presStyleLbl="parChTrans1D2" presStyleIdx="6" presStyleCnt="7"/>
      <dgm:spPr/>
    </dgm:pt>
    <dgm:pt modelId="{4E0E0C88-8930-4B9C-8515-57ED6011A7AE}" type="pres">
      <dgm:prSet presAssocID="{FBADCFB7-6525-4265-9C83-85D5CF36BEDF}" presName="root2" presStyleCnt="0"/>
      <dgm:spPr/>
    </dgm:pt>
    <dgm:pt modelId="{08E3919A-D044-4EBB-BCCA-9A65FECC6DCA}" type="pres">
      <dgm:prSet presAssocID="{FBADCFB7-6525-4265-9C83-85D5CF36BEDF}" presName="LevelTwoTextNode" presStyleLbl="node2" presStyleIdx="6" presStyleCnt="7">
        <dgm:presLayoutVars>
          <dgm:chPref val="3"/>
        </dgm:presLayoutVars>
      </dgm:prSet>
      <dgm:spPr>
        <a:prstGeom prst="roundRect">
          <a:avLst/>
        </a:prstGeom>
      </dgm:spPr>
    </dgm:pt>
    <dgm:pt modelId="{3816BFB8-CD04-475B-AF39-6373A54B20E2}" type="pres">
      <dgm:prSet presAssocID="{FBADCFB7-6525-4265-9C83-85D5CF36BEDF}" presName="level3hierChild" presStyleCnt="0"/>
      <dgm:spPr/>
    </dgm:pt>
  </dgm:ptLst>
  <dgm:cxnLst>
    <dgm:cxn modelId="{AB38DF03-30E5-42D2-A253-AA9CEA60FF24}" srcId="{87C8EE6C-0AAC-4204-A641-507371F27A74}" destId="{F606DC42-143B-469E-8792-1AAEFAC84CEB}" srcOrd="4" destOrd="0" parTransId="{EA1BC199-7B7A-42B5-AF6E-02C8864E78A0}" sibTransId="{7D638499-15F1-480F-84FA-275944AAC840}"/>
    <dgm:cxn modelId="{E33D7609-7642-4391-B9FD-46ECE8E18CB9}" type="presOf" srcId="{87C8EE6C-0AAC-4204-A641-507371F27A74}" destId="{D6598376-8D72-437A-9D77-F39D02C0556C}" srcOrd="0" destOrd="0" presId="urn:microsoft.com/office/officeart/2008/layout/HorizontalMultiLevelHierarchy"/>
    <dgm:cxn modelId="{9DC3631A-100C-4464-A862-A172C06EFAD9}" srcId="{87C8EE6C-0AAC-4204-A641-507371F27A74}" destId="{3F4B4658-DA8F-4F78-B964-822682AA7B17}" srcOrd="3" destOrd="0" parTransId="{891D8806-6809-423E-9867-889FFF6579A1}" sibTransId="{3C70318A-8CED-4798-AE01-FDAF88E95199}"/>
    <dgm:cxn modelId="{8E8FAF2D-1514-4E46-8869-030FF0A8FFE4}" type="presOf" srcId="{BE78144A-7C94-48C3-A1D1-C71AE16FA087}" destId="{73FDF413-79A4-43C3-98F2-118017E5A004}" srcOrd="1" destOrd="0" presId="urn:microsoft.com/office/officeart/2008/layout/HorizontalMultiLevelHierarchy"/>
    <dgm:cxn modelId="{58CCEB39-9275-4408-AA0F-6C2EDC4D38A7}" srcId="{DD97AD88-6452-47EA-A863-A08A517DB22C}" destId="{87C8EE6C-0AAC-4204-A641-507371F27A74}" srcOrd="0" destOrd="0" parTransId="{B259FB11-D540-4C90-A63B-2FC94E55EF2E}" sibTransId="{B8B1C86B-AB40-4CD1-B282-FFBECC2DCFD8}"/>
    <dgm:cxn modelId="{16330468-C468-4FEF-A15C-40E42CB3382B}" type="presOf" srcId="{BED10AE4-D17A-428B-8FD2-8A50E7A2C49D}" destId="{CACEC078-6815-4556-A2CF-2D66970D7F84}" srcOrd="0" destOrd="0" presId="urn:microsoft.com/office/officeart/2008/layout/HorizontalMultiLevelHierarchy"/>
    <dgm:cxn modelId="{71256F49-455F-4537-A7B6-7541AFEB2454}" type="presOf" srcId="{DE76BE9E-CD3E-4365-AA3C-785E542BC414}" destId="{F17A1085-D550-48D0-BD1A-E4E8A3199CBA}" srcOrd="0" destOrd="0" presId="urn:microsoft.com/office/officeart/2008/layout/HorizontalMultiLevelHierarchy"/>
    <dgm:cxn modelId="{884E316D-3FE3-4905-B374-F3BDCEDB1434}" type="presOf" srcId="{BED10AE4-D17A-428B-8FD2-8A50E7A2C49D}" destId="{11B047B5-594E-4C07-95DF-9E3CCA1BB55D}" srcOrd="1" destOrd="0" presId="urn:microsoft.com/office/officeart/2008/layout/HorizontalMultiLevelHierarchy"/>
    <dgm:cxn modelId="{095AA050-7CE1-4A7F-96A8-3B05CB26C2E9}" type="presOf" srcId="{3DD68CE8-499A-43F7-9356-9BC53C3D5C7A}" destId="{6DCAE206-819A-4F5A-9160-B6B5C240EBE9}" srcOrd="1" destOrd="0" presId="urn:microsoft.com/office/officeart/2008/layout/HorizontalMultiLevelHierarchy"/>
    <dgm:cxn modelId="{AAC46D56-58B4-421F-B828-CD616311C8CF}" srcId="{87C8EE6C-0AAC-4204-A641-507371F27A74}" destId="{FF595CD5-52B4-42A8-B42F-D3F191EE63FD}" srcOrd="1" destOrd="0" parTransId="{BE78144A-7C94-48C3-A1D1-C71AE16FA087}" sibTransId="{222BB1C8-04AC-4BA8-8A01-6AA08EF63451}"/>
    <dgm:cxn modelId="{6B7A377A-E482-4F54-B0C6-5BF9EBC5445D}" type="presOf" srcId="{F606DC42-143B-469E-8792-1AAEFAC84CEB}" destId="{46A56946-4206-4A71-BDFA-19D5556D678F}" srcOrd="0" destOrd="0" presId="urn:microsoft.com/office/officeart/2008/layout/HorizontalMultiLevelHierarchy"/>
    <dgm:cxn modelId="{F9E7CD7B-5A35-4164-8884-71C33A453F4F}" type="presOf" srcId="{BA79955E-CF79-4D1D-BDB6-8B36055A751E}" destId="{A2365DEB-DA4E-4881-AB02-87921FE4071E}" srcOrd="1" destOrd="0" presId="urn:microsoft.com/office/officeart/2008/layout/HorizontalMultiLevelHierarchy"/>
    <dgm:cxn modelId="{AE9A1681-EFD5-4D40-9EF3-707D8422B633}" type="presOf" srcId="{EA1BC199-7B7A-42B5-AF6E-02C8864E78A0}" destId="{9C6BB816-1597-42D0-93D1-FA4471A564DC}" srcOrd="1" destOrd="0" presId="urn:microsoft.com/office/officeart/2008/layout/HorizontalMultiLevelHierarchy"/>
    <dgm:cxn modelId="{EBFBDE8A-7527-43B7-A4B2-15CB8B84DEA9}" type="presOf" srcId="{891D8806-6809-423E-9867-889FFF6579A1}" destId="{A83AFB58-A2F6-44D6-AA34-719ABDB3D6D2}" srcOrd="1" destOrd="0" presId="urn:microsoft.com/office/officeart/2008/layout/HorizontalMultiLevelHierarchy"/>
    <dgm:cxn modelId="{7B41B099-09AD-49B7-B163-E95BD1C3384B}" type="presOf" srcId="{FBADCFB7-6525-4265-9C83-85D5CF36BEDF}" destId="{08E3919A-D044-4EBB-BCCA-9A65FECC6DCA}" srcOrd="0" destOrd="0" presId="urn:microsoft.com/office/officeart/2008/layout/HorizontalMultiLevelHierarchy"/>
    <dgm:cxn modelId="{0EC0859B-5EF4-48F7-A0C9-07B7F4DA11D4}" srcId="{87C8EE6C-0AAC-4204-A641-507371F27A74}" destId="{FBADCFB7-6525-4265-9C83-85D5CF36BEDF}" srcOrd="6" destOrd="0" parTransId="{BA79955E-CF79-4D1D-BDB6-8B36055A751E}" sibTransId="{666CCE69-84DC-4C9C-A7C0-0C81BF932311}"/>
    <dgm:cxn modelId="{FF48E79B-5E0A-4E1B-BB6A-137B9F259E96}" srcId="{87C8EE6C-0AAC-4204-A641-507371F27A74}" destId="{95C9129E-1DA4-4B17-BF3F-91358B5DE560}" srcOrd="0" destOrd="0" parTransId="{EB8D99D5-7716-4E49-86C0-BD04A80BF760}" sibTransId="{73394F43-9DD3-40F2-87F6-77CA2ABBF411}"/>
    <dgm:cxn modelId="{723B629C-2161-458C-A1F0-2CF34DBA096B}" type="presOf" srcId="{95C9129E-1DA4-4B17-BF3F-91358B5DE560}" destId="{535E7219-273B-48AD-806E-426787EF8A68}" srcOrd="0" destOrd="0" presId="urn:microsoft.com/office/officeart/2008/layout/HorizontalMultiLevelHierarchy"/>
    <dgm:cxn modelId="{DC7E9FA5-3308-48BE-8807-EDFBAD692225}" srcId="{87C8EE6C-0AAC-4204-A641-507371F27A74}" destId="{DE76BE9E-CD3E-4365-AA3C-785E542BC414}" srcOrd="2" destOrd="0" parTransId="{BED10AE4-D17A-428B-8FD2-8A50E7A2C49D}" sibTransId="{9C486D13-7C16-4335-B20D-93A0B3C3D5F2}"/>
    <dgm:cxn modelId="{94A659A6-53AD-4FD5-A890-2676D2B12997}" type="presOf" srcId="{EB8D99D5-7716-4E49-86C0-BD04A80BF760}" destId="{BEB974ED-932A-4478-ACAF-8A6E207DBD5A}" srcOrd="1" destOrd="0" presId="urn:microsoft.com/office/officeart/2008/layout/HorizontalMultiLevelHierarchy"/>
    <dgm:cxn modelId="{3E9BF9C1-2FBE-4697-B784-6398EFB5C1AF}" type="presOf" srcId="{BA79955E-CF79-4D1D-BDB6-8B36055A751E}" destId="{417F8136-6207-4E51-A3CC-924182AD2A03}" srcOrd="0" destOrd="0" presId="urn:microsoft.com/office/officeart/2008/layout/HorizontalMultiLevelHierarchy"/>
    <dgm:cxn modelId="{80156BC7-A4BE-441E-B344-D344DF6E3770}" type="presOf" srcId="{3DD68CE8-499A-43F7-9356-9BC53C3D5C7A}" destId="{238C8D9F-C8E1-422A-9611-25E607664222}" srcOrd="0" destOrd="0" presId="urn:microsoft.com/office/officeart/2008/layout/HorizontalMultiLevelHierarchy"/>
    <dgm:cxn modelId="{0C521ECA-D30D-4EFA-BCF1-73367A7F7071}" type="presOf" srcId="{EA1BC199-7B7A-42B5-AF6E-02C8864E78A0}" destId="{0E4AAF8E-1174-43E5-AD05-6517DB061DA9}" srcOrd="0" destOrd="0" presId="urn:microsoft.com/office/officeart/2008/layout/HorizontalMultiLevelHierarchy"/>
    <dgm:cxn modelId="{27045ACE-4B75-4DF6-AB87-8BF90E0238D7}" type="presOf" srcId="{891D8806-6809-423E-9867-889FFF6579A1}" destId="{4DAC273F-DB57-413A-9660-E09EC4EACD69}" srcOrd="0" destOrd="0" presId="urn:microsoft.com/office/officeart/2008/layout/HorizontalMultiLevelHierarchy"/>
    <dgm:cxn modelId="{4533CBD7-46E9-454D-A7B2-F15E11CCB90B}" type="presOf" srcId="{9EB2D270-A8C1-466E-9473-E5AE681154A6}" destId="{80BA993E-AE9B-4A0B-AB53-0B1680B49E6A}" srcOrd="0" destOrd="0" presId="urn:microsoft.com/office/officeart/2008/layout/HorizontalMultiLevelHierarchy"/>
    <dgm:cxn modelId="{DB537AD8-212B-4364-9217-1907031BC05C}" srcId="{87C8EE6C-0AAC-4204-A641-507371F27A74}" destId="{9EB2D270-A8C1-466E-9473-E5AE681154A6}" srcOrd="5" destOrd="0" parTransId="{3DD68CE8-499A-43F7-9356-9BC53C3D5C7A}" sibTransId="{3A0E7762-3CD2-4645-A6C4-DD60C1385171}"/>
    <dgm:cxn modelId="{61DF76D9-4A2D-4B40-B6EE-D94FEE3D365C}" type="presOf" srcId="{BE78144A-7C94-48C3-A1D1-C71AE16FA087}" destId="{B654B39A-32A1-4082-A741-8E3C6BA4DA2F}" srcOrd="0" destOrd="0" presId="urn:microsoft.com/office/officeart/2008/layout/HorizontalMultiLevelHierarchy"/>
    <dgm:cxn modelId="{A4721CE2-FAE1-4B08-AEA3-E0D81AD1C815}" type="presOf" srcId="{FF595CD5-52B4-42A8-B42F-D3F191EE63FD}" destId="{B131561A-0FAA-4ED0-A125-DECE96A3EFCC}" srcOrd="0" destOrd="0" presId="urn:microsoft.com/office/officeart/2008/layout/HorizontalMultiLevelHierarchy"/>
    <dgm:cxn modelId="{34A041E5-8028-4DAB-B65C-2300700BD4F8}" type="presOf" srcId="{EB8D99D5-7716-4E49-86C0-BD04A80BF760}" destId="{C334F81A-200D-4F33-B471-181BA77D53C0}" srcOrd="0" destOrd="0" presId="urn:microsoft.com/office/officeart/2008/layout/HorizontalMultiLevelHierarchy"/>
    <dgm:cxn modelId="{F0936AF6-878A-4727-85DC-A5E0D7A92AB5}" type="presOf" srcId="{DD97AD88-6452-47EA-A863-A08A517DB22C}" destId="{AF58C54F-3E4E-49C7-BD8A-D8141D80C73A}" srcOrd="0" destOrd="0" presId="urn:microsoft.com/office/officeart/2008/layout/HorizontalMultiLevelHierarchy"/>
    <dgm:cxn modelId="{BA21AEF7-D5E8-4FFE-A6ED-948348E78FEC}" type="presOf" srcId="{3F4B4658-DA8F-4F78-B964-822682AA7B17}" destId="{A232A18F-BB1B-4C16-A758-F3FA3A9E8821}" srcOrd="0" destOrd="0" presId="urn:microsoft.com/office/officeart/2008/layout/HorizontalMultiLevelHierarchy"/>
    <dgm:cxn modelId="{6385A51A-D10A-4D96-9DCA-859BB8B66DF9}" type="presParOf" srcId="{AF58C54F-3E4E-49C7-BD8A-D8141D80C73A}" destId="{972F2321-28CE-43DA-9155-3DEEB497F98B}" srcOrd="0" destOrd="0" presId="urn:microsoft.com/office/officeart/2008/layout/HorizontalMultiLevelHierarchy"/>
    <dgm:cxn modelId="{933D5069-5B10-493D-BD98-EB6FAEAEC9E0}" type="presParOf" srcId="{972F2321-28CE-43DA-9155-3DEEB497F98B}" destId="{D6598376-8D72-437A-9D77-F39D02C0556C}" srcOrd="0" destOrd="0" presId="urn:microsoft.com/office/officeart/2008/layout/HorizontalMultiLevelHierarchy"/>
    <dgm:cxn modelId="{E49967CD-F3AE-48FC-BBDD-F5540E5EE49F}" type="presParOf" srcId="{972F2321-28CE-43DA-9155-3DEEB497F98B}" destId="{4EB5081C-E17D-43E9-931D-A646148F1371}" srcOrd="1" destOrd="0" presId="urn:microsoft.com/office/officeart/2008/layout/HorizontalMultiLevelHierarchy"/>
    <dgm:cxn modelId="{398F3A0F-D92B-47E5-8CFB-2C59D20117F3}" type="presParOf" srcId="{4EB5081C-E17D-43E9-931D-A646148F1371}" destId="{C334F81A-200D-4F33-B471-181BA77D53C0}" srcOrd="0" destOrd="0" presId="urn:microsoft.com/office/officeart/2008/layout/HorizontalMultiLevelHierarchy"/>
    <dgm:cxn modelId="{FBDC6099-BED7-4814-BE75-3C39DC86837C}" type="presParOf" srcId="{C334F81A-200D-4F33-B471-181BA77D53C0}" destId="{BEB974ED-932A-4478-ACAF-8A6E207DBD5A}" srcOrd="0" destOrd="0" presId="urn:microsoft.com/office/officeart/2008/layout/HorizontalMultiLevelHierarchy"/>
    <dgm:cxn modelId="{34EB2EE6-00D1-4C94-A8F5-7D2F5C78E855}" type="presParOf" srcId="{4EB5081C-E17D-43E9-931D-A646148F1371}" destId="{6E25E305-5214-4A22-9E67-F0FDF1E691D5}" srcOrd="1" destOrd="0" presId="urn:microsoft.com/office/officeart/2008/layout/HorizontalMultiLevelHierarchy"/>
    <dgm:cxn modelId="{9FFC0EDE-1E39-4992-92F6-40AA5D616A33}" type="presParOf" srcId="{6E25E305-5214-4A22-9E67-F0FDF1E691D5}" destId="{535E7219-273B-48AD-806E-426787EF8A68}" srcOrd="0" destOrd="0" presId="urn:microsoft.com/office/officeart/2008/layout/HorizontalMultiLevelHierarchy"/>
    <dgm:cxn modelId="{1F9D0852-988D-401C-8773-297881072711}" type="presParOf" srcId="{6E25E305-5214-4A22-9E67-F0FDF1E691D5}" destId="{35A83179-10B9-41A5-B865-4E43D4937700}" srcOrd="1" destOrd="0" presId="urn:microsoft.com/office/officeart/2008/layout/HorizontalMultiLevelHierarchy"/>
    <dgm:cxn modelId="{F634F0E8-4301-47D8-8F19-936BA913497A}" type="presParOf" srcId="{4EB5081C-E17D-43E9-931D-A646148F1371}" destId="{B654B39A-32A1-4082-A741-8E3C6BA4DA2F}" srcOrd="2" destOrd="0" presId="urn:microsoft.com/office/officeart/2008/layout/HorizontalMultiLevelHierarchy"/>
    <dgm:cxn modelId="{911309E1-0F44-4315-B6E5-3E4AED928CE6}" type="presParOf" srcId="{B654B39A-32A1-4082-A741-8E3C6BA4DA2F}" destId="{73FDF413-79A4-43C3-98F2-118017E5A004}" srcOrd="0" destOrd="0" presId="urn:microsoft.com/office/officeart/2008/layout/HorizontalMultiLevelHierarchy"/>
    <dgm:cxn modelId="{18AE26DC-6EDE-450E-BAB8-70D48B67383A}" type="presParOf" srcId="{4EB5081C-E17D-43E9-931D-A646148F1371}" destId="{85C64C17-F01B-4644-81F9-15D8C2EED26B}" srcOrd="3" destOrd="0" presId="urn:microsoft.com/office/officeart/2008/layout/HorizontalMultiLevelHierarchy"/>
    <dgm:cxn modelId="{5F3BD9F4-20B3-462D-8B3F-79EFF7FF305C}" type="presParOf" srcId="{85C64C17-F01B-4644-81F9-15D8C2EED26B}" destId="{B131561A-0FAA-4ED0-A125-DECE96A3EFCC}" srcOrd="0" destOrd="0" presId="urn:microsoft.com/office/officeart/2008/layout/HorizontalMultiLevelHierarchy"/>
    <dgm:cxn modelId="{9C2DDCE8-2BF4-47B3-BF02-3F2B8BE09897}" type="presParOf" srcId="{85C64C17-F01B-4644-81F9-15D8C2EED26B}" destId="{C78F2722-5B10-4423-AD30-AA7EEDF308AB}" srcOrd="1" destOrd="0" presId="urn:microsoft.com/office/officeart/2008/layout/HorizontalMultiLevelHierarchy"/>
    <dgm:cxn modelId="{EE8D58D3-2D1C-4DDF-ADD0-3CEA96D44651}" type="presParOf" srcId="{4EB5081C-E17D-43E9-931D-A646148F1371}" destId="{CACEC078-6815-4556-A2CF-2D66970D7F84}" srcOrd="4" destOrd="0" presId="urn:microsoft.com/office/officeart/2008/layout/HorizontalMultiLevelHierarchy"/>
    <dgm:cxn modelId="{2F1FD337-E0C2-4B8F-B138-017D10F8EFBE}" type="presParOf" srcId="{CACEC078-6815-4556-A2CF-2D66970D7F84}" destId="{11B047B5-594E-4C07-95DF-9E3CCA1BB55D}" srcOrd="0" destOrd="0" presId="urn:microsoft.com/office/officeart/2008/layout/HorizontalMultiLevelHierarchy"/>
    <dgm:cxn modelId="{8837A989-1BCF-4273-8AD3-C5F0B886C13B}" type="presParOf" srcId="{4EB5081C-E17D-43E9-931D-A646148F1371}" destId="{A307A568-8346-4D52-9FE8-84AEFAD72F9F}" srcOrd="5" destOrd="0" presId="urn:microsoft.com/office/officeart/2008/layout/HorizontalMultiLevelHierarchy"/>
    <dgm:cxn modelId="{562209B6-9B67-427E-9BE6-85A927AF9FB7}" type="presParOf" srcId="{A307A568-8346-4D52-9FE8-84AEFAD72F9F}" destId="{F17A1085-D550-48D0-BD1A-E4E8A3199CBA}" srcOrd="0" destOrd="0" presId="urn:microsoft.com/office/officeart/2008/layout/HorizontalMultiLevelHierarchy"/>
    <dgm:cxn modelId="{A577A64E-39ED-482A-8B82-34D3D8587EFF}" type="presParOf" srcId="{A307A568-8346-4D52-9FE8-84AEFAD72F9F}" destId="{5A89E2CB-ED02-445F-9154-F0DDEB5D80AC}" srcOrd="1" destOrd="0" presId="urn:microsoft.com/office/officeart/2008/layout/HorizontalMultiLevelHierarchy"/>
    <dgm:cxn modelId="{B9AD2CF7-392B-414E-9A88-9611567F576D}" type="presParOf" srcId="{4EB5081C-E17D-43E9-931D-A646148F1371}" destId="{4DAC273F-DB57-413A-9660-E09EC4EACD69}" srcOrd="6" destOrd="0" presId="urn:microsoft.com/office/officeart/2008/layout/HorizontalMultiLevelHierarchy"/>
    <dgm:cxn modelId="{F9FEBB8E-A1D5-47C4-B402-8E8D40E2F33D}" type="presParOf" srcId="{4DAC273F-DB57-413A-9660-E09EC4EACD69}" destId="{A83AFB58-A2F6-44D6-AA34-719ABDB3D6D2}" srcOrd="0" destOrd="0" presId="urn:microsoft.com/office/officeart/2008/layout/HorizontalMultiLevelHierarchy"/>
    <dgm:cxn modelId="{CE0C7512-1237-4092-8DD9-81897617687D}" type="presParOf" srcId="{4EB5081C-E17D-43E9-931D-A646148F1371}" destId="{83243D41-858B-44EF-A189-1C0FA01B1A00}" srcOrd="7" destOrd="0" presId="urn:microsoft.com/office/officeart/2008/layout/HorizontalMultiLevelHierarchy"/>
    <dgm:cxn modelId="{0403A8DE-2554-471F-AA86-32216EEA7A8A}" type="presParOf" srcId="{83243D41-858B-44EF-A189-1C0FA01B1A00}" destId="{A232A18F-BB1B-4C16-A758-F3FA3A9E8821}" srcOrd="0" destOrd="0" presId="urn:microsoft.com/office/officeart/2008/layout/HorizontalMultiLevelHierarchy"/>
    <dgm:cxn modelId="{31EBD717-B09D-4239-BA28-B67D441B8EBB}" type="presParOf" srcId="{83243D41-858B-44EF-A189-1C0FA01B1A00}" destId="{0759F338-B154-43FC-8008-550A1CDE3CE7}" srcOrd="1" destOrd="0" presId="urn:microsoft.com/office/officeart/2008/layout/HorizontalMultiLevelHierarchy"/>
    <dgm:cxn modelId="{8B0F29B5-27B3-4059-BB6C-C092A6F4DEF6}" type="presParOf" srcId="{4EB5081C-E17D-43E9-931D-A646148F1371}" destId="{0E4AAF8E-1174-43E5-AD05-6517DB061DA9}" srcOrd="8" destOrd="0" presId="urn:microsoft.com/office/officeart/2008/layout/HorizontalMultiLevelHierarchy"/>
    <dgm:cxn modelId="{8C95A4CF-E4D2-4778-9FB0-944F4E499968}" type="presParOf" srcId="{0E4AAF8E-1174-43E5-AD05-6517DB061DA9}" destId="{9C6BB816-1597-42D0-93D1-FA4471A564DC}" srcOrd="0" destOrd="0" presId="urn:microsoft.com/office/officeart/2008/layout/HorizontalMultiLevelHierarchy"/>
    <dgm:cxn modelId="{A15C27B8-3E5C-4CBD-8A27-A866A444903E}" type="presParOf" srcId="{4EB5081C-E17D-43E9-931D-A646148F1371}" destId="{EA7D6C1F-06C5-4ED1-8385-FC5058D63909}" srcOrd="9" destOrd="0" presId="urn:microsoft.com/office/officeart/2008/layout/HorizontalMultiLevelHierarchy"/>
    <dgm:cxn modelId="{32E18010-A397-4C58-91BA-C8656042217F}" type="presParOf" srcId="{EA7D6C1F-06C5-4ED1-8385-FC5058D63909}" destId="{46A56946-4206-4A71-BDFA-19D5556D678F}" srcOrd="0" destOrd="0" presId="urn:microsoft.com/office/officeart/2008/layout/HorizontalMultiLevelHierarchy"/>
    <dgm:cxn modelId="{ABBDCE0D-AEBC-4575-A0DC-791AD10BBA2A}" type="presParOf" srcId="{EA7D6C1F-06C5-4ED1-8385-FC5058D63909}" destId="{8C6FC9CF-0040-4EDF-A8AB-30DDDAAA125D}" srcOrd="1" destOrd="0" presId="urn:microsoft.com/office/officeart/2008/layout/HorizontalMultiLevelHierarchy"/>
    <dgm:cxn modelId="{E2B8FE4D-C538-4BE1-AADA-01E3D9724BCC}" type="presParOf" srcId="{4EB5081C-E17D-43E9-931D-A646148F1371}" destId="{238C8D9F-C8E1-422A-9611-25E607664222}" srcOrd="10" destOrd="0" presId="urn:microsoft.com/office/officeart/2008/layout/HorizontalMultiLevelHierarchy"/>
    <dgm:cxn modelId="{D514A715-3499-438D-8EA7-FB4F280AB1C3}" type="presParOf" srcId="{238C8D9F-C8E1-422A-9611-25E607664222}" destId="{6DCAE206-819A-4F5A-9160-B6B5C240EBE9}" srcOrd="0" destOrd="0" presId="urn:microsoft.com/office/officeart/2008/layout/HorizontalMultiLevelHierarchy"/>
    <dgm:cxn modelId="{A0095AF8-CA22-4C2C-B59E-080EDDDC9B2A}" type="presParOf" srcId="{4EB5081C-E17D-43E9-931D-A646148F1371}" destId="{82584EF1-6769-416D-95D8-8DFF6F5D168E}" srcOrd="11" destOrd="0" presId="urn:microsoft.com/office/officeart/2008/layout/HorizontalMultiLevelHierarchy"/>
    <dgm:cxn modelId="{AFAEE5AA-34D4-4ED5-A545-3F18D74C0FC7}" type="presParOf" srcId="{82584EF1-6769-416D-95D8-8DFF6F5D168E}" destId="{80BA993E-AE9B-4A0B-AB53-0B1680B49E6A}" srcOrd="0" destOrd="0" presId="urn:microsoft.com/office/officeart/2008/layout/HorizontalMultiLevelHierarchy"/>
    <dgm:cxn modelId="{595E56D9-7208-47E7-8E0A-7E3D79A7228A}" type="presParOf" srcId="{82584EF1-6769-416D-95D8-8DFF6F5D168E}" destId="{3F3FDD77-87DF-430C-9909-69AE9727C0B3}" srcOrd="1" destOrd="0" presId="urn:microsoft.com/office/officeart/2008/layout/HorizontalMultiLevelHierarchy"/>
    <dgm:cxn modelId="{10A89CAC-5AF7-4BB8-AE22-740F5AB944BE}" type="presParOf" srcId="{4EB5081C-E17D-43E9-931D-A646148F1371}" destId="{417F8136-6207-4E51-A3CC-924182AD2A03}" srcOrd="12" destOrd="0" presId="urn:microsoft.com/office/officeart/2008/layout/HorizontalMultiLevelHierarchy"/>
    <dgm:cxn modelId="{3044591F-6FBC-4DA9-AF33-C641EDE22981}" type="presParOf" srcId="{417F8136-6207-4E51-A3CC-924182AD2A03}" destId="{A2365DEB-DA4E-4881-AB02-87921FE4071E}" srcOrd="0" destOrd="0" presId="urn:microsoft.com/office/officeart/2008/layout/HorizontalMultiLevelHierarchy"/>
    <dgm:cxn modelId="{E68D86B1-0A30-47A1-A6F4-4BBFC5015EE1}" type="presParOf" srcId="{4EB5081C-E17D-43E9-931D-A646148F1371}" destId="{4E0E0C88-8930-4B9C-8515-57ED6011A7AE}" srcOrd="13" destOrd="0" presId="urn:microsoft.com/office/officeart/2008/layout/HorizontalMultiLevelHierarchy"/>
    <dgm:cxn modelId="{35F0C2BD-C6CC-48BE-9CCE-B8C1FE2BD20F}" type="presParOf" srcId="{4E0E0C88-8930-4B9C-8515-57ED6011A7AE}" destId="{08E3919A-D044-4EBB-BCCA-9A65FECC6DCA}" srcOrd="0" destOrd="0" presId="urn:microsoft.com/office/officeart/2008/layout/HorizontalMultiLevelHierarchy"/>
    <dgm:cxn modelId="{BAF749B8-9A3F-48D2-8CC4-091936508508}" type="presParOf" srcId="{4E0E0C88-8930-4B9C-8515-57ED6011A7AE}" destId="{3816BFB8-CD04-475B-AF39-6373A54B20E2}" srcOrd="1" destOrd="0" presId="urn:microsoft.com/office/officeart/2008/layout/HorizontalMultiLevelHierarchy"/>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B7F0129-7C7A-486C-AA50-06FA3EACE473}"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tr-TR"/>
        </a:p>
      </dgm:t>
    </dgm:pt>
    <dgm:pt modelId="{FE61A607-3FC8-4DEC-8E29-A41175D10F2E}">
      <dgm:prSet phldrT="[Metin]"/>
      <dgm:spPr>
        <a:solidFill>
          <a:srgbClr val="A83A94"/>
        </a:solidFill>
        <a:ln>
          <a:solidFill>
            <a:schemeClr val="tx1"/>
          </a:solidFill>
        </a:ln>
      </dgm:spPr>
      <dgm:t>
        <a:bodyPr/>
        <a:lstStyle/>
        <a:p>
          <a:r>
            <a:rPr lang="tr-TR" dirty="0" err="1"/>
            <a:t>Disadvantages</a:t>
          </a:r>
          <a:endParaRPr lang="tr-TR" dirty="0"/>
        </a:p>
      </dgm:t>
    </dgm:pt>
    <dgm:pt modelId="{D035CB65-42E4-4AEF-9F36-65BB65EF2854}" type="parTrans" cxnId="{EDB1F84D-1AC6-4453-BA26-C312938721C1}">
      <dgm:prSet/>
      <dgm:spPr/>
      <dgm:t>
        <a:bodyPr/>
        <a:lstStyle/>
        <a:p>
          <a:endParaRPr lang="tr-TR"/>
        </a:p>
      </dgm:t>
    </dgm:pt>
    <dgm:pt modelId="{622C1E6B-456B-47FE-9A2A-C007ABEE682C}" type="sibTrans" cxnId="{EDB1F84D-1AC6-4453-BA26-C312938721C1}">
      <dgm:prSet/>
      <dgm:spPr/>
      <dgm:t>
        <a:bodyPr/>
        <a:lstStyle/>
        <a:p>
          <a:endParaRPr lang="tr-TR"/>
        </a:p>
      </dgm:t>
    </dgm:pt>
    <dgm:pt modelId="{3E51CA0C-88DA-48F9-A257-DF0AB813AD40}">
      <dgm:prSet phldrT="[Metin]"/>
      <dgm:spPr>
        <a:solidFill>
          <a:srgbClr val="0097C0"/>
        </a:solidFill>
        <a:ln>
          <a:solidFill>
            <a:schemeClr val="tx1"/>
          </a:solidFill>
        </a:ln>
      </dgm:spPr>
      <dgm:t>
        <a:bodyPr/>
        <a:lstStyle/>
        <a:p>
          <a:r>
            <a:rPr lang="tr-TR"/>
            <a:t>Possibility of allergies</a:t>
          </a:r>
        </a:p>
      </dgm:t>
    </dgm:pt>
    <dgm:pt modelId="{8C4A225C-1CD0-49A7-A87C-4A0811466AE7}" type="parTrans" cxnId="{F82000C8-7C51-4C48-9DBE-F0452BD6C4C5}">
      <dgm:prSet>
        <dgm:style>
          <a:lnRef idx="1">
            <a:schemeClr val="dk1"/>
          </a:lnRef>
          <a:fillRef idx="0">
            <a:schemeClr val="dk1"/>
          </a:fillRef>
          <a:effectRef idx="0">
            <a:schemeClr val="dk1"/>
          </a:effectRef>
          <a:fontRef idx="minor">
            <a:schemeClr val="tx1"/>
          </a:fontRef>
        </dgm:style>
      </dgm:prSet>
      <dgm:spPr/>
      <dgm:t>
        <a:bodyPr/>
        <a:lstStyle/>
        <a:p>
          <a:endParaRPr lang="tr-TR"/>
        </a:p>
      </dgm:t>
    </dgm:pt>
    <dgm:pt modelId="{CE5C0B64-F1DE-4EE3-B4BC-B49C8F3AE384}" type="sibTrans" cxnId="{F82000C8-7C51-4C48-9DBE-F0452BD6C4C5}">
      <dgm:prSet/>
      <dgm:spPr/>
      <dgm:t>
        <a:bodyPr/>
        <a:lstStyle/>
        <a:p>
          <a:endParaRPr lang="tr-TR"/>
        </a:p>
      </dgm:t>
    </dgm:pt>
    <dgm:pt modelId="{D3F0E8CA-4208-4BC8-9798-5066E5CAED8A}">
      <dgm:prSet phldrT="[Metin]"/>
      <dgm:spPr>
        <a:solidFill>
          <a:srgbClr val="0097C0"/>
        </a:solidFill>
        <a:ln>
          <a:solidFill>
            <a:schemeClr val="tx1"/>
          </a:solidFill>
        </a:ln>
      </dgm:spPr>
      <dgm:t>
        <a:bodyPr/>
        <a:lstStyle/>
        <a:p>
          <a:r>
            <a:rPr lang="tr-TR"/>
            <a:t>Possibility of irritation</a:t>
          </a:r>
        </a:p>
      </dgm:t>
    </dgm:pt>
    <dgm:pt modelId="{80405D39-9AB1-4B25-80B9-F504640813C0}" type="parTrans" cxnId="{10D0D598-D1CD-4A42-AD5A-9A512BC3A6BB}">
      <dgm:prSet>
        <dgm:style>
          <a:lnRef idx="1">
            <a:schemeClr val="dk1"/>
          </a:lnRef>
          <a:fillRef idx="0">
            <a:schemeClr val="dk1"/>
          </a:fillRef>
          <a:effectRef idx="0">
            <a:schemeClr val="dk1"/>
          </a:effectRef>
          <a:fontRef idx="minor">
            <a:schemeClr val="tx1"/>
          </a:fontRef>
        </dgm:style>
      </dgm:prSet>
      <dgm:spPr/>
      <dgm:t>
        <a:bodyPr/>
        <a:lstStyle/>
        <a:p>
          <a:endParaRPr lang="tr-TR"/>
        </a:p>
      </dgm:t>
    </dgm:pt>
    <dgm:pt modelId="{09B1E464-99EC-4ECB-85F4-CA075B2CE4DA}" type="sibTrans" cxnId="{10D0D598-D1CD-4A42-AD5A-9A512BC3A6BB}">
      <dgm:prSet/>
      <dgm:spPr/>
      <dgm:t>
        <a:bodyPr/>
        <a:lstStyle/>
        <a:p>
          <a:endParaRPr lang="tr-TR"/>
        </a:p>
      </dgm:t>
    </dgm:pt>
    <dgm:pt modelId="{186D370B-E9B5-4A08-BA0A-0632731AD096}">
      <dgm:prSet phldrT="[Metin]"/>
      <dgm:spPr>
        <a:solidFill>
          <a:srgbClr val="0097C0"/>
        </a:solidFill>
        <a:ln>
          <a:solidFill>
            <a:schemeClr val="tx1"/>
          </a:solidFill>
        </a:ln>
      </dgm:spPr>
      <dgm:t>
        <a:bodyPr/>
        <a:lstStyle/>
        <a:p>
          <a:r>
            <a:rPr lang="tr-TR" dirty="0"/>
            <a:t>They </a:t>
          </a:r>
          <a:r>
            <a:rPr lang="tr-TR" dirty="0" err="1"/>
            <a:t>are</a:t>
          </a:r>
          <a:r>
            <a:rPr lang="tr-TR" dirty="0"/>
            <a:t> </a:t>
          </a:r>
          <a:r>
            <a:rPr lang="tr-TR" dirty="0" err="1"/>
            <a:t>too</a:t>
          </a:r>
          <a:r>
            <a:rPr lang="tr-TR" dirty="0"/>
            <a:t> </a:t>
          </a:r>
          <a:r>
            <a:rPr lang="tr-TR" dirty="0" err="1"/>
            <a:t>little</a:t>
          </a:r>
          <a:r>
            <a:rPr lang="tr-TR" dirty="0"/>
            <a:t>, </a:t>
          </a:r>
          <a:r>
            <a:rPr lang="tr-TR" dirty="0" err="1"/>
            <a:t>so</a:t>
          </a:r>
          <a:r>
            <a:rPr lang="tr-TR" dirty="0"/>
            <a:t> </a:t>
          </a:r>
          <a:r>
            <a:rPr lang="tr-TR" dirty="0" err="1"/>
            <a:t>if</a:t>
          </a:r>
          <a:r>
            <a:rPr lang="tr-TR" dirty="0"/>
            <a:t> they break, </a:t>
          </a:r>
          <a:r>
            <a:rPr lang="tr-TR" dirty="0" err="1"/>
            <a:t>the</a:t>
          </a:r>
          <a:r>
            <a:rPr lang="tr-TR" dirty="0"/>
            <a:t> </a:t>
          </a:r>
          <a:r>
            <a:rPr lang="tr-TR" dirty="0" err="1"/>
            <a:t>pieces</a:t>
          </a:r>
          <a:r>
            <a:rPr lang="tr-TR" dirty="0"/>
            <a:t> </a:t>
          </a:r>
          <a:r>
            <a:rPr lang="tr-TR" dirty="0" err="1"/>
            <a:t>will</a:t>
          </a:r>
          <a:r>
            <a:rPr lang="tr-TR" dirty="0"/>
            <a:t> </a:t>
          </a:r>
          <a:r>
            <a:rPr lang="tr-TR" dirty="0" err="1"/>
            <a:t>remain</a:t>
          </a:r>
          <a:r>
            <a:rPr lang="tr-TR" dirty="0"/>
            <a:t> </a:t>
          </a:r>
          <a:r>
            <a:rPr lang="tr-TR" dirty="0" err="1"/>
            <a:t>under</a:t>
          </a:r>
          <a:r>
            <a:rPr lang="tr-TR" dirty="0"/>
            <a:t> </a:t>
          </a:r>
          <a:r>
            <a:rPr lang="tr-TR" dirty="0" err="1"/>
            <a:t>the</a:t>
          </a:r>
          <a:r>
            <a:rPr lang="tr-TR" dirty="0"/>
            <a:t> skin.</a:t>
          </a:r>
        </a:p>
      </dgm:t>
    </dgm:pt>
    <dgm:pt modelId="{2BA2FF76-D7DB-4690-99AD-8881AE048BB3}" type="parTrans" cxnId="{320A55CF-36A6-4F3C-AAC3-E4CD33D4B5E3}">
      <dgm:prSet>
        <dgm:style>
          <a:lnRef idx="1">
            <a:schemeClr val="dk1"/>
          </a:lnRef>
          <a:fillRef idx="0">
            <a:schemeClr val="dk1"/>
          </a:fillRef>
          <a:effectRef idx="0">
            <a:schemeClr val="dk1"/>
          </a:effectRef>
          <a:fontRef idx="minor">
            <a:schemeClr val="tx1"/>
          </a:fontRef>
        </dgm:style>
      </dgm:prSet>
      <dgm:spPr/>
      <dgm:t>
        <a:bodyPr/>
        <a:lstStyle/>
        <a:p>
          <a:endParaRPr lang="tr-TR"/>
        </a:p>
      </dgm:t>
    </dgm:pt>
    <dgm:pt modelId="{9235E45A-DD89-405B-B625-5164B030FDFA}" type="sibTrans" cxnId="{320A55CF-36A6-4F3C-AAC3-E4CD33D4B5E3}">
      <dgm:prSet/>
      <dgm:spPr/>
      <dgm:t>
        <a:bodyPr/>
        <a:lstStyle/>
        <a:p>
          <a:endParaRPr lang="tr-TR"/>
        </a:p>
      </dgm:t>
    </dgm:pt>
    <dgm:pt modelId="{035E92F4-AC45-4CAF-9275-95E1E0FA11F1}" type="pres">
      <dgm:prSet presAssocID="{DB7F0129-7C7A-486C-AA50-06FA3EACE473}" presName="Name0" presStyleCnt="0">
        <dgm:presLayoutVars>
          <dgm:chPref val="1"/>
          <dgm:dir/>
          <dgm:animOne val="branch"/>
          <dgm:animLvl val="lvl"/>
          <dgm:resizeHandles val="exact"/>
        </dgm:presLayoutVars>
      </dgm:prSet>
      <dgm:spPr/>
    </dgm:pt>
    <dgm:pt modelId="{908A24E3-4370-4DF8-9AAE-2EC9F6CCD8D3}" type="pres">
      <dgm:prSet presAssocID="{FE61A607-3FC8-4DEC-8E29-A41175D10F2E}" presName="root1" presStyleCnt="0"/>
      <dgm:spPr/>
    </dgm:pt>
    <dgm:pt modelId="{156C170B-4D1C-45B8-838C-1EED2D3711D3}" type="pres">
      <dgm:prSet presAssocID="{FE61A607-3FC8-4DEC-8E29-A41175D10F2E}" presName="LevelOneTextNode" presStyleLbl="node0" presStyleIdx="0" presStyleCnt="1" custScaleX="70286" custScaleY="76390">
        <dgm:presLayoutVars>
          <dgm:chPref val="3"/>
        </dgm:presLayoutVars>
      </dgm:prSet>
      <dgm:spPr>
        <a:prstGeom prst="roundRect">
          <a:avLst/>
        </a:prstGeom>
      </dgm:spPr>
    </dgm:pt>
    <dgm:pt modelId="{326BB0A1-FA1C-4378-901C-8ACA00B70421}" type="pres">
      <dgm:prSet presAssocID="{FE61A607-3FC8-4DEC-8E29-A41175D10F2E}" presName="level2hierChild" presStyleCnt="0"/>
      <dgm:spPr/>
    </dgm:pt>
    <dgm:pt modelId="{62C49B68-9D49-44B0-BB3B-86EB6647DA0F}" type="pres">
      <dgm:prSet presAssocID="{8C4A225C-1CD0-49A7-A87C-4A0811466AE7}" presName="conn2-1" presStyleLbl="parChTrans1D2" presStyleIdx="0" presStyleCnt="3"/>
      <dgm:spPr/>
    </dgm:pt>
    <dgm:pt modelId="{333A53B9-0D82-4603-96A8-511D23E154F9}" type="pres">
      <dgm:prSet presAssocID="{8C4A225C-1CD0-49A7-A87C-4A0811466AE7}" presName="connTx" presStyleLbl="parChTrans1D2" presStyleIdx="0" presStyleCnt="3"/>
      <dgm:spPr/>
    </dgm:pt>
    <dgm:pt modelId="{2D419652-DAA3-4A80-AF39-AEC099B239B5}" type="pres">
      <dgm:prSet presAssocID="{3E51CA0C-88DA-48F9-A257-DF0AB813AD40}" presName="root2" presStyleCnt="0"/>
      <dgm:spPr/>
    </dgm:pt>
    <dgm:pt modelId="{5E9E5F0A-CD22-4380-8EB1-8CADC0F46D15}" type="pres">
      <dgm:prSet presAssocID="{3E51CA0C-88DA-48F9-A257-DF0AB813AD40}" presName="LevelTwoTextNode" presStyleLbl="node2" presStyleIdx="0" presStyleCnt="3">
        <dgm:presLayoutVars>
          <dgm:chPref val="3"/>
        </dgm:presLayoutVars>
      </dgm:prSet>
      <dgm:spPr>
        <a:prstGeom prst="roundRect">
          <a:avLst/>
        </a:prstGeom>
      </dgm:spPr>
    </dgm:pt>
    <dgm:pt modelId="{F30197FE-92B6-4CDE-A3BA-249C4E54994D}" type="pres">
      <dgm:prSet presAssocID="{3E51CA0C-88DA-48F9-A257-DF0AB813AD40}" presName="level3hierChild" presStyleCnt="0"/>
      <dgm:spPr/>
    </dgm:pt>
    <dgm:pt modelId="{4D819762-7CFC-46BA-BACF-92681F8C376F}" type="pres">
      <dgm:prSet presAssocID="{80405D39-9AB1-4B25-80B9-F504640813C0}" presName="conn2-1" presStyleLbl="parChTrans1D2" presStyleIdx="1" presStyleCnt="3"/>
      <dgm:spPr/>
    </dgm:pt>
    <dgm:pt modelId="{F2CCCD98-DC06-4B58-9D43-686B0EF92E45}" type="pres">
      <dgm:prSet presAssocID="{80405D39-9AB1-4B25-80B9-F504640813C0}" presName="connTx" presStyleLbl="parChTrans1D2" presStyleIdx="1" presStyleCnt="3"/>
      <dgm:spPr/>
    </dgm:pt>
    <dgm:pt modelId="{C5885658-76D2-4D87-97ED-8FC179DD98AE}" type="pres">
      <dgm:prSet presAssocID="{D3F0E8CA-4208-4BC8-9798-5066E5CAED8A}" presName="root2" presStyleCnt="0"/>
      <dgm:spPr/>
    </dgm:pt>
    <dgm:pt modelId="{E39BC787-F52E-4447-8852-F5765D47A5D1}" type="pres">
      <dgm:prSet presAssocID="{D3F0E8CA-4208-4BC8-9798-5066E5CAED8A}" presName="LevelTwoTextNode" presStyleLbl="node2" presStyleIdx="1" presStyleCnt="3">
        <dgm:presLayoutVars>
          <dgm:chPref val="3"/>
        </dgm:presLayoutVars>
      </dgm:prSet>
      <dgm:spPr>
        <a:prstGeom prst="roundRect">
          <a:avLst/>
        </a:prstGeom>
      </dgm:spPr>
    </dgm:pt>
    <dgm:pt modelId="{B3D7729C-3000-4997-B80F-F781D2DE260D}" type="pres">
      <dgm:prSet presAssocID="{D3F0E8CA-4208-4BC8-9798-5066E5CAED8A}" presName="level3hierChild" presStyleCnt="0"/>
      <dgm:spPr/>
    </dgm:pt>
    <dgm:pt modelId="{09C66E0E-EF41-42D9-9589-438B1D979436}" type="pres">
      <dgm:prSet presAssocID="{2BA2FF76-D7DB-4690-99AD-8881AE048BB3}" presName="conn2-1" presStyleLbl="parChTrans1D2" presStyleIdx="2" presStyleCnt="3"/>
      <dgm:spPr/>
    </dgm:pt>
    <dgm:pt modelId="{D985DA0D-AD08-4589-8C61-E278E1237A50}" type="pres">
      <dgm:prSet presAssocID="{2BA2FF76-D7DB-4690-99AD-8881AE048BB3}" presName="connTx" presStyleLbl="parChTrans1D2" presStyleIdx="2" presStyleCnt="3"/>
      <dgm:spPr/>
    </dgm:pt>
    <dgm:pt modelId="{C78141AC-5FBD-449E-89A0-58198FB31D89}" type="pres">
      <dgm:prSet presAssocID="{186D370B-E9B5-4A08-BA0A-0632731AD096}" presName="root2" presStyleCnt="0"/>
      <dgm:spPr/>
    </dgm:pt>
    <dgm:pt modelId="{D03D316E-DAB7-4DF9-85FF-DB533D655F6F}" type="pres">
      <dgm:prSet presAssocID="{186D370B-E9B5-4A08-BA0A-0632731AD096}" presName="LevelTwoTextNode" presStyleLbl="node2" presStyleIdx="2" presStyleCnt="3">
        <dgm:presLayoutVars>
          <dgm:chPref val="3"/>
        </dgm:presLayoutVars>
      </dgm:prSet>
      <dgm:spPr>
        <a:prstGeom prst="roundRect">
          <a:avLst/>
        </a:prstGeom>
      </dgm:spPr>
    </dgm:pt>
    <dgm:pt modelId="{87DAD025-5DD6-4626-B061-60CDDBC1C3B4}" type="pres">
      <dgm:prSet presAssocID="{186D370B-E9B5-4A08-BA0A-0632731AD096}" presName="level3hierChild" presStyleCnt="0"/>
      <dgm:spPr/>
    </dgm:pt>
  </dgm:ptLst>
  <dgm:cxnLst>
    <dgm:cxn modelId="{65B91B09-25AF-4A3E-854E-B2FD57208251}" type="presOf" srcId="{8C4A225C-1CD0-49A7-A87C-4A0811466AE7}" destId="{62C49B68-9D49-44B0-BB3B-86EB6647DA0F}" srcOrd="0" destOrd="0" presId="urn:microsoft.com/office/officeart/2008/layout/HorizontalMultiLevelHierarchy"/>
    <dgm:cxn modelId="{C3CA2811-82E1-4EF7-A1E9-0D4F6587CB6D}" type="presOf" srcId="{FE61A607-3FC8-4DEC-8E29-A41175D10F2E}" destId="{156C170B-4D1C-45B8-838C-1EED2D3711D3}" srcOrd="0" destOrd="0" presId="urn:microsoft.com/office/officeart/2008/layout/HorizontalMultiLevelHierarchy"/>
    <dgm:cxn modelId="{DE31823E-D70D-428E-8125-80A1B6640CB3}" type="presOf" srcId="{80405D39-9AB1-4B25-80B9-F504640813C0}" destId="{F2CCCD98-DC06-4B58-9D43-686B0EF92E45}" srcOrd="1" destOrd="0" presId="urn:microsoft.com/office/officeart/2008/layout/HorizontalMultiLevelHierarchy"/>
    <dgm:cxn modelId="{2ABA465B-A1C4-4F4A-AB0D-DCA64C24BE72}" type="presOf" srcId="{2BA2FF76-D7DB-4690-99AD-8881AE048BB3}" destId="{D985DA0D-AD08-4589-8C61-E278E1237A50}" srcOrd="1" destOrd="0" presId="urn:microsoft.com/office/officeart/2008/layout/HorizontalMultiLevelHierarchy"/>
    <dgm:cxn modelId="{5CE8C368-FAE9-4EFA-9EF5-FC3B45996634}" type="presOf" srcId="{D3F0E8CA-4208-4BC8-9798-5066E5CAED8A}" destId="{E39BC787-F52E-4447-8852-F5765D47A5D1}" srcOrd="0" destOrd="0" presId="urn:microsoft.com/office/officeart/2008/layout/HorizontalMultiLevelHierarchy"/>
    <dgm:cxn modelId="{BBFC9B6A-7963-4424-A245-53A5249CA4F2}" type="presOf" srcId="{DB7F0129-7C7A-486C-AA50-06FA3EACE473}" destId="{035E92F4-AC45-4CAF-9275-95E1E0FA11F1}" srcOrd="0" destOrd="0" presId="urn:microsoft.com/office/officeart/2008/layout/HorizontalMultiLevelHierarchy"/>
    <dgm:cxn modelId="{EDB1F84D-1AC6-4453-BA26-C312938721C1}" srcId="{DB7F0129-7C7A-486C-AA50-06FA3EACE473}" destId="{FE61A607-3FC8-4DEC-8E29-A41175D10F2E}" srcOrd="0" destOrd="0" parTransId="{D035CB65-42E4-4AEF-9F36-65BB65EF2854}" sibTransId="{622C1E6B-456B-47FE-9A2A-C007ABEE682C}"/>
    <dgm:cxn modelId="{0C8F807B-7BF4-4265-92F1-B4A1C5A4DA00}" type="presOf" srcId="{80405D39-9AB1-4B25-80B9-F504640813C0}" destId="{4D819762-7CFC-46BA-BACF-92681F8C376F}" srcOrd="0" destOrd="0" presId="urn:microsoft.com/office/officeart/2008/layout/HorizontalMultiLevelHierarchy"/>
    <dgm:cxn modelId="{10D0D598-D1CD-4A42-AD5A-9A512BC3A6BB}" srcId="{FE61A607-3FC8-4DEC-8E29-A41175D10F2E}" destId="{D3F0E8CA-4208-4BC8-9798-5066E5CAED8A}" srcOrd="1" destOrd="0" parTransId="{80405D39-9AB1-4B25-80B9-F504640813C0}" sibTransId="{09B1E464-99EC-4ECB-85F4-CA075B2CE4DA}"/>
    <dgm:cxn modelId="{D1FDD5AA-0090-42E0-9599-8C0FC574572F}" type="presOf" srcId="{8C4A225C-1CD0-49A7-A87C-4A0811466AE7}" destId="{333A53B9-0D82-4603-96A8-511D23E154F9}" srcOrd="1" destOrd="0" presId="urn:microsoft.com/office/officeart/2008/layout/HorizontalMultiLevelHierarchy"/>
    <dgm:cxn modelId="{F82000C8-7C51-4C48-9DBE-F0452BD6C4C5}" srcId="{FE61A607-3FC8-4DEC-8E29-A41175D10F2E}" destId="{3E51CA0C-88DA-48F9-A257-DF0AB813AD40}" srcOrd="0" destOrd="0" parTransId="{8C4A225C-1CD0-49A7-A87C-4A0811466AE7}" sibTransId="{CE5C0B64-F1DE-4EE3-B4BC-B49C8F3AE384}"/>
    <dgm:cxn modelId="{320A55CF-36A6-4F3C-AAC3-E4CD33D4B5E3}" srcId="{FE61A607-3FC8-4DEC-8E29-A41175D10F2E}" destId="{186D370B-E9B5-4A08-BA0A-0632731AD096}" srcOrd="2" destOrd="0" parTransId="{2BA2FF76-D7DB-4690-99AD-8881AE048BB3}" sibTransId="{9235E45A-DD89-405B-B625-5164B030FDFA}"/>
    <dgm:cxn modelId="{F2B5CBD3-9A96-4D9C-B5DB-3103E09B71F6}" type="presOf" srcId="{3E51CA0C-88DA-48F9-A257-DF0AB813AD40}" destId="{5E9E5F0A-CD22-4380-8EB1-8CADC0F46D15}" srcOrd="0" destOrd="0" presId="urn:microsoft.com/office/officeart/2008/layout/HorizontalMultiLevelHierarchy"/>
    <dgm:cxn modelId="{86C8B9E1-6ACA-405D-B04D-3A85525D6732}" type="presOf" srcId="{2BA2FF76-D7DB-4690-99AD-8881AE048BB3}" destId="{09C66E0E-EF41-42D9-9589-438B1D979436}" srcOrd="0" destOrd="0" presId="urn:microsoft.com/office/officeart/2008/layout/HorizontalMultiLevelHierarchy"/>
    <dgm:cxn modelId="{8104C2EF-F6B8-48DD-B9C0-B2537072F945}" type="presOf" srcId="{186D370B-E9B5-4A08-BA0A-0632731AD096}" destId="{D03D316E-DAB7-4DF9-85FF-DB533D655F6F}" srcOrd="0" destOrd="0" presId="urn:microsoft.com/office/officeart/2008/layout/HorizontalMultiLevelHierarchy"/>
    <dgm:cxn modelId="{4C775BE4-E198-494A-A226-2E737B433C9A}" type="presParOf" srcId="{035E92F4-AC45-4CAF-9275-95E1E0FA11F1}" destId="{908A24E3-4370-4DF8-9AAE-2EC9F6CCD8D3}" srcOrd="0" destOrd="0" presId="urn:microsoft.com/office/officeart/2008/layout/HorizontalMultiLevelHierarchy"/>
    <dgm:cxn modelId="{983155F1-746E-4318-96EF-24786D20398B}" type="presParOf" srcId="{908A24E3-4370-4DF8-9AAE-2EC9F6CCD8D3}" destId="{156C170B-4D1C-45B8-838C-1EED2D3711D3}" srcOrd="0" destOrd="0" presId="urn:microsoft.com/office/officeart/2008/layout/HorizontalMultiLevelHierarchy"/>
    <dgm:cxn modelId="{1840351C-C955-42E1-89AE-7EBB3D55254C}" type="presParOf" srcId="{908A24E3-4370-4DF8-9AAE-2EC9F6CCD8D3}" destId="{326BB0A1-FA1C-4378-901C-8ACA00B70421}" srcOrd="1" destOrd="0" presId="urn:microsoft.com/office/officeart/2008/layout/HorizontalMultiLevelHierarchy"/>
    <dgm:cxn modelId="{5FFF0751-A5A3-4CD7-80C8-77761AAF66FC}" type="presParOf" srcId="{326BB0A1-FA1C-4378-901C-8ACA00B70421}" destId="{62C49B68-9D49-44B0-BB3B-86EB6647DA0F}" srcOrd="0" destOrd="0" presId="urn:microsoft.com/office/officeart/2008/layout/HorizontalMultiLevelHierarchy"/>
    <dgm:cxn modelId="{D880A123-9121-42F7-83CC-05C3E49ACE33}" type="presParOf" srcId="{62C49B68-9D49-44B0-BB3B-86EB6647DA0F}" destId="{333A53B9-0D82-4603-96A8-511D23E154F9}" srcOrd="0" destOrd="0" presId="urn:microsoft.com/office/officeart/2008/layout/HorizontalMultiLevelHierarchy"/>
    <dgm:cxn modelId="{B35C7651-B607-423E-A629-374AD86011B1}" type="presParOf" srcId="{326BB0A1-FA1C-4378-901C-8ACA00B70421}" destId="{2D419652-DAA3-4A80-AF39-AEC099B239B5}" srcOrd="1" destOrd="0" presId="urn:microsoft.com/office/officeart/2008/layout/HorizontalMultiLevelHierarchy"/>
    <dgm:cxn modelId="{9875F646-86E7-4B52-BA9A-2EE930CBECF9}" type="presParOf" srcId="{2D419652-DAA3-4A80-AF39-AEC099B239B5}" destId="{5E9E5F0A-CD22-4380-8EB1-8CADC0F46D15}" srcOrd="0" destOrd="0" presId="urn:microsoft.com/office/officeart/2008/layout/HorizontalMultiLevelHierarchy"/>
    <dgm:cxn modelId="{B904E14B-C0F9-45D4-A617-367E904E1AD5}" type="presParOf" srcId="{2D419652-DAA3-4A80-AF39-AEC099B239B5}" destId="{F30197FE-92B6-4CDE-A3BA-249C4E54994D}" srcOrd="1" destOrd="0" presId="urn:microsoft.com/office/officeart/2008/layout/HorizontalMultiLevelHierarchy"/>
    <dgm:cxn modelId="{23E6FA27-2E4D-4756-9E37-564EF9B6561C}" type="presParOf" srcId="{326BB0A1-FA1C-4378-901C-8ACA00B70421}" destId="{4D819762-7CFC-46BA-BACF-92681F8C376F}" srcOrd="2" destOrd="0" presId="urn:microsoft.com/office/officeart/2008/layout/HorizontalMultiLevelHierarchy"/>
    <dgm:cxn modelId="{63A71961-FFA7-4352-A802-D9AB19F35ED1}" type="presParOf" srcId="{4D819762-7CFC-46BA-BACF-92681F8C376F}" destId="{F2CCCD98-DC06-4B58-9D43-686B0EF92E45}" srcOrd="0" destOrd="0" presId="urn:microsoft.com/office/officeart/2008/layout/HorizontalMultiLevelHierarchy"/>
    <dgm:cxn modelId="{20529FF0-A9FC-4769-83DB-DA0B8EB31CCF}" type="presParOf" srcId="{326BB0A1-FA1C-4378-901C-8ACA00B70421}" destId="{C5885658-76D2-4D87-97ED-8FC179DD98AE}" srcOrd="3" destOrd="0" presId="urn:microsoft.com/office/officeart/2008/layout/HorizontalMultiLevelHierarchy"/>
    <dgm:cxn modelId="{D64EF3D3-3C43-422A-A5AC-85B21316B6A1}" type="presParOf" srcId="{C5885658-76D2-4D87-97ED-8FC179DD98AE}" destId="{E39BC787-F52E-4447-8852-F5765D47A5D1}" srcOrd="0" destOrd="0" presId="urn:microsoft.com/office/officeart/2008/layout/HorizontalMultiLevelHierarchy"/>
    <dgm:cxn modelId="{D025BDAD-8EFD-4373-810B-86095366C9CB}" type="presParOf" srcId="{C5885658-76D2-4D87-97ED-8FC179DD98AE}" destId="{B3D7729C-3000-4997-B80F-F781D2DE260D}" srcOrd="1" destOrd="0" presId="urn:microsoft.com/office/officeart/2008/layout/HorizontalMultiLevelHierarchy"/>
    <dgm:cxn modelId="{C0891316-693B-4496-8287-40580D8785CF}" type="presParOf" srcId="{326BB0A1-FA1C-4378-901C-8ACA00B70421}" destId="{09C66E0E-EF41-42D9-9589-438B1D979436}" srcOrd="4" destOrd="0" presId="urn:microsoft.com/office/officeart/2008/layout/HorizontalMultiLevelHierarchy"/>
    <dgm:cxn modelId="{091E82C0-E05C-4384-AA29-17BF1442EDCE}" type="presParOf" srcId="{09C66E0E-EF41-42D9-9589-438B1D979436}" destId="{D985DA0D-AD08-4589-8C61-E278E1237A50}" srcOrd="0" destOrd="0" presId="urn:microsoft.com/office/officeart/2008/layout/HorizontalMultiLevelHierarchy"/>
    <dgm:cxn modelId="{E95E88B2-8F4F-42C5-B178-72E793DC8E92}" type="presParOf" srcId="{326BB0A1-FA1C-4378-901C-8ACA00B70421}" destId="{C78141AC-5FBD-449E-89A0-58198FB31D89}" srcOrd="5" destOrd="0" presId="urn:microsoft.com/office/officeart/2008/layout/HorizontalMultiLevelHierarchy"/>
    <dgm:cxn modelId="{475DDEA3-8719-454B-A842-E8B992F9879B}" type="presParOf" srcId="{C78141AC-5FBD-449E-89A0-58198FB31D89}" destId="{D03D316E-DAB7-4DF9-85FF-DB533D655F6F}" srcOrd="0" destOrd="0" presId="urn:microsoft.com/office/officeart/2008/layout/HorizontalMultiLevelHierarchy"/>
    <dgm:cxn modelId="{29D75B7F-8BD7-4ABE-932A-E2E3EC9BE27C}" type="presParOf" srcId="{C78141AC-5FBD-449E-89A0-58198FB31D89}" destId="{87DAD025-5DD6-4626-B061-60CDDBC1C3B4}" srcOrd="1" destOrd="0" presId="urn:microsoft.com/office/officeart/2008/layout/HorizontalMultiLevelHierarchy"/>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1A1279-D6ED-4163-8655-42B3EC813213}"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tr-TR"/>
        </a:p>
      </dgm:t>
    </dgm:pt>
    <dgm:pt modelId="{80717877-D7B8-4F2C-88A7-EB98AFFDC263}">
      <dgm:prSet phldrT="[Metin]"/>
      <dgm:spPr>
        <a:solidFill>
          <a:srgbClr val="A83A94"/>
        </a:solidFill>
        <a:ln>
          <a:solidFill>
            <a:schemeClr val="tx1"/>
          </a:solidFill>
        </a:ln>
      </dgm:spPr>
      <dgm:t>
        <a:bodyPr/>
        <a:lstStyle/>
        <a:p>
          <a:r>
            <a:rPr lang="tr-TR" dirty="0"/>
            <a:t>Applications</a:t>
          </a:r>
        </a:p>
      </dgm:t>
    </dgm:pt>
    <dgm:pt modelId="{010A86C0-E191-4FC3-8C31-42B583F52CF0}" type="parTrans" cxnId="{0FABED67-2258-4FAE-9526-6359A4B719AC}">
      <dgm:prSet/>
      <dgm:spPr/>
      <dgm:t>
        <a:bodyPr/>
        <a:lstStyle/>
        <a:p>
          <a:endParaRPr lang="tr-TR"/>
        </a:p>
      </dgm:t>
    </dgm:pt>
    <dgm:pt modelId="{95DD4BFE-D517-402E-9E6B-6931D0C4896A}" type="sibTrans" cxnId="{0FABED67-2258-4FAE-9526-6359A4B719AC}">
      <dgm:prSet/>
      <dgm:spPr/>
      <dgm:t>
        <a:bodyPr/>
        <a:lstStyle/>
        <a:p>
          <a:endParaRPr lang="tr-TR"/>
        </a:p>
      </dgm:t>
    </dgm:pt>
    <dgm:pt modelId="{83F82E2A-9113-416D-992D-903FFD3049AC}">
      <dgm:prSet phldrT="[Metin]" custT="1"/>
      <dgm:spPr>
        <a:solidFill>
          <a:srgbClr val="0097C0"/>
        </a:solidFill>
        <a:ln>
          <a:solidFill>
            <a:schemeClr val="tx1"/>
          </a:solidFill>
        </a:ln>
      </dgm:spPr>
      <dgm:t>
        <a:bodyPr/>
        <a:lstStyle/>
        <a:p>
          <a:r>
            <a:rPr lang="tr-TR" sz="1200"/>
            <a:t>Immunobiological administration</a:t>
          </a:r>
        </a:p>
      </dgm:t>
    </dgm:pt>
    <dgm:pt modelId="{D7BFC02E-F101-41AF-9C7B-3A0D546251E3}" type="parTrans" cxnId="{7493B425-C063-4509-B80D-7A9AC3E5BEE5}">
      <dgm:prSet>
        <dgm:style>
          <a:lnRef idx="1">
            <a:schemeClr val="dk1"/>
          </a:lnRef>
          <a:fillRef idx="0">
            <a:schemeClr val="dk1"/>
          </a:fillRef>
          <a:effectRef idx="0">
            <a:schemeClr val="dk1"/>
          </a:effectRef>
          <a:fontRef idx="minor">
            <a:schemeClr val="tx1"/>
          </a:fontRef>
        </dgm:style>
      </dgm:prSet>
      <dgm:spPr/>
      <dgm:t>
        <a:bodyPr/>
        <a:lstStyle/>
        <a:p>
          <a:endParaRPr lang="tr-TR"/>
        </a:p>
      </dgm:t>
    </dgm:pt>
    <dgm:pt modelId="{205F6103-BE1A-4E2D-84C0-D4B49FD50051}" type="sibTrans" cxnId="{7493B425-C063-4509-B80D-7A9AC3E5BEE5}">
      <dgm:prSet/>
      <dgm:spPr/>
      <dgm:t>
        <a:bodyPr/>
        <a:lstStyle/>
        <a:p>
          <a:endParaRPr lang="tr-TR"/>
        </a:p>
      </dgm:t>
    </dgm:pt>
    <dgm:pt modelId="{FED76D6D-221D-4159-9F44-553AB9BB046D}">
      <dgm:prSet phldrT="[Metin]" custT="1"/>
      <dgm:spPr>
        <a:solidFill>
          <a:srgbClr val="0097C0"/>
        </a:solidFill>
        <a:ln>
          <a:solidFill>
            <a:schemeClr val="tx1"/>
          </a:solidFill>
        </a:ln>
      </dgm:spPr>
      <dgm:t>
        <a:bodyPr/>
        <a:lstStyle/>
        <a:p>
          <a:r>
            <a:rPr lang="tr-TR" sz="1200"/>
            <a:t>Disease diagnosis</a:t>
          </a:r>
        </a:p>
      </dgm:t>
    </dgm:pt>
    <dgm:pt modelId="{83008BEC-32BB-465D-80A8-FDF1C3BE7F1A}" type="parTrans" cxnId="{5DB8B258-D4BC-4CEE-A508-0A9D26B73BDE}">
      <dgm:prSet>
        <dgm:style>
          <a:lnRef idx="1">
            <a:schemeClr val="dk1"/>
          </a:lnRef>
          <a:fillRef idx="0">
            <a:schemeClr val="dk1"/>
          </a:fillRef>
          <a:effectRef idx="0">
            <a:schemeClr val="dk1"/>
          </a:effectRef>
          <a:fontRef idx="minor">
            <a:schemeClr val="tx1"/>
          </a:fontRef>
        </dgm:style>
      </dgm:prSet>
      <dgm:spPr/>
      <dgm:t>
        <a:bodyPr/>
        <a:lstStyle/>
        <a:p>
          <a:endParaRPr lang="tr-TR"/>
        </a:p>
      </dgm:t>
    </dgm:pt>
    <dgm:pt modelId="{D8903A69-DFFB-40B1-B2F0-3DB333490189}" type="sibTrans" cxnId="{5DB8B258-D4BC-4CEE-A508-0A9D26B73BDE}">
      <dgm:prSet/>
      <dgm:spPr/>
      <dgm:t>
        <a:bodyPr/>
        <a:lstStyle/>
        <a:p>
          <a:endParaRPr lang="tr-TR"/>
        </a:p>
      </dgm:t>
    </dgm:pt>
    <dgm:pt modelId="{1920917E-DF9C-4672-9BCB-CA3F18B67DE8}">
      <dgm:prSet phldrT="[Metin]" custT="1"/>
      <dgm:spPr>
        <a:solidFill>
          <a:srgbClr val="0097C0"/>
        </a:solidFill>
        <a:ln>
          <a:solidFill>
            <a:schemeClr val="tx1"/>
          </a:solidFill>
        </a:ln>
      </dgm:spPr>
      <dgm:t>
        <a:bodyPr/>
        <a:lstStyle/>
        <a:p>
          <a:r>
            <a:rPr lang="tr-TR" sz="1200"/>
            <a:t>Disease treatment</a:t>
          </a:r>
        </a:p>
      </dgm:t>
    </dgm:pt>
    <dgm:pt modelId="{D0439FFF-D562-4583-9A90-1E147C246E27}" type="parTrans" cxnId="{7DD339DD-C696-433A-BAC8-21A4ACFEFEC6}">
      <dgm:prSet>
        <dgm:style>
          <a:lnRef idx="1">
            <a:schemeClr val="dk1"/>
          </a:lnRef>
          <a:fillRef idx="0">
            <a:schemeClr val="dk1"/>
          </a:fillRef>
          <a:effectRef idx="0">
            <a:schemeClr val="dk1"/>
          </a:effectRef>
          <a:fontRef idx="minor">
            <a:schemeClr val="tx1"/>
          </a:fontRef>
        </dgm:style>
      </dgm:prSet>
      <dgm:spPr/>
      <dgm:t>
        <a:bodyPr/>
        <a:lstStyle/>
        <a:p>
          <a:endParaRPr lang="tr-TR"/>
        </a:p>
      </dgm:t>
    </dgm:pt>
    <dgm:pt modelId="{15702D6F-A8A7-45EC-A634-ECB54D261546}" type="sibTrans" cxnId="{7DD339DD-C696-433A-BAC8-21A4ACFEFEC6}">
      <dgm:prSet/>
      <dgm:spPr/>
      <dgm:t>
        <a:bodyPr/>
        <a:lstStyle/>
        <a:p>
          <a:endParaRPr lang="tr-TR"/>
        </a:p>
      </dgm:t>
    </dgm:pt>
    <dgm:pt modelId="{8D1B6B76-9A1E-4B21-94A2-B81F4BCE86C9}">
      <dgm:prSet phldrT="[Metin]" custT="1"/>
      <dgm:spPr>
        <a:solidFill>
          <a:srgbClr val="0097C0"/>
        </a:solidFill>
        <a:ln>
          <a:solidFill>
            <a:schemeClr val="tx1"/>
          </a:solidFill>
        </a:ln>
      </dgm:spPr>
      <dgm:t>
        <a:bodyPr/>
        <a:lstStyle/>
        <a:p>
          <a:r>
            <a:rPr lang="tr-TR" sz="1200"/>
            <a:t>Cosmetic application</a:t>
          </a:r>
        </a:p>
      </dgm:t>
    </dgm:pt>
    <dgm:pt modelId="{07AF1C1A-3486-413C-8F4B-8AEAA430B433}" type="parTrans" cxnId="{EDF10CD2-1453-421C-AF7C-CE6C1F76F773}">
      <dgm:prSet>
        <dgm:style>
          <a:lnRef idx="1">
            <a:schemeClr val="dk1"/>
          </a:lnRef>
          <a:fillRef idx="0">
            <a:schemeClr val="dk1"/>
          </a:fillRef>
          <a:effectRef idx="0">
            <a:schemeClr val="dk1"/>
          </a:effectRef>
          <a:fontRef idx="minor">
            <a:schemeClr val="tx1"/>
          </a:fontRef>
        </dgm:style>
      </dgm:prSet>
      <dgm:spPr/>
      <dgm:t>
        <a:bodyPr/>
        <a:lstStyle/>
        <a:p>
          <a:endParaRPr lang="tr-TR"/>
        </a:p>
      </dgm:t>
    </dgm:pt>
    <dgm:pt modelId="{80E3A260-4A88-4D24-A6B7-ADFFDD02CB8C}" type="sibTrans" cxnId="{EDF10CD2-1453-421C-AF7C-CE6C1F76F773}">
      <dgm:prSet/>
      <dgm:spPr/>
      <dgm:t>
        <a:bodyPr/>
        <a:lstStyle/>
        <a:p>
          <a:endParaRPr lang="tr-TR"/>
        </a:p>
      </dgm:t>
    </dgm:pt>
    <dgm:pt modelId="{AB87DB19-DCEF-4B7E-8021-524F6B8798C8}" type="pres">
      <dgm:prSet presAssocID="{151A1279-D6ED-4163-8655-42B3EC813213}" presName="Name0" presStyleCnt="0">
        <dgm:presLayoutVars>
          <dgm:chPref val="1"/>
          <dgm:dir/>
          <dgm:animOne val="branch"/>
          <dgm:animLvl val="lvl"/>
          <dgm:resizeHandles val="exact"/>
        </dgm:presLayoutVars>
      </dgm:prSet>
      <dgm:spPr/>
    </dgm:pt>
    <dgm:pt modelId="{F37D95C5-F85D-4147-9CE0-660452FE907E}" type="pres">
      <dgm:prSet presAssocID="{80717877-D7B8-4F2C-88A7-EB98AFFDC263}" presName="root1" presStyleCnt="0"/>
      <dgm:spPr/>
    </dgm:pt>
    <dgm:pt modelId="{1B8DCB2D-0D92-4999-B3D0-DA8ED19D04F2}" type="pres">
      <dgm:prSet presAssocID="{80717877-D7B8-4F2C-88A7-EB98AFFDC263}" presName="LevelOneTextNode" presStyleLbl="node0" presStyleIdx="0" presStyleCnt="1" custScaleX="52624" custScaleY="77536">
        <dgm:presLayoutVars>
          <dgm:chPref val="3"/>
        </dgm:presLayoutVars>
      </dgm:prSet>
      <dgm:spPr>
        <a:prstGeom prst="roundRect">
          <a:avLst/>
        </a:prstGeom>
      </dgm:spPr>
    </dgm:pt>
    <dgm:pt modelId="{40794D2E-0471-4B70-9079-CF4760963A68}" type="pres">
      <dgm:prSet presAssocID="{80717877-D7B8-4F2C-88A7-EB98AFFDC263}" presName="level2hierChild" presStyleCnt="0"/>
      <dgm:spPr/>
    </dgm:pt>
    <dgm:pt modelId="{550E0E3E-760D-4FD8-9688-7785E18D485E}" type="pres">
      <dgm:prSet presAssocID="{D7BFC02E-F101-41AF-9C7B-3A0D546251E3}" presName="conn2-1" presStyleLbl="parChTrans1D2" presStyleIdx="0" presStyleCnt="4"/>
      <dgm:spPr/>
    </dgm:pt>
    <dgm:pt modelId="{67F927A6-D180-4A27-812A-6D64392CF2D0}" type="pres">
      <dgm:prSet presAssocID="{D7BFC02E-F101-41AF-9C7B-3A0D546251E3}" presName="connTx" presStyleLbl="parChTrans1D2" presStyleIdx="0" presStyleCnt="4"/>
      <dgm:spPr/>
    </dgm:pt>
    <dgm:pt modelId="{2DEFCF6A-C7C0-4E5D-A30B-380D33B94A3F}" type="pres">
      <dgm:prSet presAssocID="{83F82E2A-9113-416D-992D-903FFD3049AC}" presName="root2" presStyleCnt="0"/>
      <dgm:spPr/>
    </dgm:pt>
    <dgm:pt modelId="{F313BF71-C935-475D-8978-C069A1C7AE06}" type="pres">
      <dgm:prSet presAssocID="{83F82E2A-9113-416D-992D-903FFD3049AC}" presName="LevelTwoTextNode" presStyleLbl="node2" presStyleIdx="0" presStyleCnt="4">
        <dgm:presLayoutVars>
          <dgm:chPref val="3"/>
        </dgm:presLayoutVars>
      </dgm:prSet>
      <dgm:spPr>
        <a:prstGeom prst="roundRect">
          <a:avLst/>
        </a:prstGeom>
      </dgm:spPr>
    </dgm:pt>
    <dgm:pt modelId="{799C97AA-E6FD-4FC5-A840-F36CA17E8E71}" type="pres">
      <dgm:prSet presAssocID="{83F82E2A-9113-416D-992D-903FFD3049AC}" presName="level3hierChild" presStyleCnt="0"/>
      <dgm:spPr/>
    </dgm:pt>
    <dgm:pt modelId="{8309A9F6-3C21-44BC-A44D-88E4F2B2A938}" type="pres">
      <dgm:prSet presAssocID="{83008BEC-32BB-465D-80A8-FDF1C3BE7F1A}" presName="conn2-1" presStyleLbl="parChTrans1D2" presStyleIdx="1" presStyleCnt="4"/>
      <dgm:spPr/>
    </dgm:pt>
    <dgm:pt modelId="{81122F5B-B092-404A-A8C7-6F216D55B137}" type="pres">
      <dgm:prSet presAssocID="{83008BEC-32BB-465D-80A8-FDF1C3BE7F1A}" presName="connTx" presStyleLbl="parChTrans1D2" presStyleIdx="1" presStyleCnt="4"/>
      <dgm:spPr/>
    </dgm:pt>
    <dgm:pt modelId="{3FB17263-69F5-4475-9CAD-FF62EB883325}" type="pres">
      <dgm:prSet presAssocID="{FED76D6D-221D-4159-9F44-553AB9BB046D}" presName="root2" presStyleCnt="0"/>
      <dgm:spPr/>
    </dgm:pt>
    <dgm:pt modelId="{1C0AFCDA-B19B-44FD-81CE-591F461358A4}" type="pres">
      <dgm:prSet presAssocID="{FED76D6D-221D-4159-9F44-553AB9BB046D}" presName="LevelTwoTextNode" presStyleLbl="node2" presStyleIdx="1" presStyleCnt="4">
        <dgm:presLayoutVars>
          <dgm:chPref val="3"/>
        </dgm:presLayoutVars>
      </dgm:prSet>
      <dgm:spPr>
        <a:prstGeom prst="roundRect">
          <a:avLst/>
        </a:prstGeom>
      </dgm:spPr>
    </dgm:pt>
    <dgm:pt modelId="{9A27B772-9906-4FD2-9849-0609AF7F7172}" type="pres">
      <dgm:prSet presAssocID="{FED76D6D-221D-4159-9F44-553AB9BB046D}" presName="level3hierChild" presStyleCnt="0"/>
      <dgm:spPr/>
    </dgm:pt>
    <dgm:pt modelId="{017E5DD1-431E-462B-9FEA-75621458EB85}" type="pres">
      <dgm:prSet presAssocID="{D0439FFF-D562-4583-9A90-1E147C246E27}" presName="conn2-1" presStyleLbl="parChTrans1D2" presStyleIdx="2" presStyleCnt="4"/>
      <dgm:spPr/>
    </dgm:pt>
    <dgm:pt modelId="{A0465D12-1EE0-490A-BEB5-886E40964B84}" type="pres">
      <dgm:prSet presAssocID="{D0439FFF-D562-4583-9A90-1E147C246E27}" presName="connTx" presStyleLbl="parChTrans1D2" presStyleIdx="2" presStyleCnt="4"/>
      <dgm:spPr/>
    </dgm:pt>
    <dgm:pt modelId="{C739A02B-150C-4A9A-BF5B-E86495302D9A}" type="pres">
      <dgm:prSet presAssocID="{1920917E-DF9C-4672-9BCB-CA3F18B67DE8}" presName="root2" presStyleCnt="0"/>
      <dgm:spPr/>
    </dgm:pt>
    <dgm:pt modelId="{873B3FF0-AD7C-4484-9289-791D37B8C7E9}" type="pres">
      <dgm:prSet presAssocID="{1920917E-DF9C-4672-9BCB-CA3F18B67DE8}" presName="LevelTwoTextNode" presStyleLbl="node2" presStyleIdx="2" presStyleCnt="4">
        <dgm:presLayoutVars>
          <dgm:chPref val="3"/>
        </dgm:presLayoutVars>
      </dgm:prSet>
      <dgm:spPr>
        <a:prstGeom prst="roundRect">
          <a:avLst/>
        </a:prstGeom>
      </dgm:spPr>
    </dgm:pt>
    <dgm:pt modelId="{6E0A76F3-FB32-403E-BF23-D7C6DED7965F}" type="pres">
      <dgm:prSet presAssocID="{1920917E-DF9C-4672-9BCB-CA3F18B67DE8}" presName="level3hierChild" presStyleCnt="0"/>
      <dgm:spPr/>
    </dgm:pt>
    <dgm:pt modelId="{776B216C-FC60-493C-82A0-E7F5472C6F75}" type="pres">
      <dgm:prSet presAssocID="{07AF1C1A-3486-413C-8F4B-8AEAA430B433}" presName="conn2-1" presStyleLbl="parChTrans1D2" presStyleIdx="3" presStyleCnt="4"/>
      <dgm:spPr/>
    </dgm:pt>
    <dgm:pt modelId="{4E0F52DF-84DD-4406-8ACA-08191C35F7E7}" type="pres">
      <dgm:prSet presAssocID="{07AF1C1A-3486-413C-8F4B-8AEAA430B433}" presName="connTx" presStyleLbl="parChTrans1D2" presStyleIdx="3" presStyleCnt="4"/>
      <dgm:spPr/>
    </dgm:pt>
    <dgm:pt modelId="{46FD5E88-0AD4-4A31-BE01-1AA20B128058}" type="pres">
      <dgm:prSet presAssocID="{8D1B6B76-9A1E-4B21-94A2-B81F4BCE86C9}" presName="root2" presStyleCnt="0"/>
      <dgm:spPr/>
    </dgm:pt>
    <dgm:pt modelId="{A30D585A-98E0-48E4-87B4-A549AE5FD677}" type="pres">
      <dgm:prSet presAssocID="{8D1B6B76-9A1E-4B21-94A2-B81F4BCE86C9}" presName="LevelTwoTextNode" presStyleLbl="node2" presStyleIdx="3" presStyleCnt="4">
        <dgm:presLayoutVars>
          <dgm:chPref val="3"/>
        </dgm:presLayoutVars>
      </dgm:prSet>
      <dgm:spPr>
        <a:prstGeom prst="roundRect">
          <a:avLst/>
        </a:prstGeom>
      </dgm:spPr>
    </dgm:pt>
    <dgm:pt modelId="{914249E7-A3BA-4BCB-8D13-2090227152F4}" type="pres">
      <dgm:prSet presAssocID="{8D1B6B76-9A1E-4B21-94A2-B81F4BCE86C9}" presName="level3hierChild" presStyleCnt="0"/>
      <dgm:spPr/>
    </dgm:pt>
  </dgm:ptLst>
  <dgm:cxnLst>
    <dgm:cxn modelId="{B9B10903-D202-4465-8D5C-0665A7876D9F}" type="presOf" srcId="{FED76D6D-221D-4159-9F44-553AB9BB046D}" destId="{1C0AFCDA-B19B-44FD-81CE-591F461358A4}" srcOrd="0" destOrd="0" presId="urn:microsoft.com/office/officeart/2008/layout/HorizontalMultiLevelHierarchy"/>
    <dgm:cxn modelId="{D7EAB315-725B-42A9-84F8-0A6A8CBD295F}" type="presOf" srcId="{1920917E-DF9C-4672-9BCB-CA3F18B67DE8}" destId="{873B3FF0-AD7C-4484-9289-791D37B8C7E9}" srcOrd="0" destOrd="0" presId="urn:microsoft.com/office/officeart/2008/layout/HorizontalMultiLevelHierarchy"/>
    <dgm:cxn modelId="{3F668519-0174-4172-9225-FE0758CAF5A9}" type="presOf" srcId="{83008BEC-32BB-465D-80A8-FDF1C3BE7F1A}" destId="{8309A9F6-3C21-44BC-A44D-88E4F2B2A938}" srcOrd="0" destOrd="0" presId="urn:microsoft.com/office/officeart/2008/layout/HorizontalMultiLevelHierarchy"/>
    <dgm:cxn modelId="{7493B425-C063-4509-B80D-7A9AC3E5BEE5}" srcId="{80717877-D7B8-4F2C-88A7-EB98AFFDC263}" destId="{83F82E2A-9113-416D-992D-903FFD3049AC}" srcOrd="0" destOrd="0" parTransId="{D7BFC02E-F101-41AF-9C7B-3A0D546251E3}" sibTransId="{205F6103-BE1A-4E2D-84C0-D4B49FD50051}"/>
    <dgm:cxn modelId="{BBF3605F-3641-4178-8C45-D445F526568B}" type="presOf" srcId="{07AF1C1A-3486-413C-8F4B-8AEAA430B433}" destId="{776B216C-FC60-493C-82A0-E7F5472C6F75}" srcOrd="0" destOrd="0" presId="urn:microsoft.com/office/officeart/2008/layout/HorizontalMultiLevelHierarchy"/>
    <dgm:cxn modelId="{0DDFCA47-7E1D-4DEF-8CA8-565DC0876A1E}" type="presOf" srcId="{D0439FFF-D562-4583-9A90-1E147C246E27}" destId="{A0465D12-1EE0-490A-BEB5-886E40964B84}" srcOrd="1" destOrd="0" presId="urn:microsoft.com/office/officeart/2008/layout/HorizontalMultiLevelHierarchy"/>
    <dgm:cxn modelId="{0FABED67-2258-4FAE-9526-6359A4B719AC}" srcId="{151A1279-D6ED-4163-8655-42B3EC813213}" destId="{80717877-D7B8-4F2C-88A7-EB98AFFDC263}" srcOrd="0" destOrd="0" parTransId="{010A86C0-E191-4FC3-8C31-42B583F52CF0}" sibTransId="{95DD4BFE-D517-402E-9E6B-6931D0C4896A}"/>
    <dgm:cxn modelId="{F05A8C53-DC24-438D-AFA0-2C4BF55CF663}" type="presOf" srcId="{151A1279-D6ED-4163-8655-42B3EC813213}" destId="{AB87DB19-DCEF-4B7E-8021-524F6B8798C8}" srcOrd="0" destOrd="0" presId="urn:microsoft.com/office/officeart/2008/layout/HorizontalMultiLevelHierarchy"/>
    <dgm:cxn modelId="{815B7D56-67FB-4832-9C8F-2317E185130D}" type="presOf" srcId="{80717877-D7B8-4F2C-88A7-EB98AFFDC263}" destId="{1B8DCB2D-0D92-4999-B3D0-DA8ED19D04F2}" srcOrd="0" destOrd="0" presId="urn:microsoft.com/office/officeart/2008/layout/HorizontalMultiLevelHierarchy"/>
    <dgm:cxn modelId="{EDFD5758-B480-44AF-B227-F5FDD92DD671}" type="presOf" srcId="{8D1B6B76-9A1E-4B21-94A2-B81F4BCE86C9}" destId="{A30D585A-98E0-48E4-87B4-A549AE5FD677}" srcOrd="0" destOrd="0" presId="urn:microsoft.com/office/officeart/2008/layout/HorizontalMultiLevelHierarchy"/>
    <dgm:cxn modelId="{5DB8B258-D4BC-4CEE-A508-0A9D26B73BDE}" srcId="{80717877-D7B8-4F2C-88A7-EB98AFFDC263}" destId="{FED76D6D-221D-4159-9F44-553AB9BB046D}" srcOrd="1" destOrd="0" parTransId="{83008BEC-32BB-465D-80A8-FDF1C3BE7F1A}" sibTransId="{D8903A69-DFFB-40B1-B2F0-3DB333490189}"/>
    <dgm:cxn modelId="{BF20A793-4488-4D40-99FC-8C6298971764}" type="presOf" srcId="{83008BEC-32BB-465D-80A8-FDF1C3BE7F1A}" destId="{81122F5B-B092-404A-A8C7-6F216D55B137}" srcOrd="1" destOrd="0" presId="urn:microsoft.com/office/officeart/2008/layout/HorizontalMultiLevelHierarchy"/>
    <dgm:cxn modelId="{A9EE25A0-334B-40FA-9617-24863C6F5CD6}" type="presOf" srcId="{D0439FFF-D562-4583-9A90-1E147C246E27}" destId="{017E5DD1-431E-462B-9FEA-75621458EB85}" srcOrd="0" destOrd="0" presId="urn:microsoft.com/office/officeart/2008/layout/HorizontalMultiLevelHierarchy"/>
    <dgm:cxn modelId="{19C1F8A0-D12C-4ACF-84D5-84426D5DD7F3}" type="presOf" srcId="{D7BFC02E-F101-41AF-9C7B-3A0D546251E3}" destId="{550E0E3E-760D-4FD8-9688-7785E18D485E}" srcOrd="0" destOrd="0" presId="urn:microsoft.com/office/officeart/2008/layout/HorizontalMultiLevelHierarchy"/>
    <dgm:cxn modelId="{BD8851BE-EFD2-4830-92EE-9D4D820B9739}" type="presOf" srcId="{07AF1C1A-3486-413C-8F4B-8AEAA430B433}" destId="{4E0F52DF-84DD-4406-8ACA-08191C35F7E7}" srcOrd="1" destOrd="0" presId="urn:microsoft.com/office/officeart/2008/layout/HorizontalMultiLevelHierarchy"/>
    <dgm:cxn modelId="{EDF10CD2-1453-421C-AF7C-CE6C1F76F773}" srcId="{80717877-D7B8-4F2C-88A7-EB98AFFDC263}" destId="{8D1B6B76-9A1E-4B21-94A2-B81F4BCE86C9}" srcOrd="3" destOrd="0" parTransId="{07AF1C1A-3486-413C-8F4B-8AEAA430B433}" sibTransId="{80E3A260-4A88-4D24-A6B7-ADFFDD02CB8C}"/>
    <dgm:cxn modelId="{AAD812DB-0DBC-4B68-86C3-F42C71E03687}" type="presOf" srcId="{83F82E2A-9113-416D-992D-903FFD3049AC}" destId="{F313BF71-C935-475D-8978-C069A1C7AE06}" srcOrd="0" destOrd="0" presId="urn:microsoft.com/office/officeart/2008/layout/HorizontalMultiLevelHierarchy"/>
    <dgm:cxn modelId="{7DD339DD-C696-433A-BAC8-21A4ACFEFEC6}" srcId="{80717877-D7B8-4F2C-88A7-EB98AFFDC263}" destId="{1920917E-DF9C-4672-9BCB-CA3F18B67DE8}" srcOrd="2" destOrd="0" parTransId="{D0439FFF-D562-4583-9A90-1E147C246E27}" sibTransId="{15702D6F-A8A7-45EC-A634-ECB54D261546}"/>
    <dgm:cxn modelId="{52F9E7EE-1D89-474A-9A1B-26C2B4C0978D}" type="presOf" srcId="{D7BFC02E-F101-41AF-9C7B-3A0D546251E3}" destId="{67F927A6-D180-4A27-812A-6D64392CF2D0}" srcOrd="1" destOrd="0" presId="urn:microsoft.com/office/officeart/2008/layout/HorizontalMultiLevelHierarchy"/>
    <dgm:cxn modelId="{AD06B652-2AE8-4C0B-A40C-66C2646EADF3}" type="presParOf" srcId="{AB87DB19-DCEF-4B7E-8021-524F6B8798C8}" destId="{F37D95C5-F85D-4147-9CE0-660452FE907E}" srcOrd="0" destOrd="0" presId="urn:microsoft.com/office/officeart/2008/layout/HorizontalMultiLevelHierarchy"/>
    <dgm:cxn modelId="{A072A7AB-5BF7-4897-A6E9-7BB9AEE6B602}" type="presParOf" srcId="{F37D95C5-F85D-4147-9CE0-660452FE907E}" destId="{1B8DCB2D-0D92-4999-B3D0-DA8ED19D04F2}" srcOrd="0" destOrd="0" presId="urn:microsoft.com/office/officeart/2008/layout/HorizontalMultiLevelHierarchy"/>
    <dgm:cxn modelId="{8037FB67-1C89-4930-9011-AE6A2F009104}" type="presParOf" srcId="{F37D95C5-F85D-4147-9CE0-660452FE907E}" destId="{40794D2E-0471-4B70-9079-CF4760963A68}" srcOrd="1" destOrd="0" presId="urn:microsoft.com/office/officeart/2008/layout/HorizontalMultiLevelHierarchy"/>
    <dgm:cxn modelId="{E9E0430A-AB33-4546-84C4-F127CF491115}" type="presParOf" srcId="{40794D2E-0471-4B70-9079-CF4760963A68}" destId="{550E0E3E-760D-4FD8-9688-7785E18D485E}" srcOrd="0" destOrd="0" presId="urn:microsoft.com/office/officeart/2008/layout/HorizontalMultiLevelHierarchy"/>
    <dgm:cxn modelId="{2668B776-12F5-4E24-9125-C418FC5BF242}" type="presParOf" srcId="{550E0E3E-760D-4FD8-9688-7785E18D485E}" destId="{67F927A6-D180-4A27-812A-6D64392CF2D0}" srcOrd="0" destOrd="0" presId="urn:microsoft.com/office/officeart/2008/layout/HorizontalMultiLevelHierarchy"/>
    <dgm:cxn modelId="{DC908B29-D894-4D67-9275-55EA984A859C}" type="presParOf" srcId="{40794D2E-0471-4B70-9079-CF4760963A68}" destId="{2DEFCF6A-C7C0-4E5D-A30B-380D33B94A3F}" srcOrd="1" destOrd="0" presId="urn:microsoft.com/office/officeart/2008/layout/HorizontalMultiLevelHierarchy"/>
    <dgm:cxn modelId="{C0A56288-B8AD-4EB5-9B9D-204DF80215C2}" type="presParOf" srcId="{2DEFCF6A-C7C0-4E5D-A30B-380D33B94A3F}" destId="{F313BF71-C935-475D-8978-C069A1C7AE06}" srcOrd="0" destOrd="0" presId="urn:microsoft.com/office/officeart/2008/layout/HorizontalMultiLevelHierarchy"/>
    <dgm:cxn modelId="{FA3D1BBC-DA2E-42D3-9062-736603073AF3}" type="presParOf" srcId="{2DEFCF6A-C7C0-4E5D-A30B-380D33B94A3F}" destId="{799C97AA-E6FD-4FC5-A840-F36CA17E8E71}" srcOrd="1" destOrd="0" presId="urn:microsoft.com/office/officeart/2008/layout/HorizontalMultiLevelHierarchy"/>
    <dgm:cxn modelId="{05F31108-BC12-4324-BBDF-239E099593FC}" type="presParOf" srcId="{40794D2E-0471-4B70-9079-CF4760963A68}" destId="{8309A9F6-3C21-44BC-A44D-88E4F2B2A938}" srcOrd="2" destOrd="0" presId="urn:microsoft.com/office/officeart/2008/layout/HorizontalMultiLevelHierarchy"/>
    <dgm:cxn modelId="{77678EE5-284B-4EFB-A824-6BB4BD41FB8D}" type="presParOf" srcId="{8309A9F6-3C21-44BC-A44D-88E4F2B2A938}" destId="{81122F5B-B092-404A-A8C7-6F216D55B137}" srcOrd="0" destOrd="0" presId="urn:microsoft.com/office/officeart/2008/layout/HorizontalMultiLevelHierarchy"/>
    <dgm:cxn modelId="{631B06C2-6F0C-416D-8083-7746051297CE}" type="presParOf" srcId="{40794D2E-0471-4B70-9079-CF4760963A68}" destId="{3FB17263-69F5-4475-9CAD-FF62EB883325}" srcOrd="3" destOrd="0" presId="urn:microsoft.com/office/officeart/2008/layout/HorizontalMultiLevelHierarchy"/>
    <dgm:cxn modelId="{EF82EC7F-3A8F-4694-B511-E96557A313E8}" type="presParOf" srcId="{3FB17263-69F5-4475-9CAD-FF62EB883325}" destId="{1C0AFCDA-B19B-44FD-81CE-591F461358A4}" srcOrd="0" destOrd="0" presId="urn:microsoft.com/office/officeart/2008/layout/HorizontalMultiLevelHierarchy"/>
    <dgm:cxn modelId="{A9A4489A-29D8-42AF-94B0-D4BAD097D4FC}" type="presParOf" srcId="{3FB17263-69F5-4475-9CAD-FF62EB883325}" destId="{9A27B772-9906-4FD2-9849-0609AF7F7172}" srcOrd="1" destOrd="0" presId="urn:microsoft.com/office/officeart/2008/layout/HorizontalMultiLevelHierarchy"/>
    <dgm:cxn modelId="{70664F52-95CD-4F6C-9FBC-FB5AD68F896C}" type="presParOf" srcId="{40794D2E-0471-4B70-9079-CF4760963A68}" destId="{017E5DD1-431E-462B-9FEA-75621458EB85}" srcOrd="4" destOrd="0" presId="urn:microsoft.com/office/officeart/2008/layout/HorizontalMultiLevelHierarchy"/>
    <dgm:cxn modelId="{B2598421-074C-4EA3-884F-1094EB95C6A3}" type="presParOf" srcId="{017E5DD1-431E-462B-9FEA-75621458EB85}" destId="{A0465D12-1EE0-490A-BEB5-886E40964B84}" srcOrd="0" destOrd="0" presId="urn:microsoft.com/office/officeart/2008/layout/HorizontalMultiLevelHierarchy"/>
    <dgm:cxn modelId="{E4E484EE-787C-44B9-B884-A6DD4E3D128F}" type="presParOf" srcId="{40794D2E-0471-4B70-9079-CF4760963A68}" destId="{C739A02B-150C-4A9A-BF5B-E86495302D9A}" srcOrd="5" destOrd="0" presId="urn:microsoft.com/office/officeart/2008/layout/HorizontalMultiLevelHierarchy"/>
    <dgm:cxn modelId="{1055DC5C-1396-45B8-9686-EFDE8054D97B}" type="presParOf" srcId="{C739A02B-150C-4A9A-BF5B-E86495302D9A}" destId="{873B3FF0-AD7C-4484-9289-791D37B8C7E9}" srcOrd="0" destOrd="0" presId="urn:microsoft.com/office/officeart/2008/layout/HorizontalMultiLevelHierarchy"/>
    <dgm:cxn modelId="{ADF3C77A-1687-47D0-82DF-0313578189FA}" type="presParOf" srcId="{C739A02B-150C-4A9A-BF5B-E86495302D9A}" destId="{6E0A76F3-FB32-403E-BF23-D7C6DED7965F}" srcOrd="1" destOrd="0" presId="urn:microsoft.com/office/officeart/2008/layout/HorizontalMultiLevelHierarchy"/>
    <dgm:cxn modelId="{EB80F908-D0A0-4986-AC81-41237FCCEF6A}" type="presParOf" srcId="{40794D2E-0471-4B70-9079-CF4760963A68}" destId="{776B216C-FC60-493C-82A0-E7F5472C6F75}" srcOrd="6" destOrd="0" presId="urn:microsoft.com/office/officeart/2008/layout/HorizontalMultiLevelHierarchy"/>
    <dgm:cxn modelId="{398F4B97-E990-4ED9-BB44-B1E3D2161616}" type="presParOf" srcId="{776B216C-FC60-493C-82A0-E7F5472C6F75}" destId="{4E0F52DF-84DD-4406-8ACA-08191C35F7E7}" srcOrd="0" destOrd="0" presId="urn:microsoft.com/office/officeart/2008/layout/HorizontalMultiLevelHierarchy"/>
    <dgm:cxn modelId="{C19C6ECA-6167-4C7B-9242-CEA0276636D6}" type="presParOf" srcId="{40794D2E-0471-4B70-9079-CF4760963A68}" destId="{46FD5E88-0AD4-4A31-BE01-1AA20B128058}" srcOrd="7" destOrd="0" presId="urn:microsoft.com/office/officeart/2008/layout/HorizontalMultiLevelHierarchy"/>
    <dgm:cxn modelId="{3ACD99DD-4AB8-4303-97D1-5BD602151F54}" type="presParOf" srcId="{46FD5E88-0AD4-4A31-BE01-1AA20B128058}" destId="{A30D585A-98E0-48E4-87B4-A549AE5FD677}" srcOrd="0" destOrd="0" presId="urn:microsoft.com/office/officeart/2008/layout/HorizontalMultiLevelHierarchy"/>
    <dgm:cxn modelId="{C7D926EA-7148-48EF-8DBC-471FDE61EDF1}" type="presParOf" srcId="{46FD5E88-0AD4-4A31-BE01-1AA20B128058}" destId="{914249E7-A3BA-4BCB-8D13-2090227152F4}" srcOrd="1" destOrd="0" presId="urn:microsoft.com/office/officeart/2008/layout/HorizontalMultiLevelHierarchy"/>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54A430B-EAFD-49BB-9CAF-13F63A279DBF}"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tr-TR"/>
        </a:p>
      </dgm:t>
    </dgm:pt>
    <dgm:pt modelId="{40B54C85-E3D3-4E0D-B62B-361C8B89E91B}">
      <dgm:prSet phldrT="[Metin]" custT="1"/>
      <dgm:spPr>
        <a:xfrm>
          <a:off x="2149415" y="1100197"/>
          <a:ext cx="689784" cy="379015"/>
        </a:xfrm>
        <a:prstGeom prst="ellipse">
          <a:avLst/>
        </a:prstGeom>
        <a:solidFill>
          <a:srgbClr val="A83A94"/>
        </a:solidFill>
        <a:ln w="12700" cap="flat" cmpd="sng" algn="ctr">
          <a:solidFill>
            <a:schemeClr val="tx1"/>
          </a:solidFill>
          <a:prstDash val="solid"/>
          <a:miter lim="800000"/>
        </a:ln>
        <a:effectLst/>
      </dgm:spPr>
      <dgm:t>
        <a:bodyPr/>
        <a:lstStyle/>
        <a:p>
          <a:pPr>
            <a:buNone/>
          </a:pPr>
          <a:r>
            <a:rPr lang="tr-TR" sz="1500" dirty="0">
              <a:solidFill>
                <a:sysClr val="window" lastClr="FFFFFF"/>
              </a:solidFill>
              <a:latin typeface="Calibri" panose="020F0502020204030204"/>
              <a:ea typeface="+mn-ea"/>
              <a:cs typeface="+mn-cs"/>
            </a:rPr>
            <a:t>APPLICATIONS</a:t>
          </a:r>
        </a:p>
      </dgm:t>
    </dgm:pt>
    <dgm:pt modelId="{C9788B04-5113-4065-8CD0-32F8572B8BA2}" type="parTrans" cxnId="{49FFB2B9-2529-4C0E-ACD7-C814E41583BB}">
      <dgm:prSet/>
      <dgm:spPr/>
      <dgm:t>
        <a:bodyPr/>
        <a:lstStyle/>
        <a:p>
          <a:endParaRPr lang="tr-TR"/>
        </a:p>
      </dgm:t>
    </dgm:pt>
    <dgm:pt modelId="{C309D51B-FC8E-4B37-8D11-47A1DFCBB57E}" type="sibTrans" cxnId="{49FFB2B9-2529-4C0E-ACD7-C814E41583BB}">
      <dgm:prSet/>
      <dgm:spPr/>
      <dgm:t>
        <a:bodyPr/>
        <a:lstStyle/>
        <a:p>
          <a:endParaRPr lang="tr-TR"/>
        </a:p>
      </dgm:t>
    </dgm:pt>
    <dgm:pt modelId="{E290E23D-6A12-4E3F-9332-EE78795C12C1}">
      <dgm:prSet custT="1"/>
      <dgm:spPr>
        <a:xfrm>
          <a:off x="1092871" y="642238"/>
          <a:ext cx="690047" cy="244338"/>
        </a:xfrm>
        <a:prstGeom prst="roundRect">
          <a:avLst/>
        </a:prstGeom>
        <a:solidFill>
          <a:srgbClr val="0097C0"/>
        </a:solidFill>
        <a:ln w="12700" cap="flat" cmpd="sng" algn="ctr">
          <a:solidFill>
            <a:sysClr val="windowText" lastClr="000000"/>
          </a:solidFill>
          <a:prstDash val="solid"/>
          <a:miter lim="800000"/>
        </a:ln>
        <a:effectLst/>
      </dgm:spPr>
      <dgm:t>
        <a:bodyPr/>
        <a:lstStyle/>
        <a:p>
          <a:pPr>
            <a:buNone/>
          </a:pPr>
          <a:r>
            <a:rPr lang="tr-TR" sz="1500" dirty="0" err="1">
              <a:solidFill>
                <a:sysClr val="window" lastClr="FFFFFF"/>
              </a:solidFill>
              <a:latin typeface="Calibri" panose="020F0502020204030204"/>
              <a:ea typeface="+mn-ea"/>
              <a:cs typeface="+mn-cs"/>
            </a:rPr>
            <a:t>Drug</a:t>
          </a:r>
          <a:r>
            <a:rPr lang="tr-TR" sz="1500" dirty="0">
              <a:solidFill>
                <a:sysClr val="window" lastClr="FFFFFF"/>
              </a:solidFill>
              <a:latin typeface="Calibri" panose="020F0502020204030204"/>
              <a:ea typeface="+mn-ea"/>
              <a:cs typeface="+mn-cs"/>
            </a:rPr>
            <a:t> </a:t>
          </a:r>
          <a:r>
            <a:rPr lang="tr-TR" sz="1500" dirty="0" err="1">
              <a:solidFill>
                <a:sysClr val="window" lastClr="FFFFFF"/>
              </a:solidFill>
              <a:latin typeface="Calibri" panose="020F0502020204030204"/>
              <a:ea typeface="+mn-ea"/>
              <a:cs typeface="+mn-cs"/>
            </a:rPr>
            <a:t>delivery</a:t>
          </a:r>
          <a:endParaRPr lang="tr-TR" sz="1500" dirty="0">
            <a:solidFill>
              <a:sysClr val="window" lastClr="FFFFFF"/>
            </a:solidFill>
            <a:latin typeface="Calibri" panose="020F0502020204030204"/>
            <a:ea typeface="+mn-ea"/>
            <a:cs typeface="+mn-cs"/>
          </a:endParaRPr>
        </a:p>
      </dgm:t>
    </dgm:pt>
    <dgm:pt modelId="{DA9297A0-619E-43AC-8C39-247DBFF53A9D}" type="parTrans" cxnId="{E81F1C88-A072-4A08-8C17-71F35AD04735}">
      <dgm:prSet/>
      <dgm:spPr>
        <a:xfrm rot="12386320">
          <a:off x="1767600" y="970481"/>
          <a:ext cx="359428" cy="94465"/>
        </a:xfrm>
        <a:prstGeom prst="rightArrow">
          <a:avLst>
            <a:gd name="adj1" fmla="val 60000"/>
            <a:gd name="adj2" fmla="val 50000"/>
          </a:avLst>
        </a:prstGeom>
        <a:solidFill>
          <a:srgbClr val="7030A0"/>
        </a:solidFill>
        <a:ln>
          <a:noFill/>
        </a:ln>
        <a:effectLst/>
      </dgm:spPr>
      <dgm:t>
        <a:bodyPr/>
        <a:lstStyle/>
        <a:p>
          <a:pPr>
            <a:buNone/>
          </a:pPr>
          <a:endParaRPr lang="tr-TR">
            <a:solidFill>
              <a:sysClr val="window" lastClr="FFFFFF"/>
            </a:solidFill>
            <a:latin typeface="Calibri" panose="020F0502020204030204"/>
            <a:ea typeface="+mn-ea"/>
            <a:cs typeface="+mn-cs"/>
          </a:endParaRPr>
        </a:p>
      </dgm:t>
    </dgm:pt>
    <dgm:pt modelId="{E85BF79B-49FA-42ED-8BCF-004782C03C9F}" type="sibTrans" cxnId="{E81F1C88-A072-4A08-8C17-71F35AD04735}">
      <dgm:prSet/>
      <dgm:spPr/>
      <dgm:t>
        <a:bodyPr/>
        <a:lstStyle/>
        <a:p>
          <a:endParaRPr lang="tr-TR"/>
        </a:p>
      </dgm:t>
    </dgm:pt>
    <dgm:pt modelId="{2F48E1C8-71E8-474C-87F9-75D8F011FB03}">
      <dgm:prSet custT="1"/>
      <dgm:spPr>
        <a:xfrm>
          <a:off x="1093277" y="1673455"/>
          <a:ext cx="690047" cy="244338"/>
        </a:xfrm>
        <a:prstGeom prst="roundRect">
          <a:avLst/>
        </a:prstGeom>
        <a:solidFill>
          <a:srgbClr val="0097C0"/>
        </a:solidFill>
        <a:ln w="12700" cap="flat" cmpd="sng" algn="ctr">
          <a:solidFill>
            <a:sysClr val="windowText" lastClr="000000"/>
          </a:solidFill>
          <a:prstDash val="solid"/>
          <a:miter lim="800000"/>
        </a:ln>
        <a:effectLst/>
      </dgm:spPr>
      <dgm:t>
        <a:bodyPr/>
        <a:lstStyle/>
        <a:p>
          <a:pPr>
            <a:buNone/>
          </a:pPr>
          <a:r>
            <a:rPr lang="tr-TR" sz="1500" dirty="0" err="1">
              <a:solidFill>
                <a:sysClr val="window" lastClr="FFFFFF"/>
              </a:solidFill>
              <a:latin typeface="Calibri" panose="020F0502020204030204"/>
              <a:ea typeface="+mn-ea"/>
              <a:cs typeface="+mn-cs"/>
            </a:rPr>
            <a:t>Vaccine</a:t>
          </a:r>
          <a:r>
            <a:rPr lang="tr-TR" sz="1500" dirty="0">
              <a:solidFill>
                <a:sysClr val="window" lastClr="FFFFFF"/>
              </a:solidFill>
              <a:latin typeface="Calibri" panose="020F0502020204030204"/>
              <a:ea typeface="+mn-ea"/>
              <a:cs typeface="+mn-cs"/>
            </a:rPr>
            <a:t> &amp; Gene </a:t>
          </a:r>
          <a:r>
            <a:rPr lang="tr-TR" sz="1500" dirty="0" err="1">
              <a:solidFill>
                <a:sysClr val="window" lastClr="FFFFFF"/>
              </a:solidFill>
              <a:latin typeface="Calibri" panose="020F0502020204030204"/>
              <a:ea typeface="+mn-ea"/>
              <a:cs typeface="+mn-cs"/>
            </a:rPr>
            <a:t>delivery</a:t>
          </a:r>
          <a:endParaRPr lang="tr-TR" sz="1500" dirty="0">
            <a:solidFill>
              <a:sysClr val="window" lastClr="FFFFFF"/>
            </a:solidFill>
            <a:latin typeface="Calibri" panose="020F0502020204030204"/>
            <a:ea typeface="+mn-ea"/>
            <a:cs typeface="+mn-cs"/>
          </a:endParaRPr>
        </a:p>
      </dgm:t>
    </dgm:pt>
    <dgm:pt modelId="{946F476F-25C3-4947-80C1-F9FE41DA7C03}" type="parTrans" cxnId="{EDDE78E7-1892-43ED-9290-6505244F536F}">
      <dgm:prSet/>
      <dgm:spPr>
        <a:xfrm rot="9264089">
          <a:off x="1772139" y="1504332"/>
          <a:ext cx="351175" cy="94465"/>
        </a:xfrm>
        <a:prstGeom prst="rightArrow">
          <a:avLst>
            <a:gd name="adj1" fmla="val 60000"/>
            <a:gd name="adj2" fmla="val 50000"/>
          </a:avLst>
        </a:prstGeom>
        <a:solidFill>
          <a:srgbClr val="7030A0"/>
        </a:solidFill>
        <a:ln>
          <a:noFill/>
        </a:ln>
        <a:effectLst/>
      </dgm:spPr>
      <dgm:t>
        <a:bodyPr/>
        <a:lstStyle/>
        <a:p>
          <a:pPr>
            <a:buNone/>
          </a:pPr>
          <a:endParaRPr lang="tr-TR">
            <a:solidFill>
              <a:sysClr val="window" lastClr="FFFFFF"/>
            </a:solidFill>
            <a:latin typeface="Calibri" panose="020F0502020204030204"/>
            <a:ea typeface="+mn-ea"/>
            <a:cs typeface="+mn-cs"/>
          </a:endParaRPr>
        </a:p>
      </dgm:t>
    </dgm:pt>
    <dgm:pt modelId="{9D09A71F-D5AD-4674-BBF5-CF9AD8A36F71}" type="sibTrans" cxnId="{EDDE78E7-1892-43ED-9290-6505244F536F}">
      <dgm:prSet/>
      <dgm:spPr/>
      <dgm:t>
        <a:bodyPr/>
        <a:lstStyle/>
        <a:p>
          <a:endParaRPr lang="tr-TR"/>
        </a:p>
      </dgm:t>
    </dgm:pt>
    <dgm:pt modelId="{23E3B012-9AFD-489F-A6CB-892240CFA30D}">
      <dgm:prSet custT="1"/>
      <dgm:spPr>
        <a:xfrm>
          <a:off x="2145116" y="2070832"/>
          <a:ext cx="690047" cy="244338"/>
        </a:xfrm>
        <a:prstGeom prst="roundRect">
          <a:avLst/>
        </a:prstGeom>
        <a:solidFill>
          <a:srgbClr val="0097C0"/>
        </a:solidFill>
        <a:ln w="12700" cap="flat" cmpd="sng" algn="ctr">
          <a:solidFill>
            <a:sysClr val="windowText" lastClr="000000"/>
          </a:solidFill>
          <a:prstDash val="solid"/>
          <a:miter lim="800000"/>
        </a:ln>
        <a:effectLst/>
      </dgm:spPr>
      <dgm:t>
        <a:bodyPr/>
        <a:lstStyle/>
        <a:p>
          <a:pPr>
            <a:buNone/>
          </a:pPr>
          <a:r>
            <a:rPr lang="tr-TR" sz="1500" dirty="0">
              <a:solidFill>
                <a:sysClr val="window" lastClr="FFFFFF"/>
              </a:solidFill>
              <a:latin typeface="Calibri" panose="020F0502020204030204"/>
              <a:ea typeface="+mn-ea"/>
              <a:cs typeface="+mn-cs"/>
            </a:rPr>
            <a:t>Combination </a:t>
          </a:r>
          <a:r>
            <a:rPr lang="tr-TR" sz="1500" dirty="0" err="1">
              <a:solidFill>
                <a:sysClr val="window" lastClr="FFFFFF"/>
              </a:solidFill>
              <a:latin typeface="Calibri" panose="020F0502020204030204"/>
              <a:ea typeface="+mn-ea"/>
              <a:cs typeface="+mn-cs"/>
            </a:rPr>
            <a:t>therapy</a:t>
          </a:r>
          <a:endParaRPr lang="tr-TR" sz="1500" dirty="0">
            <a:solidFill>
              <a:sysClr val="window" lastClr="FFFFFF"/>
            </a:solidFill>
            <a:latin typeface="Calibri" panose="020F0502020204030204"/>
            <a:ea typeface="+mn-ea"/>
            <a:cs typeface="+mn-cs"/>
          </a:endParaRPr>
        </a:p>
      </dgm:t>
    </dgm:pt>
    <dgm:pt modelId="{342C1736-0FB3-4850-9219-610958948D0E}" type="parTrans" cxnId="{B2C5226C-12EB-4916-91A5-057744087E5D}">
      <dgm:prSet/>
      <dgm:spPr>
        <a:xfrm rot="5415862">
          <a:off x="2333583" y="1718915"/>
          <a:ext cx="317052" cy="94465"/>
        </a:xfrm>
        <a:prstGeom prst="rightArrow">
          <a:avLst>
            <a:gd name="adj1" fmla="val 60000"/>
            <a:gd name="adj2" fmla="val 50000"/>
          </a:avLst>
        </a:prstGeom>
        <a:solidFill>
          <a:srgbClr val="7030A0"/>
        </a:solidFill>
        <a:ln>
          <a:noFill/>
        </a:ln>
        <a:effectLst/>
      </dgm:spPr>
      <dgm:t>
        <a:bodyPr/>
        <a:lstStyle/>
        <a:p>
          <a:pPr>
            <a:buNone/>
          </a:pPr>
          <a:endParaRPr lang="tr-TR">
            <a:solidFill>
              <a:sysClr val="window" lastClr="FFFFFF"/>
            </a:solidFill>
            <a:latin typeface="Calibri" panose="020F0502020204030204"/>
            <a:ea typeface="+mn-ea"/>
            <a:cs typeface="+mn-cs"/>
          </a:endParaRPr>
        </a:p>
      </dgm:t>
    </dgm:pt>
    <dgm:pt modelId="{FF1C0062-346A-4991-A445-59652ECDE3A2}" type="sibTrans" cxnId="{B2C5226C-12EB-4916-91A5-057744087E5D}">
      <dgm:prSet/>
      <dgm:spPr/>
      <dgm:t>
        <a:bodyPr/>
        <a:lstStyle/>
        <a:p>
          <a:endParaRPr lang="tr-TR"/>
        </a:p>
      </dgm:t>
    </dgm:pt>
    <dgm:pt modelId="{D10C6304-D9FB-4022-9B44-D7D2B0E4DB11}">
      <dgm:prSet custT="1"/>
      <dgm:spPr>
        <a:xfrm>
          <a:off x="3137184" y="1770490"/>
          <a:ext cx="690047" cy="244338"/>
        </a:xfrm>
        <a:prstGeom prst="roundRect">
          <a:avLst/>
        </a:prstGeom>
        <a:solidFill>
          <a:srgbClr val="0097C0"/>
        </a:solidFill>
        <a:ln w="12700" cap="flat" cmpd="sng" algn="ctr">
          <a:solidFill>
            <a:sysClr val="windowText" lastClr="000000"/>
          </a:solidFill>
          <a:prstDash val="solid"/>
          <a:miter lim="800000"/>
        </a:ln>
        <a:effectLst/>
      </dgm:spPr>
      <dgm:t>
        <a:bodyPr/>
        <a:lstStyle/>
        <a:p>
          <a:pPr>
            <a:buNone/>
          </a:pPr>
          <a:r>
            <a:rPr lang="tr-TR" sz="1500" dirty="0" err="1">
              <a:solidFill>
                <a:sysClr val="window" lastClr="FFFFFF"/>
              </a:solidFill>
              <a:latin typeface="Calibri" panose="020F0502020204030204"/>
              <a:ea typeface="+mn-ea"/>
              <a:cs typeface="+mn-cs"/>
            </a:rPr>
            <a:t>Ocular</a:t>
          </a:r>
          <a:r>
            <a:rPr lang="tr-TR" sz="1500" dirty="0">
              <a:solidFill>
                <a:sysClr val="window" lastClr="FFFFFF"/>
              </a:solidFill>
              <a:latin typeface="Calibri" panose="020F0502020204030204"/>
              <a:ea typeface="+mn-ea"/>
              <a:cs typeface="+mn-cs"/>
            </a:rPr>
            <a:t> </a:t>
          </a:r>
          <a:r>
            <a:rPr lang="tr-TR" sz="1500" dirty="0" err="1">
              <a:solidFill>
                <a:sysClr val="window" lastClr="FFFFFF"/>
              </a:solidFill>
              <a:latin typeface="Calibri" panose="020F0502020204030204"/>
              <a:ea typeface="+mn-ea"/>
              <a:cs typeface="+mn-cs"/>
            </a:rPr>
            <a:t>drug</a:t>
          </a:r>
          <a:r>
            <a:rPr lang="tr-TR" sz="1500" dirty="0">
              <a:solidFill>
                <a:sysClr val="window" lastClr="FFFFFF"/>
              </a:solidFill>
              <a:latin typeface="Calibri" panose="020F0502020204030204"/>
              <a:ea typeface="+mn-ea"/>
              <a:cs typeface="+mn-cs"/>
            </a:rPr>
            <a:t> </a:t>
          </a:r>
          <a:r>
            <a:rPr lang="tr-TR" sz="1500" dirty="0" err="1">
              <a:solidFill>
                <a:sysClr val="window" lastClr="FFFFFF"/>
              </a:solidFill>
              <a:latin typeface="Calibri" panose="020F0502020204030204"/>
              <a:ea typeface="+mn-ea"/>
              <a:cs typeface="+mn-cs"/>
            </a:rPr>
            <a:t>delivery</a:t>
          </a:r>
          <a:endParaRPr lang="tr-TR" sz="1500" dirty="0">
            <a:solidFill>
              <a:sysClr val="window" lastClr="FFFFFF"/>
            </a:solidFill>
            <a:latin typeface="Calibri" panose="020F0502020204030204"/>
            <a:ea typeface="+mn-ea"/>
            <a:cs typeface="+mn-cs"/>
          </a:endParaRPr>
        </a:p>
      </dgm:t>
    </dgm:pt>
    <dgm:pt modelId="{F526CF95-7DE5-4D03-9A0F-DD90BC9A1FB0}" type="parTrans" cxnId="{FB7AE3C9-4AA0-4F38-9179-EA4F5E7031B3}">
      <dgm:prSet/>
      <dgm:spPr>
        <a:xfrm rot="1883845">
          <a:off x="2824980" y="1556186"/>
          <a:ext cx="366654" cy="94465"/>
        </a:xfrm>
        <a:prstGeom prst="rightArrow">
          <a:avLst>
            <a:gd name="adj1" fmla="val 60000"/>
            <a:gd name="adj2" fmla="val 50000"/>
          </a:avLst>
        </a:prstGeom>
        <a:solidFill>
          <a:srgbClr val="7030A0"/>
        </a:solidFill>
        <a:ln>
          <a:noFill/>
        </a:ln>
        <a:effectLst/>
      </dgm:spPr>
      <dgm:t>
        <a:bodyPr/>
        <a:lstStyle/>
        <a:p>
          <a:pPr>
            <a:buNone/>
          </a:pPr>
          <a:endParaRPr lang="tr-TR">
            <a:solidFill>
              <a:sysClr val="window" lastClr="FFFFFF"/>
            </a:solidFill>
            <a:latin typeface="Calibri" panose="020F0502020204030204"/>
            <a:ea typeface="+mn-ea"/>
            <a:cs typeface="+mn-cs"/>
          </a:endParaRPr>
        </a:p>
      </dgm:t>
    </dgm:pt>
    <dgm:pt modelId="{E7B69FD2-41ED-46C0-BACD-3C2D0B0D8B02}" type="sibTrans" cxnId="{FB7AE3C9-4AA0-4F38-9179-EA4F5E7031B3}">
      <dgm:prSet/>
      <dgm:spPr/>
      <dgm:t>
        <a:bodyPr/>
        <a:lstStyle/>
        <a:p>
          <a:endParaRPr lang="tr-TR"/>
        </a:p>
      </dgm:t>
    </dgm:pt>
    <dgm:pt modelId="{4C4F57C8-7AB7-4A15-8AC2-1ED5C2A1E8B4}">
      <dgm:prSet custT="1"/>
      <dgm:spPr>
        <a:xfrm>
          <a:off x="3145923" y="666170"/>
          <a:ext cx="690047" cy="244338"/>
        </a:xfrm>
        <a:prstGeom prst="roundRect">
          <a:avLst/>
        </a:prstGeom>
        <a:solidFill>
          <a:srgbClr val="0097C0"/>
        </a:solidFill>
        <a:ln w="12700" cap="flat" cmpd="sng" algn="ctr">
          <a:solidFill>
            <a:sysClr val="windowText" lastClr="000000"/>
          </a:solidFill>
          <a:prstDash val="solid"/>
          <a:miter lim="800000"/>
        </a:ln>
        <a:effectLst/>
      </dgm:spPr>
      <dgm:t>
        <a:bodyPr/>
        <a:lstStyle/>
        <a:p>
          <a:pPr>
            <a:buNone/>
          </a:pPr>
          <a:r>
            <a:rPr lang="tr-TR" sz="1500" dirty="0" err="1">
              <a:solidFill>
                <a:sysClr val="window" lastClr="FFFFFF"/>
              </a:solidFill>
              <a:latin typeface="Calibri" panose="020F0502020204030204"/>
              <a:ea typeface="+mn-ea"/>
              <a:cs typeface="+mn-cs"/>
            </a:rPr>
            <a:t>Diagnostic</a:t>
          </a:r>
          <a:r>
            <a:rPr lang="tr-TR" sz="1500" dirty="0">
              <a:solidFill>
                <a:sysClr val="window" lastClr="FFFFFF"/>
              </a:solidFill>
              <a:latin typeface="Calibri" panose="020F0502020204030204"/>
              <a:ea typeface="+mn-ea"/>
              <a:cs typeface="+mn-cs"/>
            </a:rPr>
            <a:t> </a:t>
          </a:r>
          <a:r>
            <a:rPr lang="tr-TR" sz="1500" dirty="0" err="1">
              <a:solidFill>
                <a:sysClr val="window" lastClr="FFFFFF"/>
              </a:solidFill>
              <a:latin typeface="Calibri" panose="020F0502020204030204"/>
              <a:ea typeface="+mn-ea"/>
              <a:cs typeface="+mn-cs"/>
            </a:rPr>
            <a:t>tools</a:t>
          </a:r>
          <a:endParaRPr lang="tr-TR" sz="1500" dirty="0">
            <a:solidFill>
              <a:sysClr val="window" lastClr="FFFFFF"/>
            </a:solidFill>
            <a:latin typeface="Calibri" panose="020F0502020204030204"/>
            <a:ea typeface="+mn-ea"/>
            <a:cs typeface="+mn-cs"/>
          </a:endParaRPr>
        </a:p>
      </dgm:t>
    </dgm:pt>
    <dgm:pt modelId="{6BC398F3-A241-44EE-8D81-A029CBC03729}" type="parTrans" cxnId="{4DB2A7CA-CF4A-466E-B64F-603EBA4DA801}">
      <dgm:prSet/>
      <dgm:spPr>
        <a:xfrm rot="19997704">
          <a:off x="2849299" y="981858"/>
          <a:ext cx="326137" cy="94465"/>
        </a:xfrm>
        <a:prstGeom prst="rightArrow">
          <a:avLst>
            <a:gd name="adj1" fmla="val 60000"/>
            <a:gd name="adj2" fmla="val 50000"/>
          </a:avLst>
        </a:prstGeom>
        <a:solidFill>
          <a:srgbClr val="7030A0"/>
        </a:solidFill>
        <a:ln>
          <a:noFill/>
        </a:ln>
        <a:effectLst/>
      </dgm:spPr>
      <dgm:t>
        <a:bodyPr/>
        <a:lstStyle/>
        <a:p>
          <a:pPr>
            <a:buNone/>
          </a:pPr>
          <a:endParaRPr lang="tr-TR">
            <a:solidFill>
              <a:sysClr val="window" lastClr="FFFFFF"/>
            </a:solidFill>
            <a:latin typeface="Calibri" panose="020F0502020204030204"/>
            <a:ea typeface="+mn-ea"/>
            <a:cs typeface="+mn-cs"/>
          </a:endParaRPr>
        </a:p>
      </dgm:t>
    </dgm:pt>
    <dgm:pt modelId="{5186A820-1C1C-4094-BF7E-9A9DC6405705}" type="sibTrans" cxnId="{4DB2A7CA-CF4A-466E-B64F-603EBA4DA801}">
      <dgm:prSet/>
      <dgm:spPr/>
      <dgm:t>
        <a:bodyPr/>
        <a:lstStyle/>
        <a:p>
          <a:endParaRPr lang="tr-TR"/>
        </a:p>
      </dgm:t>
    </dgm:pt>
    <dgm:pt modelId="{2743B2F7-F3CD-46F5-ABBF-2FBCCFB9ABB2}">
      <dgm:prSet custT="1"/>
      <dgm:spPr>
        <a:xfrm>
          <a:off x="2121475" y="255075"/>
          <a:ext cx="690047" cy="244338"/>
        </a:xfrm>
        <a:prstGeom prst="roundRect">
          <a:avLst/>
        </a:prstGeom>
        <a:solidFill>
          <a:srgbClr val="0097C0"/>
        </a:solidFill>
        <a:ln w="12700" cap="flat" cmpd="sng" algn="ctr">
          <a:solidFill>
            <a:sysClr val="windowText" lastClr="000000"/>
          </a:solidFill>
          <a:prstDash val="solid"/>
          <a:miter lim="800000"/>
        </a:ln>
        <a:effectLst/>
      </dgm:spPr>
      <dgm:t>
        <a:bodyPr/>
        <a:lstStyle/>
        <a:p>
          <a:pPr>
            <a:buNone/>
          </a:pPr>
          <a:r>
            <a:rPr lang="tr-TR" sz="1500">
              <a:solidFill>
                <a:sysClr val="window" lastClr="FFFFFF"/>
              </a:solidFill>
              <a:latin typeface="Calibri" panose="020F0502020204030204"/>
              <a:ea typeface="+mn-ea"/>
              <a:cs typeface="+mn-cs"/>
            </a:rPr>
            <a:t>Bio-macromolecule delivery </a:t>
          </a:r>
        </a:p>
      </dgm:t>
    </dgm:pt>
    <dgm:pt modelId="{DA2B2D53-B604-41F1-871D-4BAB58125C34}" type="parTrans" cxnId="{6F1DAE5F-DC86-4D1D-9F5C-D088056D50ED}">
      <dgm:prSet/>
      <dgm:spPr>
        <a:xfrm rot="16095262">
          <a:off x="2318589" y="761594"/>
          <a:ext cx="322126" cy="94465"/>
        </a:xfrm>
        <a:prstGeom prst="rightArrow">
          <a:avLst>
            <a:gd name="adj1" fmla="val 60000"/>
            <a:gd name="adj2" fmla="val 50000"/>
          </a:avLst>
        </a:prstGeom>
        <a:solidFill>
          <a:srgbClr val="7030A0"/>
        </a:solidFill>
        <a:ln>
          <a:noFill/>
        </a:ln>
        <a:effectLst/>
      </dgm:spPr>
      <dgm:t>
        <a:bodyPr/>
        <a:lstStyle/>
        <a:p>
          <a:pPr>
            <a:buNone/>
          </a:pPr>
          <a:endParaRPr lang="tr-TR">
            <a:solidFill>
              <a:sysClr val="window" lastClr="FFFFFF"/>
            </a:solidFill>
            <a:latin typeface="Calibri" panose="020F0502020204030204"/>
            <a:ea typeface="+mn-ea"/>
            <a:cs typeface="+mn-cs"/>
          </a:endParaRPr>
        </a:p>
      </dgm:t>
    </dgm:pt>
    <dgm:pt modelId="{B1BC4E37-2DAA-4B8C-9FF3-348EA0530C74}" type="sibTrans" cxnId="{6F1DAE5F-DC86-4D1D-9F5C-D088056D50ED}">
      <dgm:prSet/>
      <dgm:spPr/>
      <dgm:t>
        <a:bodyPr/>
        <a:lstStyle/>
        <a:p>
          <a:endParaRPr lang="tr-TR"/>
        </a:p>
      </dgm:t>
    </dgm:pt>
    <dgm:pt modelId="{8C09AF14-EFC2-4FB9-B3CA-C89AE5FDA15E}">
      <dgm:prSet custScaleY="35409" custRadScaleRad="91190" custRadScaleInc="-7019"/>
      <dgm:spPr>
        <a:prstGeom prst="roundRect">
          <a:avLst/>
        </a:prstGeom>
      </dgm:spPr>
      <dgm:t>
        <a:bodyPr/>
        <a:lstStyle/>
        <a:p>
          <a:endParaRPr lang="tr-TR"/>
        </a:p>
      </dgm:t>
    </dgm:pt>
    <dgm:pt modelId="{D0E5D25B-B28E-4758-A88E-3B8B1929C4BC}" type="parTrans" cxnId="{AAE51D12-3AD9-4724-811A-E2DA7763719E}">
      <dgm:prSet custScaleX="101113" custScaleY="40264"/>
      <dgm:spPr/>
      <dgm:t>
        <a:bodyPr/>
        <a:lstStyle/>
        <a:p>
          <a:endParaRPr lang="tr-TR"/>
        </a:p>
      </dgm:t>
    </dgm:pt>
    <dgm:pt modelId="{1A37C5ED-5E64-4BE3-981C-91DCD36048E7}" type="sibTrans" cxnId="{AAE51D12-3AD9-4724-811A-E2DA7763719E}">
      <dgm:prSet/>
      <dgm:spPr/>
      <dgm:t>
        <a:bodyPr/>
        <a:lstStyle/>
        <a:p>
          <a:endParaRPr lang="tr-TR"/>
        </a:p>
      </dgm:t>
    </dgm:pt>
    <dgm:pt modelId="{B8975D2C-3747-4D5C-9ACF-EE6F3596F5B7}">
      <dgm:prSet custScaleY="35409" custRadScaleRad="91190" custRadScaleInc="-7019"/>
      <dgm:spPr>
        <a:prstGeom prst="roundRect">
          <a:avLst/>
        </a:prstGeom>
      </dgm:spPr>
      <dgm:t>
        <a:bodyPr/>
        <a:lstStyle/>
        <a:p>
          <a:endParaRPr lang="tr-TR"/>
        </a:p>
      </dgm:t>
    </dgm:pt>
    <dgm:pt modelId="{37ABB359-D8E5-43E8-9889-1942063A17C4}" type="parTrans" cxnId="{B8299C3B-918B-48E7-9D44-3E0AD52C0630}">
      <dgm:prSet/>
      <dgm:spPr/>
      <dgm:t>
        <a:bodyPr/>
        <a:lstStyle/>
        <a:p>
          <a:endParaRPr lang="tr-TR"/>
        </a:p>
      </dgm:t>
    </dgm:pt>
    <dgm:pt modelId="{27BF550E-6229-4DE1-9975-FA720936D98D}" type="sibTrans" cxnId="{B8299C3B-918B-48E7-9D44-3E0AD52C0630}">
      <dgm:prSet/>
      <dgm:spPr/>
      <dgm:t>
        <a:bodyPr/>
        <a:lstStyle/>
        <a:p>
          <a:endParaRPr lang="tr-TR"/>
        </a:p>
      </dgm:t>
    </dgm:pt>
    <dgm:pt modelId="{B49C23A8-A88A-4B35-8D0F-6CA17C812A41}">
      <dgm:prSet custScaleY="35409" custRadScaleRad="91190" custRadScaleInc="-7019"/>
      <dgm:spPr>
        <a:prstGeom prst="roundRect">
          <a:avLst/>
        </a:prstGeom>
      </dgm:spPr>
      <dgm:t>
        <a:bodyPr/>
        <a:lstStyle/>
        <a:p>
          <a:endParaRPr lang="tr-TR"/>
        </a:p>
      </dgm:t>
    </dgm:pt>
    <dgm:pt modelId="{244DCDCB-B792-404A-9C1B-73A2B2144FE0}" type="parTrans" cxnId="{46D65C3D-9251-4F6F-9035-38C82275140C}">
      <dgm:prSet custScaleX="101113" custScaleY="40264"/>
      <dgm:spPr/>
      <dgm:t>
        <a:bodyPr/>
        <a:lstStyle/>
        <a:p>
          <a:endParaRPr lang="tr-TR"/>
        </a:p>
      </dgm:t>
    </dgm:pt>
    <dgm:pt modelId="{05422553-CE72-419F-8A4E-2A82AF6BC92B}" type="sibTrans" cxnId="{46D65C3D-9251-4F6F-9035-38C82275140C}">
      <dgm:prSet/>
      <dgm:spPr/>
      <dgm:t>
        <a:bodyPr/>
        <a:lstStyle/>
        <a:p>
          <a:endParaRPr lang="tr-TR"/>
        </a:p>
      </dgm:t>
    </dgm:pt>
    <dgm:pt modelId="{64BE76A0-1080-4B6F-9ABC-BB625A5525D6}">
      <dgm:prSet custScaleY="35409" custRadScaleRad="91190" custRadScaleInc="-7019"/>
      <dgm:spPr>
        <a:prstGeom prst="roundRect">
          <a:avLst/>
        </a:prstGeom>
        <a:solidFill>
          <a:srgbClr val="0097C0"/>
        </a:solidFill>
        <a:ln>
          <a:solidFill>
            <a:schemeClr val="tx1"/>
          </a:solidFill>
        </a:ln>
      </dgm:spPr>
      <dgm:t>
        <a:bodyPr/>
        <a:lstStyle/>
        <a:p>
          <a:endParaRPr lang="tr-TR"/>
        </a:p>
      </dgm:t>
    </dgm:pt>
    <dgm:pt modelId="{540616A2-9C54-4EEF-9EAD-9EAC8B8345E6}" type="parTrans" cxnId="{BADF59D0-F62D-4046-A22B-1DD3487C8577}">
      <dgm:prSet custScaleX="101113" custScaleY="40264"/>
      <dgm:spPr/>
      <dgm:t>
        <a:bodyPr/>
        <a:lstStyle/>
        <a:p>
          <a:endParaRPr lang="tr-TR"/>
        </a:p>
      </dgm:t>
    </dgm:pt>
    <dgm:pt modelId="{6EADFFD6-31E9-46A4-9B67-F96098CC5AEC}" type="sibTrans" cxnId="{BADF59D0-F62D-4046-A22B-1DD3487C8577}">
      <dgm:prSet/>
      <dgm:spPr/>
      <dgm:t>
        <a:bodyPr/>
        <a:lstStyle/>
        <a:p>
          <a:endParaRPr lang="tr-TR"/>
        </a:p>
      </dgm:t>
    </dgm:pt>
    <dgm:pt modelId="{92B8934E-8E11-4482-814F-E7134B55FB18}">
      <dgm:prSet custScaleY="35409" custRadScaleRad="91190" custRadScaleInc="-7019"/>
      <dgm:spPr>
        <a:prstGeom prst="roundRect">
          <a:avLst/>
        </a:prstGeom>
        <a:solidFill>
          <a:srgbClr val="0097C0"/>
        </a:solidFill>
        <a:ln>
          <a:solidFill>
            <a:schemeClr val="tx1"/>
          </a:solidFill>
        </a:ln>
      </dgm:spPr>
      <dgm:t>
        <a:bodyPr/>
        <a:lstStyle/>
        <a:p>
          <a:endParaRPr lang="tr-TR"/>
        </a:p>
      </dgm:t>
    </dgm:pt>
    <dgm:pt modelId="{8E22C3B8-E1C8-441E-80E8-0FF911C2D94D}" type="parTrans" cxnId="{1812B737-1645-4463-91E1-6EA775A4FADA}">
      <dgm:prSet custScaleX="101113" custScaleY="40264"/>
      <dgm:spPr/>
      <dgm:t>
        <a:bodyPr/>
        <a:lstStyle/>
        <a:p>
          <a:endParaRPr lang="tr-TR"/>
        </a:p>
      </dgm:t>
    </dgm:pt>
    <dgm:pt modelId="{5A5E2F66-C5C5-4CC1-B726-26E661A808E2}" type="sibTrans" cxnId="{1812B737-1645-4463-91E1-6EA775A4FADA}">
      <dgm:prSet/>
      <dgm:spPr/>
      <dgm:t>
        <a:bodyPr/>
        <a:lstStyle/>
        <a:p>
          <a:endParaRPr lang="tr-TR"/>
        </a:p>
      </dgm:t>
    </dgm:pt>
    <dgm:pt modelId="{8DD06361-9E3B-41BD-835E-7FBA67EC76E4}">
      <dgm:prSet/>
      <dgm:spPr/>
      <dgm:t>
        <a:bodyPr/>
        <a:lstStyle/>
        <a:p>
          <a:endParaRPr lang="tr-TR"/>
        </a:p>
      </dgm:t>
    </dgm:pt>
    <dgm:pt modelId="{D08392F3-893A-4B52-89E1-62596EB5C85A}" type="parTrans" cxnId="{E5E489A4-9F93-4791-BA0D-F66BC7A8DE6E}">
      <dgm:prSet/>
      <dgm:spPr/>
      <dgm:t>
        <a:bodyPr/>
        <a:lstStyle/>
        <a:p>
          <a:endParaRPr lang="tr-TR"/>
        </a:p>
      </dgm:t>
    </dgm:pt>
    <dgm:pt modelId="{559A3A54-3613-41C3-91B7-770A4B71CDA8}" type="sibTrans" cxnId="{E5E489A4-9F93-4791-BA0D-F66BC7A8DE6E}">
      <dgm:prSet/>
      <dgm:spPr/>
      <dgm:t>
        <a:bodyPr/>
        <a:lstStyle/>
        <a:p>
          <a:endParaRPr lang="tr-TR"/>
        </a:p>
      </dgm:t>
    </dgm:pt>
    <dgm:pt modelId="{7B867AD1-F9B6-4EF2-A46D-0A51848EF6EB}">
      <dgm:prSet/>
      <dgm:spPr/>
      <dgm:t>
        <a:bodyPr/>
        <a:lstStyle/>
        <a:p>
          <a:endParaRPr lang="tr-TR"/>
        </a:p>
      </dgm:t>
    </dgm:pt>
    <dgm:pt modelId="{5378BECC-AA4D-4FD3-877C-21B465324273}" type="parTrans" cxnId="{41637103-1542-4662-B3A8-D7EB2972BC0F}">
      <dgm:prSet/>
      <dgm:spPr/>
      <dgm:t>
        <a:bodyPr/>
        <a:lstStyle/>
        <a:p>
          <a:endParaRPr lang="tr-TR"/>
        </a:p>
      </dgm:t>
    </dgm:pt>
    <dgm:pt modelId="{904AC94D-73A3-4C40-8B9B-677C74ABF04B}" type="sibTrans" cxnId="{41637103-1542-4662-B3A8-D7EB2972BC0F}">
      <dgm:prSet/>
      <dgm:spPr/>
      <dgm:t>
        <a:bodyPr/>
        <a:lstStyle/>
        <a:p>
          <a:endParaRPr lang="tr-TR"/>
        </a:p>
      </dgm:t>
    </dgm:pt>
    <dgm:pt modelId="{3F138473-123E-4A30-B9D1-AC5E646C00A4}">
      <dgm:prSet/>
      <dgm:spPr/>
      <dgm:t>
        <a:bodyPr/>
        <a:lstStyle/>
        <a:p>
          <a:endParaRPr lang="tr-TR"/>
        </a:p>
      </dgm:t>
    </dgm:pt>
    <dgm:pt modelId="{0FF740FB-ABC3-4FA3-A562-DF98B08DD648}" type="parTrans" cxnId="{9763D912-4718-49C1-94CC-B3DD1839C7D8}">
      <dgm:prSet/>
      <dgm:spPr/>
      <dgm:t>
        <a:bodyPr/>
        <a:lstStyle/>
        <a:p>
          <a:endParaRPr lang="tr-TR"/>
        </a:p>
      </dgm:t>
    </dgm:pt>
    <dgm:pt modelId="{9C5F8388-25DF-4CA0-8428-CB4D583AA04B}" type="sibTrans" cxnId="{9763D912-4718-49C1-94CC-B3DD1839C7D8}">
      <dgm:prSet/>
      <dgm:spPr/>
      <dgm:t>
        <a:bodyPr/>
        <a:lstStyle/>
        <a:p>
          <a:endParaRPr lang="tr-TR"/>
        </a:p>
      </dgm:t>
    </dgm:pt>
    <dgm:pt modelId="{7E328DFC-7BB1-453A-A809-2AD3BC40025F}">
      <dgm:prSet/>
      <dgm:spPr/>
      <dgm:t>
        <a:bodyPr/>
        <a:lstStyle/>
        <a:p>
          <a:endParaRPr lang="tr-TR"/>
        </a:p>
      </dgm:t>
    </dgm:pt>
    <dgm:pt modelId="{E6567442-5868-4A90-9CBE-5192AB3E9BE4}" type="parTrans" cxnId="{F7C1AE40-C102-4050-BB43-177B6DD2F6C1}">
      <dgm:prSet/>
      <dgm:spPr/>
      <dgm:t>
        <a:bodyPr/>
        <a:lstStyle/>
        <a:p>
          <a:endParaRPr lang="tr-TR"/>
        </a:p>
      </dgm:t>
    </dgm:pt>
    <dgm:pt modelId="{7A2A2CAA-A3F0-4040-9F07-816AD0FDBBD2}" type="sibTrans" cxnId="{F7C1AE40-C102-4050-BB43-177B6DD2F6C1}">
      <dgm:prSet/>
      <dgm:spPr/>
      <dgm:t>
        <a:bodyPr/>
        <a:lstStyle/>
        <a:p>
          <a:endParaRPr lang="tr-TR"/>
        </a:p>
      </dgm:t>
    </dgm:pt>
    <dgm:pt modelId="{411C7CE9-16BF-4FC0-92E2-664C057F4924}">
      <dgm:prSet/>
      <dgm:spPr/>
      <dgm:t>
        <a:bodyPr/>
        <a:lstStyle/>
        <a:p>
          <a:endParaRPr lang="tr-TR"/>
        </a:p>
      </dgm:t>
    </dgm:pt>
    <dgm:pt modelId="{1F36D9C9-524B-4F48-9C48-FA4AF785E55A}" type="parTrans" cxnId="{DF2AAF92-F8DB-434B-905D-ED0A270F6244}">
      <dgm:prSet/>
      <dgm:spPr/>
      <dgm:t>
        <a:bodyPr/>
        <a:lstStyle/>
        <a:p>
          <a:endParaRPr lang="tr-TR"/>
        </a:p>
      </dgm:t>
    </dgm:pt>
    <dgm:pt modelId="{8E2A536C-C0CF-4418-A3E1-CF72B4F9AE44}" type="sibTrans" cxnId="{DF2AAF92-F8DB-434B-905D-ED0A270F6244}">
      <dgm:prSet/>
      <dgm:spPr/>
      <dgm:t>
        <a:bodyPr/>
        <a:lstStyle/>
        <a:p>
          <a:endParaRPr lang="tr-TR"/>
        </a:p>
      </dgm:t>
    </dgm:pt>
    <dgm:pt modelId="{9F5249F7-D3D8-4123-B1D6-48061F2D0323}">
      <dgm:prSet/>
      <dgm:spPr/>
      <dgm:t>
        <a:bodyPr/>
        <a:lstStyle/>
        <a:p>
          <a:endParaRPr lang="tr-TR"/>
        </a:p>
      </dgm:t>
    </dgm:pt>
    <dgm:pt modelId="{37F375B2-CFD5-40B2-9C22-683C9C5F1ADF}" type="parTrans" cxnId="{75F096E1-0F39-4880-9F9C-1379C51E2463}">
      <dgm:prSet/>
      <dgm:spPr/>
      <dgm:t>
        <a:bodyPr/>
        <a:lstStyle/>
        <a:p>
          <a:endParaRPr lang="tr-TR"/>
        </a:p>
      </dgm:t>
    </dgm:pt>
    <dgm:pt modelId="{4DC50573-AE9D-462F-8C21-23CF79477594}" type="sibTrans" cxnId="{75F096E1-0F39-4880-9F9C-1379C51E2463}">
      <dgm:prSet/>
      <dgm:spPr/>
      <dgm:t>
        <a:bodyPr/>
        <a:lstStyle/>
        <a:p>
          <a:endParaRPr lang="tr-TR"/>
        </a:p>
      </dgm:t>
    </dgm:pt>
    <dgm:pt modelId="{A53924E6-4EE9-4E9F-9DD6-ECB1FDFDC4F0}">
      <dgm:prSet/>
      <dgm:spPr/>
      <dgm:t>
        <a:bodyPr/>
        <a:lstStyle/>
        <a:p>
          <a:endParaRPr lang="tr-TR"/>
        </a:p>
      </dgm:t>
    </dgm:pt>
    <dgm:pt modelId="{0BED485C-0544-4DF5-8345-DE746A979C3D}" type="parTrans" cxnId="{1418D568-C1DD-4E2F-9C0F-17F950F1D4E6}">
      <dgm:prSet/>
      <dgm:spPr/>
      <dgm:t>
        <a:bodyPr/>
        <a:lstStyle/>
        <a:p>
          <a:endParaRPr lang="tr-TR"/>
        </a:p>
      </dgm:t>
    </dgm:pt>
    <dgm:pt modelId="{72781036-DE6D-4BDB-9C07-3E38D55B3560}" type="sibTrans" cxnId="{1418D568-C1DD-4E2F-9C0F-17F950F1D4E6}">
      <dgm:prSet/>
      <dgm:spPr/>
      <dgm:t>
        <a:bodyPr/>
        <a:lstStyle/>
        <a:p>
          <a:endParaRPr lang="tr-TR"/>
        </a:p>
      </dgm:t>
    </dgm:pt>
    <dgm:pt modelId="{B8474C18-5675-49E9-8BAA-911665314E73}">
      <dgm:prSet/>
      <dgm:spPr/>
      <dgm:t>
        <a:bodyPr/>
        <a:lstStyle/>
        <a:p>
          <a:endParaRPr lang="tr-TR"/>
        </a:p>
      </dgm:t>
    </dgm:pt>
    <dgm:pt modelId="{3C921CF7-4944-461C-BEF7-3BE3592DA8CC}" type="parTrans" cxnId="{8083D0E4-70F8-4315-AC53-9AD9AE0BCACE}">
      <dgm:prSet/>
      <dgm:spPr/>
      <dgm:t>
        <a:bodyPr/>
        <a:lstStyle/>
        <a:p>
          <a:endParaRPr lang="tr-TR"/>
        </a:p>
      </dgm:t>
    </dgm:pt>
    <dgm:pt modelId="{AAEBFA8A-2FB5-4E00-9104-788C1073010F}" type="sibTrans" cxnId="{8083D0E4-70F8-4315-AC53-9AD9AE0BCACE}">
      <dgm:prSet/>
      <dgm:spPr/>
      <dgm:t>
        <a:bodyPr/>
        <a:lstStyle/>
        <a:p>
          <a:endParaRPr lang="tr-TR"/>
        </a:p>
      </dgm:t>
    </dgm:pt>
    <dgm:pt modelId="{72463142-7C51-400A-947B-0AA9C42350C4}">
      <dgm:prSet/>
      <dgm:spPr/>
      <dgm:t>
        <a:bodyPr/>
        <a:lstStyle/>
        <a:p>
          <a:endParaRPr lang="tr-TR"/>
        </a:p>
      </dgm:t>
    </dgm:pt>
    <dgm:pt modelId="{D68A38A2-DAD8-4E4C-B25B-CEF260D283AC}" type="parTrans" cxnId="{9635B5BA-9C4E-4486-84C3-793729140E11}">
      <dgm:prSet/>
      <dgm:spPr/>
      <dgm:t>
        <a:bodyPr/>
        <a:lstStyle/>
        <a:p>
          <a:endParaRPr lang="tr-TR"/>
        </a:p>
      </dgm:t>
    </dgm:pt>
    <dgm:pt modelId="{EC9E211A-2FEC-4D4C-AD5B-CD59FB57B09D}" type="sibTrans" cxnId="{9635B5BA-9C4E-4486-84C3-793729140E11}">
      <dgm:prSet/>
      <dgm:spPr/>
      <dgm:t>
        <a:bodyPr/>
        <a:lstStyle/>
        <a:p>
          <a:endParaRPr lang="tr-TR"/>
        </a:p>
      </dgm:t>
    </dgm:pt>
    <dgm:pt modelId="{08D8E87B-2537-48D2-9367-F8B7BBBD241F}">
      <dgm:prSet/>
      <dgm:spPr/>
      <dgm:t>
        <a:bodyPr/>
        <a:lstStyle/>
        <a:p>
          <a:endParaRPr lang="tr-TR"/>
        </a:p>
      </dgm:t>
    </dgm:pt>
    <dgm:pt modelId="{4B6683C9-06EA-41B2-9E46-1690C73196ED}" type="parTrans" cxnId="{72429758-E5D0-402B-9392-B83714589CF5}">
      <dgm:prSet/>
      <dgm:spPr/>
      <dgm:t>
        <a:bodyPr/>
        <a:lstStyle/>
        <a:p>
          <a:endParaRPr lang="tr-TR"/>
        </a:p>
      </dgm:t>
    </dgm:pt>
    <dgm:pt modelId="{1A678DD1-A45A-4E8A-B44D-B0E285046536}" type="sibTrans" cxnId="{72429758-E5D0-402B-9392-B83714589CF5}">
      <dgm:prSet/>
      <dgm:spPr/>
      <dgm:t>
        <a:bodyPr/>
        <a:lstStyle/>
        <a:p>
          <a:endParaRPr lang="tr-TR"/>
        </a:p>
      </dgm:t>
    </dgm:pt>
    <dgm:pt modelId="{B189F5DD-6218-4D33-A193-6DB0473453B2}">
      <dgm:prSet/>
      <dgm:spPr/>
      <dgm:t>
        <a:bodyPr/>
        <a:lstStyle/>
        <a:p>
          <a:endParaRPr lang="tr-TR"/>
        </a:p>
      </dgm:t>
    </dgm:pt>
    <dgm:pt modelId="{832E1329-3188-4512-B414-28C7A737278D}" type="parTrans" cxnId="{E1A3A6FD-E29D-424D-96A9-4078F46064CB}">
      <dgm:prSet/>
      <dgm:spPr/>
      <dgm:t>
        <a:bodyPr/>
        <a:lstStyle/>
        <a:p>
          <a:endParaRPr lang="tr-TR"/>
        </a:p>
      </dgm:t>
    </dgm:pt>
    <dgm:pt modelId="{DF8B609C-232B-4919-A4CB-FF7024F8A51E}" type="sibTrans" cxnId="{E1A3A6FD-E29D-424D-96A9-4078F46064CB}">
      <dgm:prSet/>
      <dgm:spPr/>
      <dgm:t>
        <a:bodyPr/>
        <a:lstStyle/>
        <a:p>
          <a:endParaRPr lang="tr-TR"/>
        </a:p>
      </dgm:t>
    </dgm:pt>
    <dgm:pt modelId="{CE61303B-0CF6-4BB2-943F-C82479EAD7D8}">
      <dgm:prSet/>
      <dgm:spPr/>
      <dgm:t>
        <a:bodyPr/>
        <a:lstStyle/>
        <a:p>
          <a:endParaRPr lang="tr-TR"/>
        </a:p>
      </dgm:t>
    </dgm:pt>
    <dgm:pt modelId="{11B774DC-DFF8-4D52-B39C-EFDE49C25C0E}" type="parTrans" cxnId="{2063B1E7-F2B0-4091-9542-014C372EAA8C}">
      <dgm:prSet/>
      <dgm:spPr/>
      <dgm:t>
        <a:bodyPr/>
        <a:lstStyle/>
        <a:p>
          <a:endParaRPr lang="tr-TR"/>
        </a:p>
      </dgm:t>
    </dgm:pt>
    <dgm:pt modelId="{278F0BB1-2413-4897-890F-FBAE62554B0E}" type="sibTrans" cxnId="{2063B1E7-F2B0-4091-9542-014C372EAA8C}">
      <dgm:prSet/>
      <dgm:spPr/>
      <dgm:t>
        <a:bodyPr/>
        <a:lstStyle/>
        <a:p>
          <a:endParaRPr lang="tr-TR"/>
        </a:p>
      </dgm:t>
    </dgm:pt>
    <dgm:pt modelId="{4B657626-5340-48B2-A6B5-718628BA00A0}">
      <dgm:prSet/>
      <dgm:spPr/>
      <dgm:t>
        <a:bodyPr/>
        <a:lstStyle/>
        <a:p>
          <a:endParaRPr lang="tr-TR"/>
        </a:p>
      </dgm:t>
    </dgm:pt>
    <dgm:pt modelId="{58307A25-F3A2-455B-856F-AD301C482089}" type="parTrans" cxnId="{C317F499-4A66-4D5A-87BE-3D4E3A8412A0}">
      <dgm:prSet/>
      <dgm:spPr/>
      <dgm:t>
        <a:bodyPr/>
        <a:lstStyle/>
        <a:p>
          <a:endParaRPr lang="tr-TR"/>
        </a:p>
      </dgm:t>
    </dgm:pt>
    <dgm:pt modelId="{7969C9DB-3E73-4678-B203-ED5CF3FB109F}" type="sibTrans" cxnId="{C317F499-4A66-4D5A-87BE-3D4E3A8412A0}">
      <dgm:prSet/>
      <dgm:spPr/>
      <dgm:t>
        <a:bodyPr/>
        <a:lstStyle/>
        <a:p>
          <a:endParaRPr lang="tr-TR"/>
        </a:p>
      </dgm:t>
    </dgm:pt>
    <dgm:pt modelId="{3A0704FB-A97C-42F4-97A8-D9AFB4E3C6B3}">
      <dgm:prSet/>
      <dgm:spPr/>
      <dgm:t>
        <a:bodyPr/>
        <a:lstStyle/>
        <a:p>
          <a:endParaRPr lang="tr-TR"/>
        </a:p>
      </dgm:t>
    </dgm:pt>
    <dgm:pt modelId="{C0CBDC3F-097D-4CF8-B902-0064CCE0A890}" type="parTrans" cxnId="{E5BD352B-6B1D-47C8-AA1B-8A2E300A8809}">
      <dgm:prSet/>
      <dgm:spPr/>
      <dgm:t>
        <a:bodyPr/>
        <a:lstStyle/>
        <a:p>
          <a:endParaRPr lang="tr-TR"/>
        </a:p>
      </dgm:t>
    </dgm:pt>
    <dgm:pt modelId="{CB339073-AA4A-46AC-B58A-0C3B861B83B8}" type="sibTrans" cxnId="{E5BD352B-6B1D-47C8-AA1B-8A2E300A8809}">
      <dgm:prSet/>
      <dgm:spPr/>
      <dgm:t>
        <a:bodyPr/>
        <a:lstStyle/>
        <a:p>
          <a:endParaRPr lang="tr-TR"/>
        </a:p>
      </dgm:t>
    </dgm:pt>
    <dgm:pt modelId="{DF4FC68A-525A-4B33-B26A-6C2AB95B1C21}">
      <dgm:prSet/>
      <dgm:spPr/>
      <dgm:t>
        <a:bodyPr/>
        <a:lstStyle/>
        <a:p>
          <a:endParaRPr lang="tr-TR"/>
        </a:p>
      </dgm:t>
    </dgm:pt>
    <dgm:pt modelId="{556D5623-C534-4554-9439-8613F283216B}" type="parTrans" cxnId="{45EAFCF7-9E22-46F9-830D-FD23C239E068}">
      <dgm:prSet/>
      <dgm:spPr/>
      <dgm:t>
        <a:bodyPr/>
        <a:lstStyle/>
        <a:p>
          <a:endParaRPr lang="tr-TR"/>
        </a:p>
      </dgm:t>
    </dgm:pt>
    <dgm:pt modelId="{216A7F9B-B759-4F19-88BA-6A6F51F7DC1A}" type="sibTrans" cxnId="{45EAFCF7-9E22-46F9-830D-FD23C239E068}">
      <dgm:prSet/>
      <dgm:spPr/>
      <dgm:t>
        <a:bodyPr/>
        <a:lstStyle/>
        <a:p>
          <a:endParaRPr lang="tr-TR"/>
        </a:p>
      </dgm:t>
    </dgm:pt>
    <dgm:pt modelId="{6BBC55D8-B376-4E5F-B020-B104CB083025}">
      <dgm:prSet/>
      <dgm:spPr/>
      <dgm:t>
        <a:bodyPr/>
        <a:lstStyle/>
        <a:p>
          <a:endParaRPr lang="tr-TR"/>
        </a:p>
      </dgm:t>
    </dgm:pt>
    <dgm:pt modelId="{0F3DA6B4-040D-49BD-BB73-A842EA4F9E5E}" type="parTrans" cxnId="{72F67957-72CD-4FFE-BD19-AA5EBCE31422}">
      <dgm:prSet/>
      <dgm:spPr/>
      <dgm:t>
        <a:bodyPr/>
        <a:lstStyle/>
        <a:p>
          <a:endParaRPr lang="tr-TR"/>
        </a:p>
      </dgm:t>
    </dgm:pt>
    <dgm:pt modelId="{71CBF04C-CE84-46A3-AAFE-D485779189B2}" type="sibTrans" cxnId="{72F67957-72CD-4FFE-BD19-AA5EBCE31422}">
      <dgm:prSet/>
      <dgm:spPr/>
      <dgm:t>
        <a:bodyPr/>
        <a:lstStyle/>
        <a:p>
          <a:endParaRPr lang="tr-TR"/>
        </a:p>
      </dgm:t>
    </dgm:pt>
    <dgm:pt modelId="{A4910D43-EF97-4319-B0A3-3E76AAEDAD36}">
      <dgm:prSet/>
      <dgm:spPr/>
      <dgm:t>
        <a:bodyPr/>
        <a:lstStyle/>
        <a:p>
          <a:endParaRPr lang="tr-TR"/>
        </a:p>
      </dgm:t>
    </dgm:pt>
    <dgm:pt modelId="{DF0D7D94-492D-45F5-A551-75A298D15801}" type="parTrans" cxnId="{686C7BA0-20B4-404E-8B09-A2506A20D4A7}">
      <dgm:prSet/>
      <dgm:spPr/>
      <dgm:t>
        <a:bodyPr/>
        <a:lstStyle/>
        <a:p>
          <a:endParaRPr lang="tr-TR"/>
        </a:p>
      </dgm:t>
    </dgm:pt>
    <dgm:pt modelId="{D932AC60-C990-41EE-8A62-E142614DC869}" type="sibTrans" cxnId="{686C7BA0-20B4-404E-8B09-A2506A20D4A7}">
      <dgm:prSet/>
      <dgm:spPr/>
      <dgm:t>
        <a:bodyPr/>
        <a:lstStyle/>
        <a:p>
          <a:endParaRPr lang="tr-TR"/>
        </a:p>
      </dgm:t>
    </dgm:pt>
    <dgm:pt modelId="{ACB5E339-560D-4043-A90C-7D7AE5DBAD4A}">
      <dgm:prSet/>
      <dgm:spPr/>
      <dgm:t>
        <a:bodyPr/>
        <a:lstStyle/>
        <a:p>
          <a:endParaRPr lang="tr-TR"/>
        </a:p>
      </dgm:t>
    </dgm:pt>
    <dgm:pt modelId="{C9A41F37-D719-41ED-83EE-F498290E28FC}" type="parTrans" cxnId="{52A70AEA-591D-4D0D-A530-9DAEA48D372E}">
      <dgm:prSet/>
      <dgm:spPr/>
      <dgm:t>
        <a:bodyPr/>
        <a:lstStyle/>
        <a:p>
          <a:endParaRPr lang="tr-TR"/>
        </a:p>
      </dgm:t>
    </dgm:pt>
    <dgm:pt modelId="{0F85ABD5-4C76-46B3-BEFE-4D9CB696215D}" type="sibTrans" cxnId="{52A70AEA-591D-4D0D-A530-9DAEA48D372E}">
      <dgm:prSet/>
      <dgm:spPr/>
      <dgm:t>
        <a:bodyPr/>
        <a:lstStyle/>
        <a:p>
          <a:endParaRPr lang="tr-TR"/>
        </a:p>
      </dgm:t>
    </dgm:pt>
    <dgm:pt modelId="{7D4E19E0-653C-4DFC-AF95-178BF4ED1375}">
      <dgm:prSet/>
      <dgm:spPr/>
    </dgm:pt>
    <dgm:pt modelId="{8C2F22FE-EC80-4CA2-BB5E-BFA05B7D9941}" type="parTrans" cxnId="{A9C053F1-ED53-4EE3-8DE1-82AD317F6701}">
      <dgm:prSet/>
      <dgm:spPr/>
      <dgm:t>
        <a:bodyPr/>
        <a:lstStyle/>
        <a:p>
          <a:endParaRPr lang="tr-TR"/>
        </a:p>
      </dgm:t>
    </dgm:pt>
    <dgm:pt modelId="{8397258B-4E9C-45BD-886F-22975D90B655}" type="sibTrans" cxnId="{A9C053F1-ED53-4EE3-8DE1-82AD317F6701}">
      <dgm:prSet/>
      <dgm:spPr/>
      <dgm:t>
        <a:bodyPr/>
        <a:lstStyle/>
        <a:p>
          <a:endParaRPr lang="tr-TR"/>
        </a:p>
      </dgm:t>
    </dgm:pt>
    <dgm:pt modelId="{825B9D97-6FAE-415E-BC43-29EFC66FE7CF}">
      <dgm:prSet/>
      <dgm:spPr/>
      <dgm:t>
        <a:bodyPr/>
        <a:lstStyle/>
        <a:p>
          <a:endParaRPr lang="tr-TR"/>
        </a:p>
      </dgm:t>
    </dgm:pt>
    <dgm:pt modelId="{D52255AB-8555-4002-8AC9-DF790136EDEF}" type="parTrans" cxnId="{0E993A0D-7B9B-47E6-A583-624BB3386498}">
      <dgm:prSet/>
      <dgm:spPr/>
      <dgm:t>
        <a:bodyPr/>
        <a:lstStyle/>
        <a:p>
          <a:endParaRPr lang="tr-TR"/>
        </a:p>
      </dgm:t>
    </dgm:pt>
    <dgm:pt modelId="{2DAF9EDB-1327-4953-991B-096E85AB8824}" type="sibTrans" cxnId="{0E993A0D-7B9B-47E6-A583-624BB3386498}">
      <dgm:prSet/>
      <dgm:spPr/>
      <dgm:t>
        <a:bodyPr/>
        <a:lstStyle/>
        <a:p>
          <a:endParaRPr lang="tr-TR"/>
        </a:p>
      </dgm:t>
    </dgm:pt>
    <dgm:pt modelId="{701D742A-F747-410D-B9C7-1AECB813C54B}">
      <dgm:prSet/>
      <dgm:spPr/>
      <dgm:t>
        <a:bodyPr/>
        <a:lstStyle/>
        <a:p>
          <a:endParaRPr lang="tr-TR"/>
        </a:p>
      </dgm:t>
    </dgm:pt>
    <dgm:pt modelId="{D2FFBAA6-8A73-42C9-9056-069FE376DD15}" type="parTrans" cxnId="{5436461B-DA36-40D6-A79E-E836F8F4A2F6}">
      <dgm:prSet/>
      <dgm:spPr/>
      <dgm:t>
        <a:bodyPr/>
        <a:lstStyle/>
        <a:p>
          <a:endParaRPr lang="tr-TR"/>
        </a:p>
      </dgm:t>
    </dgm:pt>
    <dgm:pt modelId="{7CC544B5-53A2-4850-AD88-2FEC9A7FB234}" type="sibTrans" cxnId="{5436461B-DA36-40D6-A79E-E836F8F4A2F6}">
      <dgm:prSet/>
      <dgm:spPr/>
      <dgm:t>
        <a:bodyPr/>
        <a:lstStyle/>
        <a:p>
          <a:endParaRPr lang="tr-TR"/>
        </a:p>
      </dgm:t>
    </dgm:pt>
    <dgm:pt modelId="{C43176A3-5B87-4064-B990-2E7020F31A98}">
      <dgm:prSet/>
      <dgm:spPr/>
    </dgm:pt>
    <dgm:pt modelId="{6255934B-4982-4FCF-B3A1-815088D801AC}" type="parTrans" cxnId="{689B2FBC-7F02-4A0A-BFD8-268B025B6272}">
      <dgm:prSet/>
      <dgm:spPr/>
      <dgm:t>
        <a:bodyPr/>
        <a:lstStyle/>
        <a:p>
          <a:endParaRPr lang="tr-TR"/>
        </a:p>
      </dgm:t>
    </dgm:pt>
    <dgm:pt modelId="{24A9B422-44B4-4646-B941-53759B74E89C}" type="sibTrans" cxnId="{689B2FBC-7F02-4A0A-BFD8-268B025B6272}">
      <dgm:prSet/>
      <dgm:spPr/>
      <dgm:t>
        <a:bodyPr/>
        <a:lstStyle/>
        <a:p>
          <a:endParaRPr lang="tr-TR"/>
        </a:p>
      </dgm:t>
    </dgm:pt>
    <dgm:pt modelId="{06B3064B-F6CB-4BEE-AA44-F9AC90A4CF1A}">
      <dgm:prSet/>
      <dgm:spPr/>
      <dgm:t>
        <a:bodyPr/>
        <a:lstStyle/>
        <a:p>
          <a:endParaRPr lang="tr-TR"/>
        </a:p>
      </dgm:t>
    </dgm:pt>
    <dgm:pt modelId="{6F74207C-DCD3-447D-9BB5-B7DDF775541F}" type="parTrans" cxnId="{2A896510-8E7E-4B15-BA52-DDFA39679642}">
      <dgm:prSet/>
      <dgm:spPr/>
      <dgm:t>
        <a:bodyPr/>
        <a:lstStyle/>
        <a:p>
          <a:endParaRPr lang="tr-TR"/>
        </a:p>
      </dgm:t>
    </dgm:pt>
    <dgm:pt modelId="{10DB264C-D745-44E7-929C-4D383C94898D}" type="sibTrans" cxnId="{2A896510-8E7E-4B15-BA52-DDFA39679642}">
      <dgm:prSet/>
      <dgm:spPr/>
      <dgm:t>
        <a:bodyPr/>
        <a:lstStyle/>
        <a:p>
          <a:endParaRPr lang="tr-TR"/>
        </a:p>
      </dgm:t>
    </dgm:pt>
    <dgm:pt modelId="{A26D20A0-9044-4208-9795-8E34B1E68DB2}">
      <dgm:prSet/>
      <dgm:spPr/>
      <dgm:t>
        <a:bodyPr/>
        <a:lstStyle/>
        <a:p>
          <a:endParaRPr lang="tr-TR"/>
        </a:p>
      </dgm:t>
    </dgm:pt>
    <dgm:pt modelId="{7AC93731-F776-4EF1-B3DE-401E7A7C5CC3}" type="parTrans" cxnId="{8E9967B9-1C52-479F-BFDC-59126CD24B14}">
      <dgm:prSet/>
      <dgm:spPr/>
      <dgm:t>
        <a:bodyPr/>
        <a:lstStyle/>
        <a:p>
          <a:endParaRPr lang="tr-TR"/>
        </a:p>
      </dgm:t>
    </dgm:pt>
    <dgm:pt modelId="{8524E62B-5998-4ECD-872C-7B19A1EBECC4}" type="sibTrans" cxnId="{8E9967B9-1C52-479F-BFDC-59126CD24B14}">
      <dgm:prSet/>
      <dgm:spPr/>
      <dgm:t>
        <a:bodyPr/>
        <a:lstStyle/>
        <a:p>
          <a:endParaRPr lang="tr-TR"/>
        </a:p>
      </dgm:t>
    </dgm:pt>
    <dgm:pt modelId="{32135A5A-C23F-48F1-9A37-EB6FEDEFE1CD}" type="pres">
      <dgm:prSet presAssocID="{A54A430B-EAFD-49BB-9CAF-13F63A279DBF}" presName="Name0" presStyleCnt="0">
        <dgm:presLayoutVars>
          <dgm:chMax val="1"/>
          <dgm:dir/>
          <dgm:animLvl val="ctr"/>
          <dgm:resizeHandles val="exact"/>
        </dgm:presLayoutVars>
      </dgm:prSet>
      <dgm:spPr/>
    </dgm:pt>
    <dgm:pt modelId="{09397429-3EBE-432A-B741-132EA370A0AE}" type="pres">
      <dgm:prSet presAssocID="{40B54C85-E3D3-4E0D-B62B-361C8B89E91B}" presName="centerShape" presStyleLbl="node0" presStyleIdx="0" presStyleCnt="1" custScaleX="229425" custScaleY="86145" custLinFactNeighborX="1891" custLinFactNeighborY="-1182"/>
      <dgm:spPr>
        <a:prstGeom prst="ellipse">
          <a:avLst/>
        </a:prstGeom>
      </dgm:spPr>
    </dgm:pt>
    <dgm:pt modelId="{28662A65-E93F-4683-8858-D00DB31AEAC5}" type="pres">
      <dgm:prSet presAssocID="{DA2B2D53-B604-41F1-871D-4BAB58125C34}" presName="parTrans" presStyleLbl="sibTrans2D1" presStyleIdx="0" presStyleCnt="6" custScaleX="101113" custScaleY="40264"/>
      <dgm:spPr/>
    </dgm:pt>
    <dgm:pt modelId="{EBB3CA24-952F-471F-B3DF-242BC03E4625}" type="pres">
      <dgm:prSet presAssocID="{DA2B2D53-B604-41F1-871D-4BAB58125C34}" presName="connectorText" presStyleLbl="sibTrans2D1" presStyleIdx="0" presStyleCnt="6"/>
      <dgm:spPr/>
    </dgm:pt>
    <dgm:pt modelId="{ED3BC37A-7EE9-4643-89AA-41DF7838E7E9}" type="pres">
      <dgm:prSet presAssocID="{2743B2F7-F3CD-46F5-ABBF-2FBCCFB9ABB2}" presName="node" presStyleLbl="node1" presStyleIdx="0" presStyleCnt="6" custScaleX="245276" custScaleY="56721" custRadScaleRad="96809" custRadScaleInc="1783">
        <dgm:presLayoutVars>
          <dgm:bulletEnabled val="1"/>
        </dgm:presLayoutVars>
      </dgm:prSet>
      <dgm:spPr>
        <a:prstGeom prst="roundRect">
          <a:avLst/>
        </a:prstGeom>
      </dgm:spPr>
    </dgm:pt>
    <dgm:pt modelId="{4490345F-A960-4FA1-B4D8-B530F248A314}" type="pres">
      <dgm:prSet presAssocID="{6BC398F3-A241-44EE-8D81-A029CBC03729}" presName="parTrans" presStyleLbl="sibTrans2D1" presStyleIdx="1" presStyleCnt="6" custScaleX="101113" custScaleY="40264"/>
      <dgm:spPr/>
    </dgm:pt>
    <dgm:pt modelId="{27BC1B70-E5E8-44D1-A161-3C5CE6FF0DBD}" type="pres">
      <dgm:prSet presAssocID="{6BC398F3-A241-44EE-8D81-A029CBC03729}" presName="connectorText" presStyleLbl="sibTrans2D1" presStyleIdx="1" presStyleCnt="6"/>
      <dgm:spPr/>
    </dgm:pt>
    <dgm:pt modelId="{00407D44-C0FF-48D3-8753-C422C3C11105}" type="pres">
      <dgm:prSet presAssocID="{4C4F57C8-7AB7-4A15-8AC2-1ED5C2A1E8B4}" presName="node" presStyleLbl="node1" presStyleIdx="1" presStyleCnt="6" custScaleX="173943" custScaleY="60518" custRadScaleRad="178751" custRadScaleInc="44725">
        <dgm:presLayoutVars>
          <dgm:bulletEnabled val="1"/>
        </dgm:presLayoutVars>
      </dgm:prSet>
      <dgm:spPr>
        <a:prstGeom prst="roundRect">
          <a:avLst/>
        </a:prstGeom>
      </dgm:spPr>
    </dgm:pt>
    <dgm:pt modelId="{D1760A0F-D643-48EF-BA93-0E897119C3D0}" type="pres">
      <dgm:prSet presAssocID="{F526CF95-7DE5-4D03-9A0F-DD90BC9A1FB0}" presName="parTrans" presStyleLbl="sibTrans2D1" presStyleIdx="2" presStyleCnt="6" custScaleX="101113" custScaleY="40264"/>
      <dgm:spPr/>
    </dgm:pt>
    <dgm:pt modelId="{F83A0C30-DF27-46A5-B1B9-980F60E22FDD}" type="pres">
      <dgm:prSet presAssocID="{F526CF95-7DE5-4D03-9A0F-DD90BC9A1FB0}" presName="connectorText" presStyleLbl="sibTrans2D1" presStyleIdx="2" presStyleCnt="6"/>
      <dgm:spPr/>
    </dgm:pt>
    <dgm:pt modelId="{7F1060A9-F31C-42D8-947A-F06F3716E869}" type="pres">
      <dgm:prSet presAssocID="{D10C6304-D9FB-4022-9B44-D7D2B0E4DB11}" presName="node" presStyleLbl="node1" presStyleIdx="2" presStyleCnt="6" custScaleX="154338" custScaleY="56743" custRadScaleRad="176916" custRadScaleInc="-51402">
        <dgm:presLayoutVars>
          <dgm:bulletEnabled val="1"/>
        </dgm:presLayoutVars>
      </dgm:prSet>
      <dgm:spPr>
        <a:prstGeom prst="roundRect">
          <a:avLst/>
        </a:prstGeom>
      </dgm:spPr>
    </dgm:pt>
    <dgm:pt modelId="{28068EB2-4204-485A-9F13-E802A0AE296C}" type="pres">
      <dgm:prSet presAssocID="{342C1736-0FB3-4850-9219-610958948D0E}" presName="parTrans" presStyleLbl="sibTrans2D1" presStyleIdx="3" presStyleCnt="6" custScaleX="101113" custScaleY="40264"/>
      <dgm:spPr/>
    </dgm:pt>
    <dgm:pt modelId="{3355E1DE-9C10-4C00-820E-ED3A8B604CA7}" type="pres">
      <dgm:prSet presAssocID="{342C1736-0FB3-4850-9219-610958948D0E}" presName="connectorText" presStyleLbl="sibTrans2D1" presStyleIdx="3" presStyleCnt="6"/>
      <dgm:spPr/>
    </dgm:pt>
    <dgm:pt modelId="{D9FB5209-3789-432E-8089-A6F5790C3F84}" type="pres">
      <dgm:prSet presAssocID="{23E3B012-9AFD-489F-A6CB-892240CFA30D}" presName="node" presStyleLbl="node1" presStyleIdx="3" presStyleCnt="6" custScaleX="171796" custScaleY="59173" custRadScaleRad="91190" custRadScaleInc="-7019">
        <dgm:presLayoutVars>
          <dgm:bulletEnabled val="1"/>
        </dgm:presLayoutVars>
      </dgm:prSet>
      <dgm:spPr>
        <a:prstGeom prst="roundRect">
          <a:avLst/>
        </a:prstGeom>
      </dgm:spPr>
    </dgm:pt>
    <dgm:pt modelId="{C45375A8-629F-40F5-A0FF-8FBDA2748C9B}" type="pres">
      <dgm:prSet presAssocID="{946F476F-25C3-4947-80C1-F9FE41DA7C03}" presName="parTrans" presStyleLbl="sibTrans2D1" presStyleIdx="4" presStyleCnt="6" custScaleX="101113" custScaleY="40264" custLinFactNeighborX="39666" custLinFactNeighborY="1201"/>
      <dgm:spPr/>
    </dgm:pt>
    <dgm:pt modelId="{F3C0683B-56C8-4E23-9088-C11B0B0D42F1}" type="pres">
      <dgm:prSet presAssocID="{946F476F-25C3-4947-80C1-F9FE41DA7C03}" presName="connectorText" presStyleLbl="sibTrans2D1" presStyleIdx="4" presStyleCnt="6"/>
      <dgm:spPr/>
    </dgm:pt>
    <dgm:pt modelId="{B80557C0-5847-49FF-A7B2-3C24F30C342E}" type="pres">
      <dgm:prSet presAssocID="{2F48E1C8-71E8-474C-87F9-75D8F011FB03}" presName="node" presStyleLbl="node1" presStyleIdx="4" presStyleCnt="6" custScaleX="193000" custScaleY="91135" custRadScaleRad="171242" custRadScaleInc="47765">
        <dgm:presLayoutVars>
          <dgm:bulletEnabled val="1"/>
        </dgm:presLayoutVars>
      </dgm:prSet>
      <dgm:spPr>
        <a:prstGeom prst="roundRect">
          <a:avLst/>
        </a:prstGeom>
      </dgm:spPr>
    </dgm:pt>
    <dgm:pt modelId="{189A1418-E2CA-4992-AA2F-F5B3A41155D6}" type="pres">
      <dgm:prSet presAssocID="{DA9297A0-619E-43AC-8C39-247DBFF53A9D}" presName="parTrans" presStyleLbl="sibTrans2D1" presStyleIdx="5" presStyleCnt="6" custScaleX="101113" custScaleY="40264"/>
      <dgm:spPr/>
    </dgm:pt>
    <dgm:pt modelId="{97F0C26B-325D-4CFF-83AE-EEB545ACE851}" type="pres">
      <dgm:prSet presAssocID="{DA9297A0-619E-43AC-8C39-247DBFF53A9D}" presName="connectorText" presStyleLbl="sibTrans2D1" presStyleIdx="5" presStyleCnt="6"/>
      <dgm:spPr/>
    </dgm:pt>
    <dgm:pt modelId="{71BE7EC0-6E60-4133-B3BD-11F9EE0DE1EF}" type="pres">
      <dgm:prSet presAssocID="{E290E23D-6A12-4E3F-9332-EE78795C12C1}" presName="node" presStyleLbl="node1" presStyleIdx="5" presStyleCnt="6" custScaleX="129123" custScaleY="74299" custRadScaleRad="146505" custRadScaleInc="-24531">
        <dgm:presLayoutVars>
          <dgm:bulletEnabled val="1"/>
        </dgm:presLayoutVars>
      </dgm:prSet>
      <dgm:spPr>
        <a:prstGeom prst="roundRect">
          <a:avLst/>
        </a:prstGeom>
      </dgm:spPr>
    </dgm:pt>
  </dgm:ptLst>
  <dgm:cxnLst>
    <dgm:cxn modelId="{74B2FB02-FDBA-4AE9-ACEB-BCF3A5B1CA8D}" type="presOf" srcId="{F526CF95-7DE5-4D03-9A0F-DD90BC9A1FB0}" destId="{F83A0C30-DF27-46A5-B1B9-980F60E22FDD}" srcOrd="1" destOrd="0" presId="urn:microsoft.com/office/officeart/2005/8/layout/radial5"/>
    <dgm:cxn modelId="{41637103-1542-4662-B3A8-D7EB2972BC0F}" srcId="{A54A430B-EAFD-49BB-9CAF-13F63A279DBF}" destId="{7B867AD1-F9B6-4EF2-A46D-0A51848EF6EB}" srcOrd="7" destOrd="0" parTransId="{5378BECC-AA4D-4FD3-877C-21B465324273}" sibTransId="{904AC94D-73A3-4C40-8B9B-677C74ABF04B}"/>
    <dgm:cxn modelId="{60F6DC09-031E-4BA2-A5EF-56D4B5773243}" type="presOf" srcId="{A54A430B-EAFD-49BB-9CAF-13F63A279DBF}" destId="{32135A5A-C23F-48F1-9A37-EB6FEDEFE1CD}" srcOrd="0" destOrd="0" presId="urn:microsoft.com/office/officeart/2005/8/layout/radial5"/>
    <dgm:cxn modelId="{0E993A0D-7B9B-47E6-A583-624BB3386498}" srcId="{A54A430B-EAFD-49BB-9CAF-13F63A279DBF}" destId="{825B9D97-6FAE-415E-BC43-29EFC66FE7CF}" srcOrd="25" destOrd="0" parTransId="{D52255AB-8555-4002-8AC9-DF790136EDEF}" sibTransId="{2DAF9EDB-1327-4953-991B-096E85AB8824}"/>
    <dgm:cxn modelId="{CDA9A50D-1C25-44FC-858E-A1953BD175D5}" type="presOf" srcId="{4C4F57C8-7AB7-4A15-8AC2-1ED5C2A1E8B4}" destId="{00407D44-C0FF-48D3-8753-C422C3C11105}" srcOrd="0" destOrd="0" presId="urn:microsoft.com/office/officeart/2005/8/layout/radial5"/>
    <dgm:cxn modelId="{2A896510-8E7E-4B15-BA52-DDFA39679642}" srcId="{A54A430B-EAFD-49BB-9CAF-13F63A279DBF}" destId="{06B3064B-F6CB-4BEE-AA44-F9AC90A4CF1A}" srcOrd="28" destOrd="0" parTransId="{6F74207C-DCD3-447D-9BB5-B7DDF775541F}" sibTransId="{10DB264C-D745-44E7-929C-4D383C94898D}"/>
    <dgm:cxn modelId="{AAE51D12-3AD9-4724-811A-E2DA7763719E}" srcId="{A54A430B-EAFD-49BB-9CAF-13F63A279DBF}" destId="{8C09AF14-EFC2-4FB9-B3CA-C89AE5FDA15E}" srcOrd="1" destOrd="0" parTransId="{D0E5D25B-B28E-4758-A88E-3B8B1929C4BC}" sibTransId="{1A37C5ED-5E64-4BE3-981C-91DCD36048E7}"/>
    <dgm:cxn modelId="{9763D912-4718-49C1-94CC-B3DD1839C7D8}" srcId="{A54A430B-EAFD-49BB-9CAF-13F63A279DBF}" destId="{3F138473-123E-4A30-B9D1-AC5E646C00A4}" srcOrd="8" destOrd="0" parTransId="{0FF740FB-ABC3-4FA3-A562-DF98B08DD648}" sibTransId="{9C5F8388-25DF-4CA0-8428-CB4D583AA04B}"/>
    <dgm:cxn modelId="{5436461B-DA36-40D6-A79E-E836F8F4A2F6}" srcId="{A54A430B-EAFD-49BB-9CAF-13F63A279DBF}" destId="{701D742A-F747-410D-B9C7-1AECB813C54B}" srcOrd="26" destOrd="0" parTransId="{D2FFBAA6-8A73-42C9-9056-069FE376DD15}" sibTransId="{7CC544B5-53A2-4850-AD88-2FEC9A7FB234}"/>
    <dgm:cxn modelId="{E5BD352B-6B1D-47C8-AA1B-8A2E300A8809}" srcId="{A54A430B-EAFD-49BB-9CAF-13F63A279DBF}" destId="{3A0704FB-A97C-42F4-97A8-D9AFB4E3C6B3}" srcOrd="19" destOrd="0" parTransId="{C0CBDC3F-097D-4CF8-B902-0064CCE0A890}" sibTransId="{CB339073-AA4A-46AC-B58A-0C3B861B83B8}"/>
    <dgm:cxn modelId="{E437AF2C-247D-4958-B736-0BE564C9ACC4}" type="presOf" srcId="{23E3B012-9AFD-489F-A6CB-892240CFA30D}" destId="{D9FB5209-3789-432E-8089-A6F5790C3F84}" srcOrd="0" destOrd="0" presId="urn:microsoft.com/office/officeart/2005/8/layout/radial5"/>
    <dgm:cxn modelId="{6CCBA236-66C9-447C-A8EA-85A8C3E1ECE7}" type="presOf" srcId="{D10C6304-D9FB-4022-9B44-D7D2B0E4DB11}" destId="{7F1060A9-F31C-42D8-947A-F06F3716E869}" srcOrd="0" destOrd="0" presId="urn:microsoft.com/office/officeart/2005/8/layout/radial5"/>
    <dgm:cxn modelId="{1812B737-1645-4463-91E1-6EA775A4FADA}" srcId="{A54A430B-EAFD-49BB-9CAF-13F63A279DBF}" destId="{92B8934E-8E11-4482-814F-E7134B55FB18}" srcOrd="5" destOrd="0" parTransId="{8E22C3B8-E1C8-441E-80E8-0FF911C2D94D}" sibTransId="{5A5E2F66-C5C5-4CC1-B726-26E661A808E2}"/>
    <dgm:cxn modelId="{12312A38-F6A5-47FC-A813-9CD886B7B46C}" type="presOf" srcId="{DA2B2D53-B604-41F1-871D-4BAB58125C34}" destId="{28662A65-E93F-4683-8858-D00DB31AEAC5}" srcOrd="0" destOrd="0" presId="urn:microsoft.com/office/officeart/2005/8/layout/radial5"/>
    <dgm:cxn modelId="{B8299C3B-918B-48E7-9D44-3E0AD52C0630}" srcId="{A54A430B-EAFD-49BB-9CAF-13F63A279DBF}" destId="{B8975D2C-3747-4D5C-9ACF-EE6F3596F5B7}" srcOrd="2" destOrd="0" parTransId="{37ABB359-D8E5-43E8-9889-1942063A17C4}" sibTransId="{27BF550E-6229-4DE1-9975-FA720936D98D}"/>
    <dgm:cxn modelId="{46D65C3D-9251-4F6F-9035-38C82275140C}" srcId="{A54A430B-EAFD-49BB-9CAF-13F63A279DBF}" destId="{B49C23A8-A88A-4B35-8D0F-6CA17C812A41}" srcOrd="3" destOrd="0" parTransId="{244DCDCB-B792-404A-9C1B-73A2B2144FE0}" sibTransId="{05422553-CE72-419F-8A4E-2A82AF6BC92B}"/>
    <dgm:cxn modelId="{F7C1AE40-C102-4050-BB43-177B6DD2F6C1}" srcId="{A54A430B-EAFD-49BB-9CAF-13F63A279DBF}" destId="{7E328DFC-7BB1-453A-A809-2AD3BC40025F}" srcOrd="9" destOrd="0" parTransId="{E6567442-5868-4A90-9CBE-5192AB3E9BE4}" sibTransId="{7A2A2CAA-A3F0-4040-9F07-816AD0FDBBD2}"/>
    <dgm:cxn modelId="{6F1DAE5F-DC86-4D1D-9F5C-D088056D50ED}" srcId="{40B54C85-E3D3-4E0D-B62B-361C8B89E91B}" destId="{2743B2F7-F3CD-46F5-ABBF-2FBCCFB9ABB2}" srcOrd="0" destOrd="0" parTransId="{DA2B2D53-B604-41F1-871D-4BAB58125C34}" sibTransId="{B1BC4E37-2DAA-4B8C-9FF3-348EA0530C74}"/>
    <dgm:cxn modelId="{6A1FD843-CEBC-4A8A-ADEF-61FAA76DF755}" type="presOf" srcId="{40B54C85-E3D3-4E0D-B62B-361C8B89E91B}" destId="{09397429-3EBE-432A-B741-132EA370A0AE}" srcOrd="0" destOrd="0" presId="urn:microsoft.com/office/officeart/2005/8/layout/radial5"/>
    <dgm:cxn modelId="{36C28245-EEE1-404D-905C-EB959BD57581}" type="presOf" srcId="{DA9297A0-619E-43AC-8C39-247DBFF53A9D}" destId="{189A1418-E2CA-4992-AA2F-F5B3A41155D6}" srcOrd="0" destOrd="0" presId="urn:microsoft.com/office/officeart/2005/8/layout/radial5"/>
    <dgm:cxn modelId="{1418D568-C1DD-4E2F-9C0F-17F950F1D4E6}" srcId="{A54A430B-EAFD-49BB-9CAF-13F63A279DBF}" destId="{A53924E6-4EE9-4E9F-9DD6-ECB1FDFDC4F0}" srcOrd="12" destOrd="0" parTransId="{0BED485C-0544-4DF5-8345-DE746A979C3D}" sibTransId="{72781036-DE6D-4BDB-9C07-3E38D55B3560}"/>
    <dgm:cxn modelId="{B2C5226C-12EB-4916-91A5-057744087E5D}" srcId="{40B54C85-E3D3-4E0D-B62B-361C8B89E91B}" destId="{23E3B012-9AFD-489F-A6CB-892240CFA30D}" srcOrd="3" destOrd="0" parTransId="{342C1736-0FB3-4850-9219-610958948D0E}" sibTransId="{FF1C0062-346A-4991-A445-59652ECDE3A2}"/>
    <dgm:cxn modelId="{08F9866E-79AD-43A4-BA1B-AA466DBBDA92}" type="presOf" srcId="{DA9297A0-619E-43AC-8C39-247DBFF53A9D}" destId="{97F0C26B-325D-4CFF-83AE-EEB545ACE851}" srcOrd="1" destOrd="0" presId="urn:microsoft.com/office/officeart/2005/8/layout/radial5"/>
    <dgm:cxn modelId="{B5190073-D6A1-4034-81CD-7914D966F222}" type="presOf" srcId="{946F476F-25C3-4947-80C1-F9FE41DA7C03}" destId="{C45375A8-629F-40F5-A0FF-8FBDA2748C9B}" srcOrd="0" destOrd="0" presId="urn:microsoft.com/office/officeart/2005/8/layout/radial5"/>
    <dgm:cxn modelId="{72F67957-72CD-4FFE-BD19-AA5EBCE31422}" srcId="{A54A430B-EAFD-49BB-9CAF-13F63A279DBF}" destId="{6BBC55D8-B376-4E5F-B020-B104CB083025}" srcOrd="21" destOrd="0" parTransId="{0F3DA6B4-040D-49BD-BB73-A842EA4F9E5E}" sibTransId="{71CBF04C-CE84-46A3-AAFE-D485779189B2}"/>
    <dgm:cxn modelId="{72429758-E5D0-402B-9392-B83714589CF5}" srcId="{A54A430B-EAFD-49BB-9CAF-13F63A279DBF}" destId="{08D8E87B-2537-48D2-9367-F8B7BBBD241F}" srcOrd="15" destOrd="0" parTransId="{4B6683C9-06EA-41B2-9E46-1690C73196ED}" sibTransId="{1A678DD1-A45A-4E8A-B44D-B0E285046536}"/>
    <dgm:cxn modelId="{ED187D7D-F738-42A3-B617-63A21FE479A5}" type="presOf" srcId="{342C1736-0FB3-4850-9219-610958948D0E}" destId="{3355E1DE-9C10-4C00-820E-ED3A8B604CA7}" srcOrd="1" destOrd="0" presId="urn:microsoft.com/office/officeart/2005/8/layout/radial5"/>
    <dgm:cxn modelId="{4098C881-66B0-40EA-A03C-771C8A5AAA11}" type="presOf" srcId="{DA2B2D53-B604-41F1-871D-4BAB58125C34}" destId="{EBB3CA24-952F-471F-B3DF-242BC03E4625}" srcOrd="1" destOrd="0" presId="urn:microsoft.com/office/officeart/2005/8/layout/radial5"/>
    <dgm:cxn modelId="{E81F1C88-A072-4A08-8C17-71F35AD04735}" srcId="{40B54C85-E3D3-4E0D-B62B-361C8B89E91B}" destId="{E290E23D-6A12-4E3F-9332-EE78795C12C1}" srcOrd="5" destOrd="0" parTransId="{DA9297A0-619E-43AC-8C39-247DBFF53A9D}" sibTransId="{E85BF79B-49FA-42ED-8BCF-004782C03C9F}"/>
    <dgm:cxn modelId="{DF2AAF92-F8DB-434B-905D-ED0A270F6244}" srcId="{A54A430B-EAFD-49BB-9CAF-13F63A279DBF}" destId="{411C7CE9-16BF-4FC0-92E2-664C057F4924}" srcOrd="10" destOrd="0" parTransId="{1F36D9C9-524B-4F48-9C48-FA4AF785E55A}" sibTransId="{8E2A536C-C0CF-4418-A3E1-CF72B4F9AE44}"/>
    <dgm:cxn modelId="{C317F499-4A66-4D5A-87BE-3D4E3A8412A0}" srcId="{A54A430B-EAFD-49BB-9CAF-13F63A279DBF}" destId="{4B657626-5340-48B2-A6B5-718628BA00A0}" srcOrd="18" destOrd="0" parTransId="{58307A25-F3A2-455B-856F-AD301C482089}" sibTransId="{7969C9DB-3E73-4678-B203-ED5CF3FB109F}"/>
    <dgm:cxn modelId="{686C7BA0-20B4-404E-8B09-A2506A20D4A7}" srcId="{A54A430B-EAFD-49BB-9CAF-13F63A279DBF}" destId="{A4910D43-EF97-4319-B0A3-3E76AAEDAD36}" srcOrd="22" destOrd="0" parTransId="{DF0D7D94-492D-45F5-A551-75A298D15801}" sibTransId="{D932AC60-C990-41EE-8A62-E142614DC869}"/>
    <dgm:cxn modelId="{E5E489A4-9F93-4791-BA0D-F66BC7A8DE6E}" srcId="{A54A430B-EAFD-49BB-9CAF-13F63A279DBF}" destId="{8DD06361-9E3B-41BD-835E-7FBA67EC76E4}" srcOrd="6" destOrd="0" parTransId="{D08392F3-893A-4B52-89E1-62596EB5C85A}" sibTransId="{559A3A54-3613-41C3-91B7-770A4B71CDA8}"/>
    <dgm:cxn modelId="{0E52DEA4-994D-4EA5-900A-5D3AAEA8BA23}" type="presOf" srcId="{946F476F-25C3-4947-80C1-F9FE41DA7C03}" destId="{F3C0683B-56C8-4E23-9088-C11B0B0D42F1}" srcOrd="1" destOrd="0" presId="urn:microsoft.com/office/officeart/2005/8/layout/radial5"/>
    <dgm:cxn modelId="{D9E147B4-63A1-422B-B39E-109711F38B78}" type="presOf" srcId="{2F48E1C8-71E8-474C-87F9-75D8F011FB03}" destId="{B80557C0-5847-49FF-A7B2-3C24F30C342E}" srcOrd="0" destOrd="0" presId="urn:microsoft.com/office/officeart/2005/8/layout/radial5"/>
    <dgm:cxn modelId="{0A6271B7-97BE-4A16-A5A0-7EDB63B4A6B3}" type="presOf" srcId="{2743B2F7-F3CD-46F5-ABBF-2FBCCFB9ABB2}" destId="{ED3BC37A-7EE9-4643-89AA-41DF7838E7E9}" srcOrd="0" destOrd="0" presId="urn:microsoft.com/office/officeart/2005/8/layout/radial5"/>
    <dgm:cxn modelId="{8E9967B9-1C52-479F-BFDC-59126CD24B14}" srcId="{A54A430B-EAFD-49BB-9CAF-13F63A279DBF}" destId="{A26D20A0-9044-4208-9795-8E34B1E68DB2}" srcOrd="29" destOrd="0" parTransId="{7AC93731-F776-4EF1-B3DE-401E7A7C5CC3}" sibTransId="{8524E62B-5998-4ECD-872C-7B19A1EBECC4}"/>
    <dgm:cxn modelId="{49FFB2B9-2529-4C0E-ACD7-C814E41583BB}" srcId="{A54A430B-EAFD-49BB-9CAF-13F63A279DBF}" destId="{40B54C85-E3D3-4E0D-B62B-361C8B89E91B}" srcOrd="0" destOrd="0" parTransId="{C9788B04-5113-4065-8CD0-32F8572B8BA2}" sibTransId="{C309D51B-FC8E-4B37-8D11-47A1DFCBB57E}"/>
    <dgm:cxn modelId="{9635B5BA-9C4E-4486-84C3-793729140E11}" srcId="{A54A430B-EAFD-49BB-9CAF-13F63A279DBF}" destId="{72463142-7C51-400A-947B-0AA9C42350C4}" srcOrd="14" destOrd="0" parTransId="{D68A38A2-DAD8-4E4C-B25B-CEF260D283AC}" sibTransId="{EC9E211A-2FEC-4D4C-AD5B-CD59FB57B09D}"/>
    <dgm:cxn modelId="{689B2FBC-7F02-4A0A-BFD8-268B025B6272}" srcId="{A54A430B-EAFD-49BB-9CAF-13F63A279DBF}" destId="{C43176A3-5B87-4064-B990-2E7020F31A98}" srcOrd="27" destOrd="0" parTransId="{6255934B-4982-4FCF-B3A1-815088D801AC}" sibTransId="{24A9B422-44B4-4646-B941-53759B74E89C}"/>
    <dgm:cxn modelId="{C94E67C3-6740-4333-B25E-EB7C37BDC4EB}" type="presOf" srcId="{6BC398F3-A241-44EE-8D81-A029CBC03729}" destId="{27BC1B70-E5E8-44D1-A161-3C5CE6FF0DBD}" srcOrd="1" destOrd="0" presId="urn:microsoft.com/office/officeart/2005/8/layout/radial5"/>
    <dgm:cxn modelId="{2071CEC5-16DF-4944-A9D1-81369608F1D8}" type="presOf" srcId="{342C1736-0FB3-4850-9219-610958948D0E}" destId="{28068EB2-4204-485A-9F13-E802A0AE296C}" srcOrd="0" destOrd="0" presId="urn:microsoft.com/office/officeart/2005/8/layout/radial5"/>
    <dgm:cxn modelId="{FB7AE3C9-4AA0-4F38-9179-EA4F5E7031B3}" srcId="{40B54C85-E3D3-4E0D-B62B-361C8B89E91B}" destId="{D10C6304-D9FB-4022-9B44-D7D2B0E4DB11}" srcOrd="2" destOrd="0" parTransId="{F526CF95-7DE5-4D03-9A0F-DD90BC9A1FB0}" sibTransId="{E7B69FD2-41ED-46C0-BACD-3C2D0B0D8B02}"/>
    <dgm:cxn modelId="{4DB2A7CA-CF4A-466E-B64F-603EBA4DA801}" srcId="{40B54C85-E3D3-4E0D-B62B-361C8B89E91B}" destId="{4C4F57C8-7AB7-4A15-8AC2-1ED5C2A1E8B4}" srcOrd="1" destOrd="0" parTransId="{6BC398F3-A241-44EE-8D81-A029CBC03729}" sibTransId="{5186A820-1C1C-4094-BF7E-9A9DC6405705}"/>
    <dgm:cxn modelId="{BADF59D0-F62D-4046-A22B-1DD3487C8577}" srcId="{A54A430B-EAFD-49BB-9CAF-13F63A279DBF}" destId="{64BE76A0-1080-4B6F-9ABC-BB625A5525D6}" srcOrd="4" destOrd="0" parTransId="{540616A2-9C54-4EEF-9EAD-9EAC8B8345E6}" sibTransId="{6EADFFD6-31E9-46A4-9B67-F96098CC5AEC}"/>
    <dgm:cxn modelId="{18139EDA-0538-4F14-82D8-3B12E6E8D966}" type="presOf" srcId="{F526CF95-7DE5-4D03-9A0F-DD90BC9A1FB0}" destId="{D1760A0F-D643-48EF-BA93-0E897119C3D0}" srcOrd="0" destOrd="0" presId="urn:microsoft.com/office/officeart/2005/8/layout/radial5"/>
    <dgm:cxn modelId="{2228CFDF-DACD-43B2-A931-2887B513B65F}" type="presOf" srcId="{6BC398F3-A241-44EE-8D81-A029CBC03729}" destId="{4490345F-A960-4FA1-B4D8-B530F248A314}" srcOrd="0" destOrd="0" presId="urn:microsoft.com/office/officeart/2005/8/layout/radial5"/>
    <dgm:cxn modelId="{75F096E1-0F39-4880-9F9C-1379C51E2463}" srcId="{A54A430B-EAFD-49BB-9CAF-13F63A279DBF}" destId="{9F5249F7-D3D8-4123-B1D6-48061F2D0323}" srcOrd="11" destOrd="0" parTransId="{37F375B2-CFD5-40B2-9C22-683C9C5F1ADF}" sibTransId="{4DC50573-AE9D-462F-8C21-23CF79477594}"/>
    <dgm:cxn modelId="{8083D0E4-70F8-4315-AC53-9AD9AE0BCACE}" srcId="{A54A430B-EAFD-49BB-9CAF-13F63A279DBF}" destId="{B8474C18-5675-49E9-8BAA-911665314E73}" srcOrd="13" destOrd="0" parTransId="{3C921CF7-4944-461C-BEF7-3BE3592DA8CC}" sibTransId="{AAEBFA8A-2FB5-4E00-9104-788C1073010F}"/>
    <dgm:cxn modelId="{29B58DE5-7B40-4369-B01B-04AFD87478AE}" type="presOf" srcId="{E290E23D-6A12-4E3F-9332-EE78795C12C1}" destId="{71BE7EC0-6E60-4133-B3BD-11F9EE0DE1EF}" srcOrd="0" destOrd="0" presId="urn:microsoft.com/office/officeart/2005/8/layout/radial5"/>
    <dgm:cxn modelId="{EDDE78E7-1892-43ED-9290-6505244F536F}" srcId="{40B54C85-E3D3-4E0D-B62B-361C8B89E91B}" destId="{2F48E1C8-71E8-474C-87F9-75D8F011FB03}" srcOrd="4" destOrd="0" parTransId="{946F476F-25C3-4947-80C1-F9FE41DA7C03}" sibTransId="{9D09A71F-D5AD-4674-BBF5-CF9AD8A36F71}"/>
    <dgm:cxn modelId="{2063B1E7-F2B0-4091-9542-014C372EAA8C}" srcId="{A54A430B-EAFD-49BB-9CAF-13F63A279DBF}" destId="{CE61303B-0CF6-4BB2-943F-C82479EAD7D8}" srcOrd="17" destOrd="0" parTransId="{11B774DC-DFF8-4D52-B39C-EFDE49C25C0E}" sibTransId="{278F0BB1-2413-4897-890F-FBAE62554B0E}"/>
    <dgm:cxn modelId="{52A70AEA-591D-4D0D-A530-9DAEA48D372E}" srcId="{A54A430B-EAFD-49BB-9CAF-13F63A279DBF}" destId="{ACB5E339-560D-4043-A90C-7D7AE5DBAD4A}" srcOrd="23" destOrd="0" parTransId="{C9A41F37-D719-41ED-83EE-F498290E28FC}" sibTransId="{0F85ABD5-4C76-46B3-BEFE-4D9CB696215D}"/>
    <dgm:cxn modelId="{A9C053F1-ED53-4EE3-8DE1-82AD317F6701}" srcId="{A54A430B-EAFD-49BB-9CAF-13F63A279DBF}" destId="{7D4E19E0-653C-4DFC-AF95-178BF4ED1375}" srcOrd="24" destOrd="0" parTransId="{8C2F22FE-EC80-4CA2-BB5E-BFA05B7D9941}" sibTransId="{8397258B-4E9C-45BD-886F-22975D90B655}"/>
    <dgm:cxn modelId="{45EAFCF7-9E22-46F9-830D-FD23C239E068}" srcId="{A54A430B-EAFD-49BB-9CAF-13F63A279DBF}" destId="{DF4FC68A-525A-4B33-B26A-6C2AB95B1C21}" srcOrd="20" destOrd="0" parTransId="{556D5623-C534-4554-9439-8613F283216B}" sibTransId="{216A7F9B-B759-4F19-88BA-6A6F51F7DC1A}"/>
    <dgm:cxn modelId="{E1A3A6FD-E29D-424D-96A9-4078F46064CB}" srcId="{A54A430B-EAFD-49BB-9CAF-13F63A279DBF}" destId="{B189F5DD-6218-4D33-A193-6DB0473453B2}" srcOrd="16" destOrd="0" parTransId="{832E1329-3188-4512-B414-28C7A737278D}" sibTransId="{DF8B609C-232B-4919-A4CB-FF7024F8A51E}"/>
    <dgm:cxn modelId="{50FD2ADB-7950-4E77-9BF7-E15778C33F41}" type="presParOf" srcId="{32135A5A-C23F-48F1-9A37-EB6FEDEFE1CD}" destId="{09397429-3EBE-432A-B741-132EA370A0AE}" srcOrd="0" destOrd="0" presId="urn:microsoft.com/office/officeart/2005/8/layout/radial5"/>
    <dgm:cxn modelId="{480756D4-691C-471F-A102-7C28E33CAF3F}" type="presParOf" srcId="{32135A5A-C23F-48F1-9A37-EB6FEDEFE1CD}" destId="{28662A65-E93F-4683-8858-D00DB31AEAC5}" srcOrd="1" destOrd="0" presId="urn:microsoft.com/office/officeart/2005/8/layout/radial5"/>
    <dgm:cxn modelId="{0965A807-87F2-4BE7-9FD6-A976870CE3D9}" type="presParOf" srcId="{28662A65-E93F-4683-8858-D00DB31AEAC5}" destId="{EBB3CA24-952F-471F-B3DF-242BC03E4625}" srcOrd="0" destOrd="0" presId="urn:microsoft.com/office/officeart/2005/8/layout/radial5"/>
    <dgm:cxn modelId="{26B9E4E6-37A8-4239-BAEE-A2702A3E3ABD}" type="presParOf" srcId="{32135A5A-C23F-48F1-9A37-EB6FEDEFE1CD}" destId="{ED3BC37A-7EE9-4643-89AA-41DF7838E7E9}" srcOrd="2" destOrd="0" presId="urn:microsoft.com/office/officeart/2005/8/layout/radial5"/>
    <dgm:cxn modelId="{C2842A58-E17D-41A4-8D5E-C36AD8D6E547}" type="presParOf" srcId="{32135A5A-C23F-48F1-9A37-EB6FEDEFE1CD}" destId="{4490345F-A960-4FA1-B4D8-B530F248A314}" srcOrd="3" destOrd="0" presId="urn:microsoft.com/office/officeart/2005/8/layout/radial5"/>
    <dgm:cxn modelId="{896A5F86-845F-4C23-A687-E07C406F1D89}" type="presParOf" srcId="{4490345F-A960-4FA1-B4D8-B530F248A314}" destId="{27BC1B70-E5E8-44D1-A161-3C5CE6FF0DBD}" srcOrd="0" destOrd="0" presId="urn:microsoft.com/office/officeart/2005/8/layout/radial5"/>
    <dgm:cxn modelId="{F98D4F67-91E4-4D6A-A0D0-C95524820607}" type="presParOf" srcId="{32135A5A-C23F-48F1-9A37-EB6FEDEFE1CD}" destId="{00407D44-C0FF-48D3-8753-C422C3C11105}" srcOrd="4" destOrd="0" presId="urn:microsoft.com/office/officeart/2005/8/layout/radial5"/>
    <dgm:cxn modelId="{D18EA428-D037-4D1B-8AE9-838F32EAD512}" type="presParOf" srcId="{32135A5A-C23F-48F1-9A37-EB6FEDEFE1CD}" destId="{D1760A0F-D643-48EF-BA93-0E897119C3D0}" srcOrd="5" destOrd="0" presId="urn:microsoft.com/office/officeart/2005/8/layout/radial5"/>
    <dgm:cxn modelId="{7E2BF3B2-AE8F-4C18-A9EA-D50B8609FBC7}" type="presParOf" srcId="{D1760A0F-D643-48EF-BA93-0E897119C3D0}" destId="{F83A0C30-DF27-46A5-B1B9-980F60E22FDD}" srcOrd="0" destOrd="0" presId="urn:microsoft.com/office/officeart/2005/8/layout/radial5"/>
    <dgm:cxn modelId="{B9578B6D-A7F0-4240-8CEF-E0B65A3DC7EA}" type="presParOf" srcId="{32135A5A-C23F-48F1-9A37-EB6FEDEFE1CD}" destId="{7F1060A9-F31C-42D8-947A-F06F3716E869}" srcOrd="6" destOrd="0" presId="urn:microsoft.com/office/officeart/2005/8/layout/radial5"/>
    <dgm:cxn modelId="{38907143-F49C-4C53-A052-1C725E998CEA}" type="presParOf" srcId="{32135A5A-C23F-48F1-9A37-EB6FEDEFE1CD}" destId="{28068EB2-4204-485A-9F13-E802A0AE296C}" srcOrd="7" destOrd="0" presId="urn:microsoft.com/office/officeart/2005/8/layout/radial5"/>
    <dgm:cxn modelId="{BCE02954-A0CF-4B5D-BACA-1631959EBC0F}" type="presParOf" srcId="{28068EB2-4204-485A-9F13-E802A0AE296C}" destId="{3355E1DE-9C10-4C00-820E-ED3A8B604CA7}" srcOrd="0" destOrd="0" presId="urn:microsoft.com/office/officeart/2005/8/layout/radial5"/>
    <dgm:cxn modelId="{E94004F6-D7B4-4B61-B31B-1F487182423C}" type="presParOf" srcId="{32135A5A-C23F-48F1-9A37-EB6FEDEFE1CD}" destId="{D9FB5209-3789-432E-8089-A6F5790C3F84}" srcOrd="8" destOrd="0" presId="urn:microsoft.com/office/officeart/2005/8/layout/radial5"/>
    <dgm:cxn modelId="{BCB27FC4-B102-4CB2-B3FC-92A04B639E03}" type="presParOf" srcId="{32135A5A-C23F-48F1-9A37-EB6FEDEFE1CD}" destId="{C45375A8-629F-40F5-A0FF-8FBDA2748C9B}" srcOrd="9" destOrd="0" presId="urn:microsoft.com/office/officeart/2005/8/layout/radial5"/>
    <dgm:cxn modelId="{70186699-71B3-4770-8149-2102C7437A74}" type="presParOf" srcId="{C45375A8-629F-40F5-A0FF-8FBDA2748C9B}" destId="{F3C0683B-56C8-4E23-9088-C11B0B0D42F1}" srcOrd="0" destOrd="0" presId="urn:microsoft.com/office/officeart/2005/8/layout/radial5"/>
    <dgm:cxn modelId="{C946F6C8-E182-4EC4-AC55-559B4B2FDAAF}" type="presParOf" srcId="{32135A5A-C23F-48F1-9A37-EB6FEDEFE1CD}" destId="{B80557C0-5847-49FF-A7B2-3C24F30C342E}" srcOrd="10" destOrd="0" presId="urn:microsoft.com/office/officeart/2005/8/layout/radial5"/>
    <dgm:cxn modelId="{95538889-4A45-4B0B-805D-C79DDB8651AC}" type="presParOf" srcId="{32135A5A-C23F-48F1-9A37-EB6FEDEFE1CD}" destId="{189A1418-E2CA-4992-AA2F-F5B3A41155D6}" srcOrd="11" destOrd="0" presId="urn:microsoft.com/office/officeart/2005/8/layout/radial5"/>
    <dgm:cxn modelId="{2B4550F5-5DA9-44D5-A1AD-661BF7BA85D9}" type="presParOf" srcId="{189A1418-E2CA-4992-AA2F-F5B3A41155D6}" destId="{97F0C26B-325D-4CFF-83AE-EEB545ACE851}" srcOrd="0" destOrd="0" presId="urn:microsoft.com/office/officeart/2005/8/layout/radial5"/>
    <dgm:cxn modelId="{99E8A06C-38E0-4CF1-B2A6-E0F14C611BED}" type="presParOf" srcId="{32135A5A-C23F-48F1-9A37-EB6FEDEFE1CD}" destId="{71BE7EC0-6E60-4133-B3BD-11F9EE0DE1EF}" srcOrd="12" destOrd="0" presId="urn:microsoft.com/office/officeart/2005/8/layout/radial5"/>
  </dgm:cxnLst>
  <dgm:bg/>
  <dgm:whole/>
  <dgm:extLst>
    <a:ext uri="http://schemas.microsoft.com/office/drawing/2008/diagram">
      <dsp:dataModelExt xmlns:dsp="http://schemas.microsoft.com/office/drawing/2008/diagram" relId="rId3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7F8136-6207-4E51-A3CC-924182AD2A03}">
      <dsp:nvSpPr>
        <dsp:cNvPr id="0" name=""/>
        <dsp:cNvSpPr/>
      </dsp:nvSpPr>
      <dsp:spPr>
        <a:xfrm>
          <a:off x="1070651" y="1396852"/>
          <a:ext cx="215589" cy="1232408"/>
        </a:xfrm>
        <a:custGeom>
          <a:avLst/>
          <a:gdLst/>
          <a:ahLst/>
          <a:cxnLst/>
          <a:rect l="0" t="0" r="0" b="0"/>
          <a:pathLst>
            <a:path>
              <a:moveTo>
                <a:pt x="0" y="0"/>
              </a:moveTo>
              <a:lnTo>
                <a:pt x="107794" y="0"/>
              </a:lnTo>
              <a:lnTo>
                <a:pt x="107794" y="1232408"/>
              </a:lnTo>
              <a:lnTo>
                <a:pt x="215589" y="1232408"/>
              </a:lnTo>
            </a:path>
          </a:pathLst>
        </a:custGeom>
        <a:noFill/>
        <a:ln w="6350" cap="flat" cmpd="sng" algn="ctr">
          <a:solidFill>
            <a:schemeClr val="dk1"/>
          </a:solidFill>
          <a:prstDash val="solid"/>
          <a:miter lim="800000"/>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tr-TR" sz="500" kern="1200"/>
        </a:p>
      </dsp:txBody>
      <dsp:txXfrm>
        <a:off x="1147168" y="1981777"/>
        <a:ext cx="62556" cy="62556"/>
      </dsp:txXfrm>
    </dsp:sp>
    <dsp:sp modelId="{238C8D9F-C8E1-422A-9611-25E607664222}">
      <dsp:nvSpPr>
        <dsp:cNvPr id="0" name=""/>
        <dsp:cNvSpPr/>
      </dsp:nvSpPr>
      <dsp:spPr>
        <a:xfrm>
          <a:off x="1070651" y="1396852"/>
          <a:ext cx="215589" cy="821605"/>
        </a:xfrm>
        <a:custGeom>
          <a:avLst/>
          <a:gdLst/>
          <a:ahLst/>
          <a:cxnLst/>
          <a:rect l="0" t="0" r="0" b="0"/>
          <a:pathLst>
            <a:path>
              <a:moveTo>
                <a:pt x="0" y="0"/>
              </a:moveTo>
              <a:lnTo>
                <a:pt x="107794" y="0"/>
              </a:lnTo>
              <a:lnTo>
                <a:pt x="107794" y="821605"/>
              </a:lnTo>
              <a:lnTo>
                <a:pt x="215589" y="821605"/>
              </a:lnTo>
            </a:path>
          </a:pathLst>
        </a:custGeom>
        <a:noFill/>
        <a:ln w="6350" cap="flat" cmpd="sng" algn="ctr">
          <a:solidFill>
            <a:schemeClr val="dk1"/>
          </a:solidFill>
          <a:prstDash val="solid"/>
          <a:miter lim="800000"/>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tr-TR" sz="500" kern="1200"/>
        </a:p>
      </dsp:txBody>
      <dsp:txXfrm>
        <a:off x="1157210" y="1786419"/>
        <a:ext cx="42470" cy="42470"/>
      </dsp:txXfrm>
    </dsp:sp>
    <dsp:sp modelId="{0E4AAF8E-1174-43E5-AD05-6517DB061DA9}">
      <dsp:nvSpPr>
        <dsp:cNvPr id="0" name=""/>
        <dsp:cNvSpPr/>
      </dsp:nvSpPr>
      <dsp:spPr>
        <a:xfrm>
          <a:off x="1070651" y="1396852"/>
          <a:ext cx="215589" cy="410802"/>
        </a:xfrm>
        <a:custGeom>
          <a:avLst/>
          <a:gdLst/>
          <a:ahLst/>
          <a:cxnLst/>
          <a:rect l="0" t="0" r="0" b="0"/>
          <a:pathLst>
            <a:path>
              <a:moveTo>
                <a:pt x="0" y="0"/>
              </a:moveTo>
              <a:lnTo>
                <a:pt x="107794" y="0"/>
              </a:lnTo>
              <a:lnTo>
                <a:pt x="107794" y="410802"/>
              </a:lnTo>
              <a:lnTo>
                <a:pt x="215589" y="410802"/>
              </a:lnTo>
            </a:path>
          </a:pathLst>
        </a:custGeom>
        <a:noFill/>
        <a:ln w="6350" cap="flat" cmpd="sng" algn="ctr">
          <a:solidFill>
            <a:schemeClr val="dk1"/>
          </a:solidFill>
          <a:prstDash val="solid"/>
          <a:miter lim="800000"/>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tr-TR" sz="500" kern="1200"/>
        </a:p>
      </dsp:txBody>
      <dsp:txXfrm>
        <a:off x="1166847" y="1590654"/>
        <a:ext cx="23196" cy="23196"/>
      </dsp:txXfrm>
    </dsp:sp>
    <dsp:sp modelId="{4DAC273F-DB57-413A-9660-E09EC4EACD69}">
      <dsp:nvSpPr>
        <dsp:cNvPr id="0" name=""/>
        <dsp:cNvSpPr/>
      </dsp:nvSpPr>
      <dsp:spPr>
        <a:xfrm>
          <a:off x="1070651" y="1351131"/>
          <a:ext cx="215589" cy="91440"/>
        </a:xfrm>
        <a:custGeom>
          <a:avLst/>
          <a:gdLst/>
          <a:ahLst/>
          <a:cxnLst/>
          <a:rect l="0" t="0" r="0" b="0"/>
          <a:pathLst>
            <a:path>
              <a:moveTo>
                <a:pt x="0" y="45720"/>
              </a:moveTo>
              <a:lnTo>
                <a:pt x="215589" y="45720"/>
              </a:lnTo>
            </a:path>
          </a:pathLst>
        </a:custGeom>
        <a:noFill/>
        <a:ln w="6350" cap="flat" cmpd="sng" algn="ctr">
          <a:solidFill>
            <a:schemeClr val="dk1"/>
          </a:solidFill>
          <a:prstDash val="solid"/>
          <a:miter lim="800000"/>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tr-TR" sz="500" kern="1200"/>
        </a:p>
      </dsp:txBody>
      <dsp:txXfrm>
        <a:off x="1173056" y="1391462"/>
        <a:ext cx="10779" cy="10779"/>
      </dsp:txXfrm>
    </dsp:sp>
    <dsp:sp modelId="{CACEC078-6815-4556-A2CF-2D66970D7F84}">
      <dsp:nvSpPr>
        <dsp:cNvPr id="0" name=""/>
        <dsp:cNvSpPr/>
      </dsp:nvSpPr>
      <dsp:spPr>
        <a:xfrm>
          <a:off x="1070651" y="986049"/>
          <a:ext cx="215589" cy="410802"/>
        </a:xfrm>
        <a:custGeom>
          <a:avLst/>
          <a:gdLst/>
          <a:ahLst/>
          <a:cxnLst/>
          <a:rect l="0" t="0" r="0" b="0"/>
          <a:pathLst>
            <a:path>
              <a:moveTo>
                <a:pt x="0" y="410802"/>
              </a:moveTo>
              <a:lnTo>
                <a:pt x="107794" y="410802"/>
              </a:lnTo>
              <a:lnTo>
                <a:pt x="107794" y="0"/>
              </a:lnTo>
              <a:lnTo>
                <a:pt x="215589" y="0"/>
              </a:lnTo>
            </a:path>
          </a:pathLst>
        </a:custGeom>
        <a:noFill/>
        <a:ln w="6350" cap="flat" cmpd="sng" algn="ctr">
          <a:solidFill>
            <a:schemeClr val="dk1"/>
          </a:solidFill>
          <a:prstDash val="solid"/>
          <a:miter lim="800000"/>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tr-TR" sz="500" kern="1200"/>
        </a:p>
      </dsp:txBody>
      <dsp:txXfrm>
        <a:off x="1166847" y="1179852"/>
        <a:ext cx="23196" cy="23196"/>
      </dsp:txXfrm>
    </dsp:sp>
    <dsp:sp modelId="{B654B39A-32A1-4082-A741-8E3C6BA4DA2F}">
      <dsp:nvSpPr>
        <dsp:cNvPr id="0" name=""/>
        <dsp:cNvSpPr/>
      </dsp:nvSpPr>
      <dsp:spPr>
        <a:xfrm>
          <a:off x="1070651" y="575246"/>
          <a:ext cx="215589" cy="821605"/>
        </a:xfrm>
        <a:custGeom>
          <a:avLst/>
          <a:gdLst/>
          <a:ahLst/>
          <a:cxnLst/>
          <a:rect l="0" t="0" r="0" b="0"/>
          <a:pathLst>
            <a:path>
              <a:moveTo>
                <a:pt x="0" y="821605"/>
              </a:moveTo>
              <a:lnTo>
                <a:pt x="107794" y="821605"/>
              </a:lnTo>
              <a:lnTo>
                <a:pt x="107794" y="0"/>
              </a:lnTo>
              <a:lnTo>
                <a:pt x="215589" y="0"/>
              </a:lnTo>
            </a:path>
          </a:pathLst>
        </a:custGeom>
        <a:noFill/>
        <a:ln w="6350" cap="flat" cmpd="sng" algn="ctr">
          <a:solidFill>
            <a:schemeClr val="dk1"/>
          </a:solidFill>
          <a:prstDash val="solid"/>
          <a:miter lim="800000"/>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tr-TR" sz="500" kern="1200"/>
        </a:p>
      </dsp:txBody>
      <dsp:txXfrm>
        <a:off x="1157210" y="964813"/>
        <a:ext cx="42470" cy="42470"/>
      </dsp:txXfrm>
    </dsp:sp>
    <dsp:sp modelId="{C334F81A-200D-4F33-B471-181BA77D53C0}">
      <dsp:nvSpPr>
        <dsp:cNvPr id="0" name=""/>
        <dsp:cNvSpPr/>
      </dsp:nvSpPr>
      <dsp:spPr>
        <a:xfrm>
          <a:off x="1070651" y="164443"/>
          <a:ext cx="215589" cy="1232408"/>
        </a:xfrm>
        <a:custGeom>
          <a:avLst/>
          <a:gdLst/>
          <a:ahLst/>
          <a:cxnLst/>
          <a:rect l="0" t="0" r="0" b="0"/>
          <a:pathLst>
            <a:path>
              <a:moveTo>
                <a:pt x="0" y="1232408"/>
              </a:moveTo>
              <a:lnTo>
                <a:pt x="107794" y="1232408"/>
              </a:lnTo>
              <a:lnTo>
                <a:pt x="107794" y="0"/>
              </a:lnTo>
              <a:lnTo>
                <a:pt x="215589" y="0"/>
              </a:lnTo>
            </a:path>
          </a:pathLst>
        </a:custGeom>
        <a:noFill/>
        <a:ln w="6350" cap="flat" cmpd="sng" algn="ctr">
          <a:solidFill>
            <a:schemeClr val="dk1"/>
          </a:solidFill>
          <a:prstDash val="solid"/>
          <a:miter lim="800000"/>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tr-TR" sz="500" kern="1200"/>
        </a:p>
      </dsp:txBody>
      <dsp:txXfrm>
        <a:off x="1147168" y="749369"/>
        <a:ext cx="62556" cy="62556"/>
      </dsp:txXfrm>
    </dsp:sp>
    <dsp:sp modelId="{D6598376-8D72-437A-9D77-F39D02C0556C}">
      <dsp:nvSpPr>
        <dsp:cNvPr id="0" name=""/>
        <dsp:cNvSpPr/>
      </dsp:nvSpPr>
      <dsp:spPr>
        <a:xfrm rot="16200000">
          <a:off x="41482" y="1232530"/>
          <a:ext cx="1729695" cy="328642"/>
        </a:xfrm>
        <a:prstGeom prst="roundRect">
          <a:avLst/>
        </a:prstGeom>
        <a:solidFill>
          <a:srgbClr val="A83A94"/>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tr-TR" sz="1900" kern="1200" dirty="0" err="1"/>
            <a:t>Advantages</a:t>
          </a:r>
          <a:endParaRPr lang="tr-TR" sz="1900" kern="1200" dirty="0"/>
        </a:p>
      </dsp:txBody>
      <dsp:txXfrm>
        <a:off x="57525" y="1248573"/>
        <a:ext cx="1697609" cy="296556"/>
      </dsp:txXfrm>
    </dsp:sp>
    <dsp:sp modelId="{535E7219-273B-48AD-806E-426787EF8A68}">
      <dsp:nvSpPr>
        <dsp:cNvPr id="0" name=""/>
        <dsp:cNvSpPr/>
      </dsp:nvSpPr>
      <dsp:spPr>
        <a:xfrm>
          <a:off x="1286241" y="122"/>
          <a:ext cx="1077946" cy="328642"/>
        </a:xfrm>
        <a:prstGeom prst="roundRect">
          <a:avLst/>
        </a:prstGeom>
        <a:solidFill>
          <a:srgbClr val="0097C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tr-TR" sz="1000" kern="1200" dirty="0" err="1"/>
            <a:t>Early</a:t>
          </a:r>
          <a:r>
            <a:rPr lang="tr-TR" sz="1000" kern="1200" dirty="0"/>
            <a:t> </a:t>
          </a:r>
          <a:r>
            <a:rPr lang="tr-TR" sz="1000" kern="1200" dirty="0" err="1"/>
            <a:t>diagnosis</a:t>
          </a:r>
          <a:endParaRPr lang="tr-TR" sz="1000" kern="1200" dirty="0"/>
        </a:p>
      </dsp:txBody>
      <dsp:txXfrm>
        <a:off x="1302284" y="16165"/>
        <a:ext cx="1045860" cy="296556"/>
      </dsp:txXfrm>
    </dsp:sp>
    <dsp:sp modelId="{B131561A-0FAA-4ED0-A125-DECE96A3EFCC}">
      <dsp:nvSpPr>
        <dsp:cNvPr id="0" name=""/>
        <dsp:cNvSpPr/>
      </dsp:nvSpPr>
      <dsp:spPr>
        <a:xfrm>
          <a:off x="1286241" y="410925"/>
          <a:ext cx="1077946" cy="328642"/>
        </a:xfrm>
        <a:prstGeom prst="roundRect">
          <a:avLst/>
        </a:prstGeom>
        <a:solidFill>
          <a:srgbClr val="0097C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tr-TR" sz="1000" kern="1200"/>
            <a:t>Minimally invasive</a:t>
          </a:r>
        </a:p>
      </dsp:txBody>
      <dsp:txXfrm>
        <a:off x="1302284" y="426968"/>
        <a:ext cx="1045860" cy="296556"/>
      </dsp:txXfrm>
    </dsp:sp>
    <dsp:sp modelId="{F17A1085-D550-48D0-BD1A-E4E8A3199CBA}">
      <dsp:nvSpPr>
        <dsp:cNvPr id="0" name=""/>
        <dsp:cNvSpPr/>
      </dsp:nvSpPr>
      <dsp:spPr>
        <a:xfrm>
          <a:off x="1286241" y="821728"/>
          <a:ext cx="1077946" cy="328642"/>
        </a:xfrm>
        <a:prstGeom prst="roundRect">
          <a:avLst/>
        </a:prstGeom>
        <a:solidFill>
          <a:srgbClr val="0097C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tr-TR" sz="1000" kern="1200"/>
            <a:t>Consistent</a:t>
          </a:r>
        </a:p>
      </dsp:txBody>
      <dsp:txXfrm>
        <a:off x="1302284" y="837771"/>
        <a:ext cx="1045860" cy="296556"/>
      </dsp:txXfrm>
    </dsp:sp>
    <dsp:sp modelId="{A232A18F-BB1B-4C16-A758-F3FA3A9E8821}">
      <dsp:nvSpPr>
        <dsp:cNvPr id="0" name=""/>
        <dsp:cNvSpPr/>
      </dsp:nvSpPr>
      <dsp:spPr>
        <a:xfrm>
          <a:off x="1286241" y="1232530"/>
          <a:ext cx="1077946" cy="328642"/>
        </a:xfrm>
        <a:prstGeom prst="roundRect">
          <a:avLst/>
        </a:prstGeom>
        <a:solidFill>
          <a:srgbClr val="0097C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tr-TR" sz="1000" kern="1200"/>
            <a:t>Patient satisfaction</a:t>
          </a:r>
        </a:p>
      </dsp:txBody>
      <dsp:txXfrm>
        <a:off x="1302284" y="1248573"/>
        <a:ext cx="1045860" cy="296556"/>
      </dsp:txXfrm>
    </dsp:sp>
    <dsp:sp modelId="{46A56946-4206-4A71-BDFA-19D5556D678F}">
      <dsp:nvSpPr>
        <dsp:cNvPr id="0" name=""/>
        <dsp:cNvSpPr/>
      </dsp:nvSpPr>
      <dsp:spPr>
        <a:xfrm>
          <a:off x="1286241" y="1643333"/>
          <a:ext cx="1077946" cy="328642"/>
        </a:xfrm>
        <a:prstGeom prst="roundRect">
          <a:avLst/>
        </a:prstGeom>
        <a:solidFill>
          <a:srgbClr val="0097C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tr-TR" sz="1000" kern="1200" dirty="0" err="1"/>
            <a:t>Low</a:t>
          </a:r>
          <a:r>
            <a:rPr lang="tr-TR" sz="1000" kern="1200" dirty="0"/>
            <a:t> </a:t>
          </a:r>
          <a:r>
            <a:rPr lang="tr-TR" sz="1000" kern="1200" dirty="0" err="1"/>
            <a:t>dose</a:t>
          </a:r>
          <a:r>
            <a:rPr lang="tr-TR" sz="1000" kern="1200" dirty="0"/>
            <a:t> </a:t>
          </a:r>
          <a:r>
            <a:rPr lang="tr-TR" sz="1000" kern="1200" dirty="0" err="1"/>
            <a:t>usage</a:t>
          </a:r>
          <a:endParaRPr lang="tr-TR" sz="1000" kern="1200" dirty="0"/>
        </a:p>
      </dsp:txBody>
      <dsp:txXfrm>
        <a:off x="1302284" y="1659376"/>
        <a:ext cx="1045860" cy="296556"/>
      </dsp:txXfrm>
    </dsp:sp>
    <dsp:sp modelId="{80BA993E-AE9B-4A0B-AB53-0B1680B49E6A}">
      <dsp:nvSpPr>
        <dsp:cNvPr id="0" name=""/>
        <dsp:cNvSpPr/>
      </dsp:nvSpPr>
      <dsp:spPr>
        <a:xfrm>
          <a:off x="1286241" y="2054136"/>
          <a:ext cx="1077946" cy="328642"/>
        </a:xfrm>
        <a:prstGeom prst="roundRect">
          <a:avLst/>
        </a:prstGeom>
        <a:solidFill>
          <a:srgbClr val="0097C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tr-TR" sz="1000" kern="1200"/>
            <a:t>Rapid penetration</a:t>
          </a:r>
        </a:p>
      </dsp:txBody>
      <dsp:txXfrm>
        <a:off x="1302284" y="2070179"/>
        <a:ext cx="1045860" cy="296556"/>
      </dsp:txXfrm>
    </dsp:sp>
    <dsp:sp modelId="{08E3919A-D044-4EBB-BCCA-9A65FECC6DCA}">
      <dsp:nvSpPr>
        <dsp:cNvPr id="0" name=""/>
        <dsp:cNvSpPr/>
      </dsp:nvSpPr>
      <dsp:spPr>
        <a:xfrm>
          <a:off x="1286241" y="2464939"/>
          <a:ext cx="1077946" cy="328642"/>
        </a:xfrm>
        <a:prstGeom prst="roundRect">
          <a:avLst/>
        </a:prstGeom>
        <a:solidFill>
          <a:srgbClr val="0097C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tr-TR" sz="1000" kern="1200"/>
            <a:t>Almost painless</a:t>
          </a:r>
        </a:p>
      </dsp:txBody>
      <dsp:txXfrm>
        <a:off x="1302284" y="2480982"/>
        <a:ext cx="1045860" cy="2965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C66E0E-EF41-42D9-9589-438B1D979436}">
      <dsp:nvSpPr>
        <dsp:cNvPr id="0" name=""/>
        <dsp:cNvSpPr/>
      </dsp:nvSpPr>
      <dsp:spPr>
        <a:xfrm>
          <a:off x="303103" y="1219200"/>
          <a:ext cx="282849" cy="538966"/>
        </a:xfrm>
        <a:custGeom>
          <a:avLst/>
          <a:gdLst/>
          <a:ahLst/>
          <a:cxnLst/>
          <a:rect l="0" t="0" r="0" b="0"/>
          <a:pathLst>
            <a:path>
              <a:moveTo>
                <a:pt x="0" y="0"/>
              </a:moveTo>
              <a:lnTo>
                <a:pt x="141424" y="0"/>
              </a:lnTo>
              <a:lnTo>
                <a:pt x="141424" y="538966"/>
              </a:lnTo>
              <a:lnTo>
                <a:pt x="282849" y="538966"/>
              </a:lnTo>
            </a:path>
          </a:pathLst>
        </a:custGeom>
        <a:noFill/>
        <a:ln w="6350" cap="flat" cmpd="sng" algn="ctr">
          <a:solidFill>
            <a:schemeClr val="dk1"/>
          </a:solidFill>
          <a:prstDash val="solid"/>
          <a:miter lim="800000"/>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tr-TR" sz="500" kern="1200"/>
        </a:p>
      </dsp:txBody>
      <dsp:txXfrm>
        <a:off x="429311" y="1473466"/>
        <a:ext cx="30433" cy="30433"/>
      </dsp:txXfrm>
    </dsp:sp>
    <dsp:sp modelId="{4D819762-7CFC-46BA-BACF-92681F8C376F}">
      <dsp:nvSpPr>
        <dsp:cNvPr id="0" name=""/>
        <dsp:cNvSpPr/>
      </dsp:nvSpPr>
      <dsp:spPr>
        <a:xfrm>
          <a:off x="303103" y="1173479"/>
          <a:ext cx="282849" cy="91440"/>
        </a:xfrm>
        <a:custGeom>
          <a:avLst/>
          <a:gdLst/>
          <a:ahLst/>
          <a:cxnLst/>
          <a:rect l="0" t="0" r="0" b="0"/>
          <a:pathLst>
            <a:path>
              <a:moveTo>
                <a:pt x="0" y="45720"/>
              </a:moveTo>
              <a:lnTo>
                <a:pt x="282849" y="45720"/>
              </a:lnTo>
            </a:path>
          </a:pathLst>
        </a:custGeom>
        <a:noFill/>
        <a:ln w="6350" cap="flat" cmpd="sng" algn="ctr">
          <a:solidFill>
            <a:schemeClr val="dk1"/>
          </a:solidFill>
          <a:prstDash val="solid"/>
          <a:miter lim="800000"/>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tr-TR" sz="500" kern="1200"/>
        </a:p>
      </dsp:txBody>
      <dsp:txXfrm>
        <a:off x="437457" y="1212128"/>
        <a:ext cx="14142" cy="14142"/>
      </dsp:txXfrm>
    </dsp:sp>
    <dsp:sp modelId="{62C49B68-9D49-44B0-BB3B-86EB6647DA0F}">
      <dsp:nvSpPr>
        <dsp:cNvPr id="0" name=""/>
        <dsp:cNvSpPr/>
      </dsp:nvSpPr>
      <dsp:spPr>
        <a:xfrm>
          <a:off x="303103" y="680233"/>
          <a:ext cx="282849" cy="538966"/>
        </a:xfrm>
        <a:custGeom>
          <a:avLst/>
          <a:gdLst/>
          <a:ahLst/>
          <a:cxnLst/>
          <a:rect l="0" t="0" r="0" b="0"/>
          <a:pathLst>
            <a:path>
              <a:moveTo>
                <a:pt x="0" y="538966"/>
              </a:moveTo>
              <a:lnTo>
                <a:pt x="141424" y="538966"/>
              </a:lnTo>
              <a:lnTo>
                <a:pt x="141424" y="0"/>
              </a:lnTo>
              <a:lnTo>
                <a:pt x="282849" y="0"/>
              </a:lnTo>
            </a:path>
          </a:pathLst>
        </a:custGeom>
        <a:noFill/>
        <a:ln w="6350" cap="flat" cmpd="sng" algn="ctr">
          <a:solidFill>
            <a:schemeClr val="dk1"/>
          </a:solidFill>
          <a:prstDash val="solid"/>
          <a:miter lim="800000"/>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tr-TR" sz="500" kern="1200"/>
        </a:p>
      </dsp:txBody>
      <dsp:txXfrm>
        <a:off x="429311" y="934499"/>
        <a:ext cx="30433" cy="30433"/>
      </dsp:txXfrm>
    </dsp:sp>
    <dsp:sp modelId="{156C170B-4D1C-45B8-838C-1EED2D3711D3}">
      <dsp:nvSpPr>
        <dsp:cNvPr id="0" name=""/>
        <dsp:cNvSpPr/>
      </dsp:nvSpPr>
      <dsp:spPr>
        <a:xfrm rot="16200000">
          <a:off x="-715194" y="1067672"/>
          <a:ext cx="1733542" cy="303054"/>
        </a:xfrm>
        <a:prstGeom prst="roundRect">
          <a:avLst/>
        </a:prstGeom>
        <a:solidFill>
          <a:srgbClr val="A83A94"/>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tr-TR" sz="1700" kern="1200" dirty="0" err="1"/>
            <a:t>Disadvantages</a:t>
          </a:r>
          <a:endParaRPr lang="tr-TR" sz="1700" kern="1200" dirty="0"/>
        </a:p>
      </dsp:txBody>
      <dsp:txXfrm>
        <a:off x="-700400" y="1082466"/>
        <a:ext cx="1703954" cy="273466"/>
      </dsp:txXfrm>
    </dsp:sp>
    <dsp:sp modelId="{5E9E5F0A-CD22-4380-8EB1-8CADC0F46D15}">
      <dsp:nvSpPr>
        <dsp:cNvPr id="0" name=""/>
        <dsp:cNvSpPr/>
      </dsp:nvSpPr>
      <dsp:spPr>
        <a:xfrm>
          <a:off x="585953" y="464647"/>
          <a:ext cx="1414247" cy="431172"/>
        </a:xfrm>
        <a:prstGeom prst="roundRect">
          <a:avLst/>
        </a:prstGeom>
        <a:solidFill>
          <a:srgbClr val="0097C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tr-TR" sz="900" kern="1200"/>
            <a:t>Possibility of allergies</a:t>
          </a:r>
        </a:p>
      </dsp:txBody>
      <dsp:txXfrm>
        <a:off x="607001" y="485695"/>
        <a:ext cx="1372151" cy="389076"/>
      </dsp:txXfrm>
    </dsp:sp>
    <dsp:sp modelId="{E39BC787-F52E-4447-8852-F5765D47A5D1}">
      <dsp:nvSpPr>
        <dsp:cNvPr id="0" name=""/>
        <dsp:cNvSpPr/>
      </dsp:nvSpPr>
      <dsp:spPr>
        <a:xfrm>
          <a:off x="585953" y="1003613"/>
          <a:ext cx="1414247" cy="431172"/>
        </a:xfrm>
        <a:prstGeom prst="roundRect">
          <a:avLst/>
        </a:prstGeom>
        <a:solidFill>
          <a:srgbClr val="0097C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tr-TR" sz="900" kern="1200"/>
            <a:t>Possibility of irritation</a:t>
          </a:r>
        </a:p>
      </dsp:txBody>
      <dsp:txXfrm>
        <a:off x="607001" y="1024661"/>
        <a:ext cx="1372151" cy="389076"/>
      </dsp:txXfrm>
    </dsp:sp>
    <dsp:sp modelId="{D03D316E-DAB7-4DF9-85FF-DB533D655F6F}">
      <dsp:nvSpPr>
        <dsp:cNvPr id="0" name=""/>
        <dsp:cNvSpPr/>
      </dsp:nvSpPr>
      <dsp:spPr>
        <a:xfrm>
          <a:off x="585953" y="1542579"/>
          <a:ext cx="1414247" cy="431172"/>
        </a:xfrm>
        <a:prstGeom prst="roundRect">
          <a:avLst/>
        </a:prstGeom>
        <a:solidFill>
          <a:srgbClr val="0097C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tr-TR" sz="900" kern="1200" dirty="0"/>
            <a:t>They </a:t>
          </a:r>
          <a:r>
            <a:rPr lang="tr-TR" sz="900" kern="1200" dirty="0" err="1"/>
            <a:t>are</a:t>
          </a:r>
          <a:r>
            <a:rPr lang="tr-TR" sz="900" kern="1200" dirty="0"/>
            <a:t> </a:t>
          </a:r>
          <a:r>
            <a:rPr lang="tr-TR" sz="900" kern="1200" dirty="0" err="1"/>
            <a:t>too</a:t>
          </a:r>
          <a:r>
            <a:rPr lang="tr-TR" sz="900" kern="1200" dirty="0"/>
            <a:t> </a:t>
          </a:r>
          <a:r>
            <a:rPr lang="tr-TR" sz="900" kern="1200" dirty="0" err="1"/>
            <a:t>little</a:t>
          </a:r>
          <a:r>
            <a:rPr lang="tr-TR" sz="900" kern="1200" dirty="0"/>
            <a:t>, </a:t>
          </a:r>
          <a:r>
            <a:rPr lang="tr-TR" sz="900" kern="1200" dirty="0" err="1"/>
            <a:t>so</a:t>
          </a:r>
          <a:r>
            <a:rPr lang="tr-TR" sz="900" kern="1200" dirty="0"/>
            <a:t> </a:t>
          </a:r>
          <a:r>
            <a:rPr lang="tr-TR" sz="900" kern="1200" dirty="0" err="1"/>
            <a:t>if</a:t>
          </a:r>
          <a:r>
            <a:rPr lang="tr-TR" sz="900" kern="1200" dirty="0"/>
            <a:t> they break, </a:t>
          </a:r>
          <a:r>
            <a:rPr lang="tr-TR" sz="900" kern="1200" dirty="0" err="1"/>
            <a:t>the</a:t>
          </a:r>
          <a:r>
            <a:rPr lang="tr-TR" sz="900" kern="1200" dirty="0"/>
            <a:t> </a:t>
          </a:r>
          <a:r>
            <a:rPr lang="tr-TR" sz="900" kern="1200" dirty="0" err="1"/>
            <a:t>pieces</a:t>
          </a:r>
          <a:r>
            <a:rPr lang="tr-TR" sz="900" kern="1200" dirty="0"/>
            <a:t> </a:t>
          </a:r>
          <a:r>
            <a:rPr lang="tr-TR" sz="900" kern="1200" dirty="0" err="1"/>
            <a:t>will</a:t>
          </a:r>
          <a:r>
            <a:rPr lang="tr-TR" sz="900" kern="1200" dirty="0"/>
            <a:t> </a:t>
          </a:r>
          <a:r>
            <a:rPr lang="tr-TR" sz="900" kern="1200" dirty="0" err="1"/>
            <a:t>remain</a:t>
          </a:r>
          <a:r>
            <a:rPr lang="tr-TR" sz="900" kern="1200" dirty="0"/>
            <a:t> </a:t>
          </a:r>
          <a:r>
            <a:rPr lang="tr-TR" sz="900" kern="1200" dirty="0" err="1"/>
            <a:t>under</a:t>
          </a:r>
          <a:r>
            <a:rPr lang="tr-TR" sz="900" kern="1200" dirty="0"/>
            <a:t> </a:t>
          </a:r>
          <a:r>
            <a:rPr lang="tr-TR" sz="900" kern="1200" dirty="0" err="1"/>
            <a:t>the</a:t>
          </a:r>
          <a:r>
            <a:rPr lang="tr-TR" sz="900" kern="1200" dirty="0"/>
            <a:t> skin.</a:t>
          </a:r>
        </a:p>
      </dsp:txBody>
      <dsp:txXfrm>
        <a:off x="607001" y="1563627"/>
        <a:ext cx="1372151" cy="3890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6B216C-FC60-493C-82A0-E7F5472C6F75}">
      <dsp:nvSpPr>
        <dsp:cNvPr id="0" name=""/>
        <dsp:cNvSpPr/>
      </dsp:nvSpPr>
      <dsp:spPr>
        <a:xfrm>
          <a:off x="806981" y="1209675"/>
          <a:ext cx="301547" cy="861893"/>
        </a:xfrm>
        <a:custGeom>
          <a:avLst/>
          <a:gdLst/>
          <a:ahLst/>
          <a:cxnLst/>
          <a:rect l="0" t="0" r="0" b="0"/>
          <a:pathLst>
            <a:path>
              <a:moveTo>
                <a:pt x="0" y="0"/>
              </a:moveTo>
              <a:lnTo>
                <a:pt x="150773" y="0"/>
              </a:lnTo>
              <a:lnTo>
                <a:pt x="150773" y="861893"/>
              </a:lnTo>
              <a:lnTo>
                <a:pt x="301547" y="861893"/>
              </a:lnTo>
            </a:path>
          </a:pathLst>
        </a:custGeom>
        <a:noFill/>
        <a:ln w="6350" cap="flat" cmpd="sng" algn="ctr">
          <a:solidFill>
            <a:schemeClr val="dk1"/>
          </a:solidFill>
          <a:prstDash val="solid"/>
          <a:miter lim="800000"/>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tr-TR" sz="500" kern="1200"/>
        </a:p>
      </dsp:txBody>
      <dsp:txXfrm>
        <a:off x="934927" y="1617793"/>
        <a:ext cx="45656" cy="45656"/>
      </dsp:txXfrm>
    </dsp:sp>
    <dsp:sp modelId="{017E5DD1-431E-462B-9FEA-75621458EB85}">
      <dsp:nvSpPr>
        <dsp:cNvPr id="0" name=""/>
        <dsp:cNvSpPr/>
      </dsp:nvSpPr>
      <dsp:spPr>
        <a:xfrm>
          <a:off x="806981" y="1209675"/>
          <a:ext cx="301547" cy="287297"/>
        </a:xfrm>
        <a:custGeom>
          <a:avLst/>
          <a:gdLst/>
          <a:ahLst/>
          <a:cxnLst/>
          <a:rect l="0" t="0" r="0" b="0"/>
          <a:pathLst>
            <a:path>
              <a:moveTo>
                <a:pt x="0" y="0"/>
              </a:moveTo>
              <a:lnTo>
                <a:pt x="150773" y="0"/>
              </a:lnTo>
              <a:lnTo>
                <a:pt x="150773" y="287297"/>
              </a:lnTo>
              <a:lnTo>
                <a:pt x="301547" y="287297"/>
              </a:lnTo>
            </a:path>
          </a:pathLst>
        </a:custGeom>
        <a:noFill/>
        <a:ln w="6350" cap="flat" cmpd="sng" algn="ctr">
          <a:solidFill>
            <a:schemeClr val="dk1"/>
          </a:solidFill>
          <a:prstDash val="solid"/>
          <a:miter lim="800000"/>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tr-TR" sz="500" kern="1200"/>
        </a:p>
      </dsp:txBody>
      <dsp:txXfrm>
        <a:off x="947343" y="1342911"/>
        <a:ext cx="20824" cy="20824"/>
      </dsp:txXfrm>
    </dsp:sp>
    <dsp:sp modelId="{8309A9F6-3C21-44BC-A44D-88E4F2B2A938}">
      <dsp:nvSpPr>
        <dsp:cNvPr id="0" name=""/>
        <dsp:cNvSpPr/>
      </dsp:nvSpPr>
      <dsp:spPr>
        <a:xfrm>
          <a:off x="806981" y="922377"/>
          <a:ext cx="301547" cy="287297"/>
        </a:xfrm>
        <a:custGeom>
          <a:avLst/>
          <a:gdLst/>
          <a:ahLst/>
          <a:cxnLst/>
          <a:rect l="0" t="0" r="0" b="0"/>
          <a:pathLst>
            <a:path>
              <a:moveTo>
                <a:pt x="0" y="287297"/>
              </a:moveTo>
              <a:lnTo>
                <a:pt x="150773" y="287297"/>
              </a:lnTo>
              <a:lnTo>
                <a:pt x="150773" y="0"/>
              </a:lnTo>
              <a:lnTo>
                <a:pt x="301547" y="0"/>
              </a:lnTo>
            </a:path>
          </a:pathLst>
        </a:custGeom>
        <a:noFill/>
        <a:ln w="6350" cap="flat" cmpd="sng" algn="ctr">
          <a:solidFill>
            <a:schemeClr val="dk1"/>
          </a:solidFill>
          <a:prstDash val="solid"/>
          <a:miter lim="800000"/>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tr-TR" sz="500" kern="1200"/>
        </a:p>
      </dsp:txBody>
      <dsp:txXfrm>
        <a:off x="947343" y="1055613"/>
        <a:ext cx="20824" cy="20824"/>
      </dsp:txXfrm>
    </dsp:sp>
    <dsp:sp modelId="{550E0E3E-760D-4FD8-9688-7785E18D485E}">
      <dsp:nvSpPr>
        <dsp:cNvPr id="0" name=""/>
        <dsp:cNvSpPr/>
      </dsp:nvSpPr>
      <dsp:spPr>
        <a:xfrm>
          <a:off x="806981" y="347781"/>
          <a:ext cx="301547" cy="861893"/>
        </a:xfrm>
        <a:custGeom>
          <a:avLst/>
          <a:gdLst/>
          <a:ahLst/>
          <a:cxnLst/>
          <a:rect l="0" t="0" r="0" b="0"/>
          <a:pathLst>
            <a:path>
              <a:moveTo>
                <a:pt x="0" y="861893"/>
              </a:moveTo>
              <a:lnTo>
                <a:pt x="150773" y="861893"/>
              </a:lnTo>
              <a:lnTo>
                <a:pt x="150773" y="0"/>
              </a:lnTo>
              <a:lnTo>
                <a:pt x="301547" y="0"/>
              </a:lnTo>
            </a:path>
          </a:pathLst>
        </a:custGeom>
        <a:noFill/>
        <a:ln w="6350" cap="flat" cmpd="sng" algn="ctr">
          <a:solidFill>
            <a:schemeClr val="dk1"/>
          </a:solidFill>
          <a:prstDash val="solid"/>
          <a:miter lim="800000"/>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tr-TR" sz="500" kern="1200"/>
        </a:p>
      </dsp:txBody>
      <dsp:txXfrm>
        <a:off x="934927" y="755900"/>
        <a:ext cx="45656" cy="45656"/>
      </dsp:txXfrm>
    </dsp:sp>
    <dsp:sp modelId="{1B8DCB2D-0D92-4999-B3D0-DA8ED19D04F2}">
      <dsp:nvSpPr>
        <dsp:cNvPr id="0" name=""/>
        <dsp:cNvSpPr/>
      </dsp:nvSpPr>
      <dsp:spPr>
        <a:xfrm rot="16200000">
          <a:off x="-251901" y="1088724"/>
          <a:ext cx="1875867" cy="241900"/>
        </a:xfrm>
        <a:prstGeom prst="roundRect">
          <a:avLst/>
        </a:prstGeom>
        <a:solidFill>
          <a:srgbClr val="A83A94"/>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tr-TR" sz="1400" kern="1200" dirty="0"/>
            <a:t>Applications</a:t>
          </a:r>
        </a:p>
      </dsp:txBody>
      <dsp:txXfrm>
        <a:off x="-240092" y="1100533"/>
        <a:ext cx="1852249" cy="218282"/>
      </dsp:txXfrm>
    </dsp:sp>
    <dsp:sp modelId="{F313BF71-C935-475D-8978-C069A1C7AE06}">
      <dsp:nvSpPr>
        <dsp:cNvPr id="0" name=""/>
        <dsp:cNvSpPr/>
      </dsp:nvSpPr>
      <dsp:spPr>
        <a:xfrm>
          <a:off x="1108529" y="117943"/>
          <a:ext cx="1507738" cy="459676"/>
        </a:xfrm>
        <a:prstGeom prst="roundRect">
          <a:avLst/>
        </a:prstGeom>
        <a:solidFill>
          <a:srgbClr val="0097C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tr-TR" sz="1200" kern="1200"/>
            <a:t>Immunobiological administration</a:t>
          </a:r>
        </a:p>
      </dsp:txBody>
      <dsp:txXfrm>
        <a:off x="1130969" y="140383"/>
        <a:ext cx="1462858" cy="414796"/>
      </dsp:txXfrm>
    </dsp:sp>
    <dsp:sp modelId="{1C0AFCDA-B19B-44FD-81CE-591F461358A4}">
      <dsp:nvSpPr>
        <dsp:cNvPr id="0" name=""/>
        <dsp:cNvSpPr/>
      </dsp:nvSpPr>
      <dsp:spPr>
        <a:xfrm>
          <a:off x="1108529" y="692538"/>
          <a:ext cx="1507738" cy="459676"/>
        </a:xfrm>
        <a:prstGeom prst="roundRect">
          <a:avLst/>
        </a:prstGeom>
        <a:solidFill>
          <a:srgbClr val="0097C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tr-TR" sz="1200" kern="1200"/>
            <a:t>Disease diagnosis</a:t>
          </a:r>
        </a:p>
      </dsp:txBody>
      <dsp:txXfrm>
        <a:off x="1130969" y="714978"/>
        <a:ext cx="1462858" cy="414796"/>
      </dsp:txXfrm>
    </dsp:sp>
    <dsp:sp modelId="{873B3FF0-AD7C-4484-9289-791D37B8C7E9}">
      <dsp:nvSpPr>
        <dsp:cNvPr id="0" name=""/>
        <dsp:cNvSpPr/>
      </dsp:nvSpPr>
      <dsp:spPr>
        <a:xfrm>
          <a:off x="1108529" y="1267134"/>
          <a:ext cx="1507738" cy="459676"/>
        </a:xfrm>
        <a:prstGeom prst="roundRect">
          <a:avLst/>
        </a:prstGeom>
        <a:solidFill>
          <a:srgbClr val="0097C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tr-TR" sz="1200" kern="1200"/>
            <a:t>Disease treatment</a:t>
          </a:r>
        </a:p>
      </dsp:txBody>
      <dsp:txXfrm>
        <a:off x="1130969" y="1289574"/>
        <a:ext cx="1462858" cy="414796"/>
      </dsp:txXfrm>
    </dsp:sp>
    <dsp:sp modelId="{A30D585A-98E0-48E4-87B4-A549AE5FD677}">
      <dsp:nvSpPr>
        <dsp:cNvPr id="0" name=""/>
        <dsp:cNvSpPr/>
      </dsp:nvSpPr>
      <dsp:spPr>
        <a:xfrm>
          <a:off x="1108529" y="1841730"/>
          <a:ext cx="1507738" cy="459676"/>
        </a:xfrm>
        <a:prstGeom prst="roundRect">
          <a:avLst/>
        </a:prstGeom>
        <a:solidFill>
          <a:srgbClr val="0097C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tr-TR" sz="1200" kern="1200"/>
            <a:t>Cosmetic application</a:t>
          </a:r>
        </a:p>
      </dsp:txBody>
      <dsp:txXfrm>
        <a:off x="1130969" y="1864170"/>
        <a:ext cx="1462858" cy="4147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397429-3EBE-432A-B741-132EA370A0AE}">
      <dsp:nvSpPr>
        <dsp:cNvPr id="0" name=""/>
        <dsp:cNvSpPr/>
      </dsp:nvSpPr>
      <dsp:spPr>
        <a:xfrm>
          <a:off x="2375277" y="1092806"/>
          <a:ext cx="1751226" cy="657554"/>
        </a:xfrm>
        <a:prstGeom prst="ellipse">
          <a:avLst/>
        </a:prstGeom>
        <a:solidFill>
          <a:srgbClr val="A83A94"/>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tr-TR" sz="1500" kern="1200" dirty="0">
              <a:solidFill>
                <a:sysClr val="window" lastClr="FFFFFF"/>
              </a:solidFill>
              <a:latin typeface="Calibri" panose="020F0502020204030204"/>
              <a:ea typeface="+mn-ea"/>
              <a:cs typeface="+mn-cs"/>
            </a:rPr>
            <a:t>APPLICATIONS</a:t>
          </a:r>
        </a:p>
      </dsp:txBody>
      <dsp:txXfrm>
        <a:off x="2631738" y="1189103"/>
        <a:ext cx="1238304" cy="464960"/>
      </dsp:txXfrm>
    </dsp:sp>
    <dsp:sp modelId="{28662A65-E93F-4683-8858-D00DB31AEAC5}">
      <dsp:nvSpPr>
        <dsp:cNvPr id="0" name=""/>
        <dsp:cNvSpPr/>
      </dsp:nvSpPr>
      <dsp:spPr>
        <a:xfrm rot="16095262">
          <a:off x="3109810" y="815854"/>
          <a:ext cx="248424" cy="104495"/>
        </a:xfrm>
        <a:prstGeom prst="rightArrow">
          <a:avLst>
            <a:gd name="adj1" fmla="val 60000"/>
            <a:gd name="adj2" fmla="val 50000"/>
          </a:avLst>
        </a:prstGeom>
        <a:solidFill>
          <a:srgbClr val="7030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tr-TR" sz="500" kern="1200">
            <a:solidFill>
              <a:sysClr val="window" lastClr="FFFFFF"/>
            </a:solidFill>
            <a:latin typeface="Calibri" panose="020F0502020204030204"/>
            <a:ea typeface="+mn-ea"/>
            <a:cs typeface="+mn-cs"/>
          </a:endParaRPr>
        </a:p>
      </dsp:txBody>
      <dsp:txXfrm rot="10800000">
        <a:off x="3125961" y="852420"/>
        <a:ext cx="217076" cy="62697"/>
      </dsp:txXfrm>
    </dsp:sp>
    <dsp:sp modelId="{ED3BC37A-7EE9-4643-89AA-41DF7838E7E9}">
      <dsp:nvSpPr>
        <dsp:cNvPr id="0" name=""/>
        <dsp:cNvSpPr/>
      </dsp:nvSpPr>
      <dsp:spPr>
        <a:xfrm>
          <a:off x="2284043" y="196523"/>
          <a:ext cx="1872219" cy="432957"/>
        </a:xfrm>
        <a:prstGeom prst="roundRect">
          <a:avLst/>
        </a:prstGeom>
        <a:solidFill>
          <a:srgbClr val="0097C0"/>
        </a:solid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tr-TR" sz="1500" kern="1200">
              <a:solidFill>
                <a:sysClr val="window" lastClr="FFFFFF"/>
              </a:solidFill>
              <a:latin typeface="Calibri" panose="020F0502020204030204"/>
              <a:ea typeface="+mn-ea"/>
              <a:cs typeface="+mn-cs"/>
            </a:rPr>
            <a:t>Bio-macromolecule delivery </a:t>
          </a:r>
        </a:p>
      </dsp:txBody>
      <dsp:txXfrm>
        <a:off x="2305178" y="217658"/>
        <a:ext cx="1829949" cy="390687"/>
      </dsp:txXfrm>
    </dsp:sp>
    <dsp:sp modelId="{4490345F-A960-4FA1-B4D8-B530F248A314}">
      <dsp:nvSpPr>
        <dsp:cNvPr id="0" name=""/>
        <dsp:cNvSpPr/>
      </dsp:nvSpPr>
      <dsp:spPr>
        <a:xfrm rot="20628427">
          <a:off x="4064418" y="1085541"/>
          <a:ext cx="327504" cy="104495"/>
        </a:xfrm>
        <a:prstGeom prst="rightArrow">
          <a:avLst>
            <a:gd name="adj1" fmla="val 60000"/>
            <a:gd name="adj2" fmla="val 50000"/>
          </a:avLst>
        </a:prstGeom>
        <a:solidFill>
          <a:srgbClr val="7030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tr-TR" sz="500" kern="1200">
            <a:solidFill>
              <a:sysClr val="window" lastClr="FFFFFF"/>
            </a:solidFill>
            <a:latin typeface="Calibri" panose="020F0502020204030204"/>
            <a:ea typeface="+mn-ea"/>
            <a:cs typeface="+mn-cs"/>
          </a:endParaRPr>
        </a:p>
      </dsp:txBody>
      <dsp:txXfrm>
        <a:off x="4065040" y="1110811"/>
        <a:ext cx="296156" cy="62697"/>
      </dsp:txXfrm>
    </dsp:sp>
    <dsp:sp modelId="{00407D44-C0FF-48D3-8753-C422C3C11105}">
      <dsp:nvSpPr>
        <dsp:cNvPr id="0" name=""/>
        <dsp:cNvSpPr/>
      </dsp:nvSpPr>
      <dsp:spPr>
        <a:xfrm>
          <a:off x="4376215" y="671047"/>
          <a:ext cx="1327726" cy="461940"/>
        </a:xfrm>
        <a:prstGeom prst="roundRect">
          <a:avLst/>
        </a:prstGeom>
        <a:solidFill>
          <a:srgbClr val="0097C0"/>
        </a:solid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tr-TR" sz="1500" kern="1200" dirty="0" err="1">
              <a:solidFill>
                <a:sysClr val="window" lastClr="FFFFFF"/>
              </a:solidFill>
              <a:latin typeface="Calibri" panose="020F0502020204030204"/>
              <a:ea typeface="+mn-ea"/>
              <a:cs typeface="+mn-cs"/>
            </a:rPr>
            <a:t>Diagnostic</a:t>
          </a:r>
          <a:r>
            <a:rPr lang="tr-TR" sz="1500" kern="1200" dirty="0">
              <a:solidFill>
                <a:sysClr val="window" lastClr="FFFFFF"/>
              </a:solidFill>
              <a:latin typeface="Calibri" panose="020F0502020204030204"/>
              <a:ea typeface="+mn-ea"/>
              <a:cs typeface="+mn-cs"/>
            </a:rPr>
            <a:t> </a:t>
          </a:r>
          <a:r>
            <a:rPr lang="tr-TR" sz="1500" kern="1200" dirty="0" err="1">
              <a:solidFill>
                <a:sysClr val="window" lastClr="FFFFFF"/>
              </a:solidFill>
              <a:latin typeface="Calibri" panose="020F0502020204030204"/>
              <a:ea typeface="+mn-ea"/>
              <a:cs typeface="+mn-cs"/>
            </a:rPr>
            <a:t>tools</a:t>
          </a:r>
          <a:endParaRPr lang="tr-TR" sz="1500" kern="1200" dirty="0">
            <a:solidFill>
              <a:sysClr val="window" lastClr="FFFFFF"/>
            </a:solidFill>
            <a:latin typeface="Calibri" panose="020F0502020204030204"/>
            <a:ea typeface="+mn-ea"/>
            <a:cs typeface="+mn-cs"/>
          </a:endParaRPr>
        </a:p>
      </dsp:txBody>
      <dsp:txXfrm>
        <a:off x="4398765" y="693597"/>
        <a:ext cx="1282626" cy="416840"/>
      </dsp:txXfrm>
    </dsp:sp>
    <dsp:sp modelId="{D1760A0F-D643-48EF-BA93-0E897119C3D0}">
      <dsp:nvSpPr>
        <dsp:cNvPr id="0" name=""/>
        <dsp:cNvSpPr/>
      </dsp:nvSpPr>
      <dsp:spPr>
        <a:xfrm rot="938823">
          <a:off x="4080454" y="1649833"/>
          <a:ext cx="343784" cy="104495"/>
        </a:xfrm>
        <a:prstGeom prst="rightArrow">
          <a:avLst>
            <a:gd name="adj1" fmla="val 60000"/>
            <a:gd name="adj2" fmla="val 50000"/>
          </a:avLst>
        </a:prstGeom>
        <a:solidFill>
          <a:srgbClr val="7030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tr-TR" sz="500" kern="1200">
            <a:solidFill>
              <a:sysClr val="window" lastClr="FFFFFF"/>
            </a:solidFill>
            <a:latin typeface="Calibri" panose="020F0502020204030204"/>
            <a:ea typeface="+mn-ea"/>
            <a:cs typeface="+mn-cs"/>
          </a:endParaRPr>
        </a:p>
      </dsp:txBody>
      <dsp:txXfrm>
        <a:off x="4081035" y="1666505"/>
        <a:ext cx="312436" cy="62697"/>
      </dsp:txXfrm>
    </dsp:sp>
    <dsp:sp modelId="{7F1060A9-F31C-42D8-947A-F06F3716E869}">
      <dsp:nvSpPr>
        <dsp:cNvPr id="0" name=""/>
        <dsp:cNvSpPr/>
      </dsp:nvSpPr>
      <dsp:spPr>
        <a:xfrm>
          <a:off x="4449998" y="1705863"/>
          <a:ext cx="1178079" cy="433125"/>
        </a:xfrm>
        <a:prstGeom prst="roundRect">
          <a:avLst/>
        </a:prstGeom>
        <a:solidFill>
          <a:srgbClr val="0097C0"/>
        </a:solid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tr-TR" sz="1500" kern="1200" dirty="0" err="1">
              <a:solidFill>
                <a:sysClr val="window" lastClr="FFFFFF"/>
              </a:solidFill>
              <a:latin typeface="Calibri" panose="020F0502020204030204"/>
              <a:ea typeface="+mn-ea"/>
              <a:cs typeface="+mn-cs"/>
            </a:rPr>
            <a:t>Ocular</a:t>
          </a:r>
          <a:r>
            <a:rPr lang="tr-TR" sz="1500" kern="1200" dirty="0">
              <a:solidFill>
                <a:sysClr val="window" lastClr="FFFFFF"/>
              </a:solidFill>
              <a:latin typeface="Calibri" panose="020F0502020204030204"/>
              <a:ea typeface="+mn-ea"/>
              <a:cs typeface="+mn-cs"/>
            </a:rPr>
            <a:t> </a:t>
          </a:r>
          <a:r>
            <a:rPr lang="tr-TR" sz="1500" kern="1200" dirty="0" err="1">
              <a:solidFill>
                <a:sysClr val="window" lastClr="FFFFFF"/>
              </a:solidFill>
              <a:latin typeface="Calibri" panose="020F0502020204030204"/>
              <a:ea typeface="+mn-ea"/>
              <a:cs typeface="+mn-cs"/>
            </a:rPr>
            <a:t>drug</a:t>
          </a:r>
          <a:r>
            <a:rPr lang="tr-TR" sz="1500" kern="1200" dirty="0">
              <a:solidFill>
                <a:sysClr val="window" lastClr="FFFFFF"/>
              </a:solidFill>
              <a:latin typeface="Calibri" panose="020F0502020204030204"/>
              <a:ea typeface="+mn-ea"/>
              <a:cs typeface="+mn-cs"/>
            </a:rPr>
            <a:t> </a:t>
          </a:r>
          <a:r>
            <a:rPr lang="tr-TR" sz="1500" kern="1200" dirty="0" err="1">
              <a:solidFill>
                <a:sysClr val="window" lastClr="FFFFFF"/>
              </a:solidFill>
              <a:latin typeface="Calibri" panose="020F0502020204030204"/>
              <a:ea typeface="+mn-ea"/>
              <a:cs typeface="+mn-cs"/>
            </a:rPr>
            <a:t>delivery</a:t>
          </a:r>
          <a:endParaRPr lang="tr-TR" sz="1500" kern="1200" dirty="0">
            <a:solidFill>
              <a:sysClr val="window" lastClr="FFFFFF"/>
            </a:solidFill>
            <a:latin typeface="Calibri" panose="020F0502020204030204"/>
            <a:ea typeface="+mn-ea"/>
            <a:cs typeface="+mn-cs"/>
          </a:endParaRPr>
        </a:p>
      </dsp:txBody>
      <dsp:txXfrm>
        <a:off x="4471141" y="1727006"/>
        <a:ext cx="1135793" cy="390839"/>
      </dsp:txXfrm>
    </dsp:sp>
    <dsp:sp modelId="{28068EB2-4204-485A-9F13-E802A0AE296C}">
      <dsp:nvSpPr>
        <dsp:cNvPr id="0" name=""/>
        <dsp:cNvSpPr/>
      </dsp:nvSpPr>
      <dsp:spPr>
        <a:xfrm rot="5415862">
          <a:off x="3129452" y="1913374"/>
          <a:ext cx="237855" cy="104495"/>
        </a:xfrm>
        <a:prstGeom prst="rightArrow">
          <a:avLst>
            <a:gd name="adj1" fmla="val 60000"/>
            <a:gd name="adj2" fmla="val 50000"/>
          </a:avLst>
        </a:prstGeom>
        <a:solidFill>
          <a:srgbClr val="7030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tr-TR" sz="500" kern="1200">
            <a:solidFill>
              <a:sysClr val="window" lastClr="FFFFFF"/>
            </a:solidFill>
            <a:latin typeface="Calibri" panose="020F0502020204030204"/>
            <a:ea typeface="+mn-ea"/>
            <a:cs typeface="+mn-cs"/>
          </a:endParaRPr>
        </a:p>
      </dsp:txBody>
      <dsp:txXfrm rot="10800000">
        <a:off x="3145198" y="1918599"/>
        <a:ext cx="206507" cy="62697"/>
      </dsp:txXfrm>
    </dsp:sp>
    <dsp:sp modelId="{D9FB5209-3789-432E-8089-A6F5790C3F84}">
      <dsp:nvSpPr>
        <dsp:cNvPr id="0" name=""/>
        <dsp:cNvSpPr/>
      </dsp:nvSpPr>
      <dsp:spPr>
        <a:xfrm>
          <a:off x="2590614" y="2194199"/>
          <a:ext cx="1311338" cy="451674"/>
        </a:xfrm>
        <a:prstGeom prst="roundRect">
          <a:avLst/>
        </a:prstGeom>
        <a:solidFill>
          <a:srgbClr val="0097C0"/>
        </a:solid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tr-TR" sz="1500" kern="1200" dirty="0">
              <a:solidFill>
                <a:sysClr val="window" lastClr="FFFFFF"/>
              </a:solidFill>
              <a:latin typeface="Calibri" panose="020F0502020204030204"/>
              <a:ea typeface="+mn-ea"/>
              <a:cs typeface="+mn-cs"/>
            </a:rPr>
            <a:t>Combination </a:t>
          </a:r>
          <a:r>
            <a:rPr lang="tr-TR" sz="1500" kern="1200" dirty="0" err="1">
              <a:solidFill>
                <a:sysClr val="window" lastClr="FFFFFF"/>
              </a:solidFill>
              <a:latin typeface="Calibri" panose="020F0502020204030204"/>
              <a:ea typeface="+mn-ea"/>
              <a:cs typeface="+mn-cs"/>
            </a:rPr>
            <a:t>therapy</a:t>
          </a:r>
          <a:endParaRPr lang="tr-TR" sz="1500" kern="1200" dirty="0">
            <a:solidFill>
              <a:sysClr val="window" lastClr="FFFFFF"/>
            </a:solidFill>
            <a:latin typeface="Calibri" panose="020F0502020204030204"/>
            <a:ea typeface="+mn-ea"/>
            <a:cs typeface="+mn-cs"/>
          </a:endParaRPr>
        </a:p>
      </dsp:txBody>
      <dsp:txXfrm>
        <a:off x="2612663" y="2216248"/>
        <a:ext cx="1267240" cy="407576"/>
      </dsp:txXfrm>
    </dsp:sp>
    <dsp:sp modelId="{C45375A8-629F-40F5-A0FF-8FBDA2748C9B}">
      <dsp:nvSpPr>
        <dsp:cNvPr id="0" name=""/>
        <dsp:cNvSpPr/>
      </dsp:nvSpPr>
      <dsp:spPr>
        <a:xfrm rot="9835198">
          <a:off x="2295833" y="1639479"/>
          <a:ext cx="266557" cy="104495"/>
        </a:xfrm>
        <a:prstGeom prst="rightArrow">
          <a:avLst>
            <a:gd name="adj1" fmla="val 60000"/>
            <a:gd name="adj2" fmla="val 50000"/>
          </a:avLst>
        </a:prstGeom>
        <a:solidFill>
          <a:srgbClr val="7030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tr-TR" sz="500" kern="1200">
            <a:solidFill>
              <a:sysClr val="window" lastClr="FFFFFF"/>
            </a:solidFill>
            <a:latin typeface="Calibri" panose="020F0502020204030204"/>
            <a:ea typeface="+mn-ea"/>
            <a:cs typeface="+mn-cs"/>
          </a:endParaRPr>
        </a:p>
      </dsp:txBody>
      <dsp:txXfrm rot="10800000">
        <a:off x="2326568" y="1656037"/>
        <a:ext cx="235209" cy="62697"/>
      </dsp:txXfrm>
    </dsp:sp>
    <dsp:sp modelId="{B80557C0-5847-49FF-A7B2-3C24F30C342E}">
      <dsp:nvSpPr>
        <dsp:cNvPr id="0" name=""/>
        <dsp:cNvSpPr/>
      </dsp:nvSpPr>
      <dsp:spPr>
        <a:xfrm>
          <a:off x="713099" y="1592970"/>
          <a:ext cx="1473190" cy="695643"/>
        </a:xfrm>
        <a:prstGeom prst="roundRect">
          <a:avLst/>
        </a:prstGeom>
        <a:solidFill>
          <a:srgbClr val="0097C0"/>
        </a:solid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tr-TR" sz="1500" kern="1200" dirty="0" err="1">
              <a:solidFill>
                <a:sysClr val="window" lastClr="FFFFFF"/>
              </a:solidFill>
              <a:latin typeface="Calibri" panose="020F0502020204030204"/>
              <a:ea typeface="+mn-ea"/>
              <a:cs typeface="+mn-cs"/>
            </a:rPr>
            <a:t>Vaccine</a:t>
          </a:r>
          <a:r>
            <a:rPr lang="tr-TR" sz="1500" kern="1200" dirty="0">
              <a:solidFill>
                <a:sysClr val="window" lastClr="FFFFFF"/>
              </a:solidFill>
              <a:latin typeface="Calibri" panose="020F0502020204030204"/>
              <a:ea typeface="+mn-ea"/>
              <a:cs typeface="+mn-cs"/>
            </a:rPr>
            <a:t> &amp; Gene </a:t>
          </a:r>
          <a:r>
            <a:rPr lang="tr-TR" sz="1500" kern="1200" dirty="0" err="1">
              <a:solidFill>
                <a:sysClr val="window" lastClr="FFFFFF"/>
              </a:solidFill>
              <a:latin typeface="Calibri" panose="020F0502020204030204"/>
              <a:ea typeface="+mn-ea"/>
              <a:cs typeface="+mn-cs"/>
            </a:rPr>
            <a:t>delivery</a:t>
          </a:r>
          <a:endParaRPr lang="tr-TR" sz="1500" kern="1200" dirty="0">
            <a:solidFill>
              <a:sysClr val="window" lastClr="FFFFFF"/>
            </a:solidFill>
            <a:latin typeface="Calibri" panose="020F0502020204030204"/>
            <a:ea typeface="+mn-ea"/>
            <a:cs typeface="+mn-cs"/>
          </a:endParaRPr>
        </a:p>
      </dsp:txBody>
      <dsp:txXfrm>
        <a:off x="747057" y="1626928"/>
        <a:ext cx="1405274" cy="627727"/>
      </dsp:txXfrm>
    </dsp:sp>
    <dsp:sp modelId="{189A1418-E2CA-4992-AA2F-F5B3A41155D6}">
      <dsp:nvSpPr>
        <dsp:cNvPr id="0" name=""/>
        <dsp:cNvSpPr/>
      </dsp:nvSpPr>
      <dsp:spPr>
        <a:xfrm rot="12074577">
          <a:off x="2281243" y="1044671"/>
          <a:ext cx="268937" cy="104495"/>
        </a:xfrm>
        <a:prstGeom prst="rightArrow">
          <a:avLst>
            <a:gd name="adj1" fmla="val 60000"/>
            <a:gd name="adj2" fmla="val 50000"/>
          </a:avLst>
        </a:prstGeom>
        <a:solidFill>
          <a:srgbClr val="7030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tr-TR" sz="500" kern="1200">
            <a:solidFill>
              <a:sysClr val="window" lastClr="FFFFFF"/>
            </a:solidFill>
            <a:latin typeface="Calibri" panose="020F0502020204030204"/>
            <a:ea typeface="+mn-ea"/>
            <a:cs typeface="+mn-cs"/>
          </a:endParaRPr>
        </a:p>
      </dsp:txBody>
      <dsp:txXfrm rot="10800000">
        <a:off x="2311526" y="1071249"/>
        <a:ext cx="237589" cy="62697"/>
      </dsp:txXfrm>
    </dsp:sp>
    <dsp:sp modelId="{71BE7EC0-6E60-4133-B3BD-11F9EE0DE1EF}">
      <dsp:nvSpPr>
        <dsp:cNvPr id="0" name=""/>
        <dsp:cNvSpPr/>
      </dsp:nvSpPr>
      <dsp:spPr>
        <a:xfrm>
          <a:off x="1273667" y="560968"/>
          <a:ext cx="985610" cy="567132"/>
        </a:xfrm>
        <a:prstGeom prst="roundRect">
          <a:avLst/>
        </a:prstGeom>
        <a:solidFill>
          <a:srgbClr val="0097C0"/>
        </a:solid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tr-TR" sz="1500" kern="1200" dirty="0" err="1">
              <a:solidFill>
                <a:sysClr val="window" lastClr="FFFFFF"/>
              </a:solidFill>
              <a:latin typeface="Calibri" panose="020F0502020204030204"/>
              <a:ea typeface="+mn-ea"/>
              <a:cs typeface="+mn-cs"/>
            </a:rPr>
            <a:t>Drug</a:t>
          </a:r>
          <a:r>
            <a:rPr lang="tr-TR" sz="1500" kern="1200" dirty="0">
              <a:solidFill>
                <a:sysClr val="window" lastClr="FFFFFF"/>
              </a:solidFill>
              <a:latin typeface="Calibri" panose="020F0502020204030204"/>
              <a:ea typeface="+mn-ea"/>
              <a:cs typeface="+mn-cs"/>
            </a:rPr>
            <a:t> </a:t>
          </a:r>
          <a:r>
            <a:rPr lang="tr-TR" sz="1500" kern="1200" dirty="0" err="1">
              <a:solidFill>
                <a:sysClr val="window" lastClr="FFFFFF"/>
              </a:solidFill>
              <a:latin typeface="Calibri" panose="020F0502020204030204"/>
              <a:ea typeface="+mn-ea"/>
              <a:cs typeface="+mn-cs"/>
            </a:rPr>
            <a:t>delivery</a:t>
          </a:r>
          <a:endParaRPr lang="tr-TR" sz="1500" kern="1200" dirty="0">
            <a:solidFill>
              <a:sysClr val="window" lastClr="FFFFFF"/>
            </a:solidFill>
            <a:latin typeface="Calibri" panose="020F0502020204030204"/>
            <a:ea typeface="+mn-ea"/>
            <a:cs typeface="+mn-cs"/>
          </a:endParaRPr>
        </a:p>
      </dsp:txBody>
      <dsp:txXfrm>
        <a:off x="1301352" y="588653"/>
        <a:ext cx="930240" cy="51176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7827BA18-72C4-A7C1-AD62-A1160062F5BC}"/>
              </a:ext>
            </a:extLst>
          </p:cNvPr>
          <p:cNvSpPr>
            <a:spLocks noGrp="1"/>
          </p:cNvSpPr>
          <p:nvPr>
            <p:ph type="ctrTitle"/>
          </p:nvPr>
        </p:nvSpPr>
        <p:spPr>
          <a:xfrm>
            <a:off x="3149997" y="5891626"/>
            <a:ext cx="18899981" cy="12533242"/>
          </a:xfrm>
        </p:spPr>
        <p:txBody>
          <a:bodyPr anchor="b"/>
          <a:lstStyle>
            <a:lvl1pPr algn="ctr">
              <a:defRPr sz="12401"/>
            </a:lvl1pPr>
          </a:lstStyle>
          <a:p>
            <a:r>
              <a:rPr lang="tr-TR"/>
              <a:t>Asıl başlık stilini düzenlemek için tıklayın</a:t>
            </a:r>
          </a:p>
        </p:txBody>
      </p:sp>
      <p:sp>
        <p:nvSpPr>
          <p:cNvPr id="3" name="Alt Başlık 2">
            <a:extLst>
              <a:ext uri="{FF2B5EF4-FFF2-40B4-BE49-F238E27FC236}">
                <a16:creationId xmlns:a16="http://schemas.microsoft.com/office/drawing/2014/main" id="{080E13FE-0CE5-0771-F68E-F2F23D44CEC8}"/>
              </a:ext>
            </a:extLst>
          </p:cNvPr>
          <p:cNvSpPr>
            <a:spLocks noGrp="1"/>
          </p:cNvSpPr>
          <p:nvPr>
            <p:ph type="subTitle" idx="1"/>
          </p:nvPr>
        </p:nvSpPr>
        <p:spPr>
          <a:xfrm>
            <a:off x="3149997" y="18908198"/>
            <a:ext cx="18899981" cy="8691601"/>
          </a:xfrm>
        </p:spPr>
        <p:txBody>
          <a:bodyPr/>
          <a:lstStyle>
            <a:lvl1pPr marL="0" indent="0" algn="ctr">
              <a:buNone/>
              <a:defRPr sz="4961"/>
            </a:lvl1pPr>
            <a:lvl2pPr marL="944987" indent="0" algn="ctr">
              <a:buNone/>
              <a:defRPr sz="4134"/>
            </a:lvl2pPr>
            <a:lvl3pPr marL="1889973" indent="0" algn="ctr">
              <a:buNone/>
              <a:defRPr sz="3720"/>
            </a:lvl3pPr>
            <a:lvl4pPr marL="2834960" indent="0" algn="ctr">
              <a:buNone/>
              <a:defRPr sz="3307"/>
            </a:lvl4pPr>
            <a:lvl5pPr marL="3779947" indent="0" algn="ctr">
              <a:buNone/>
              <a:defRPr sz="3307"/>
            </a:lvl5pPr>
            <a:lvl6pPr marL="4724933" indent="0" algn="ctr">
              <a:buNone/>
              <a:defRPr sz="3307"/>
            </a:lvl6pPr>
            <a:lvl7pPr marL="5669920" indent="0" algn="ctr">
              <a:buNone/>
              <a:defRPr sz="3307"/>
            </a:lvl7pPr>
            <a:lvl8pPr marL="6614907" indent="0" algn="ctr">
              <a:buNone/>
              <a:defRPr sz="3307"/>
            </a:lvl8pPr>
            <a:lvl9pPr marL="7559893" indent="0" algn="ctr">
              <a:buNone/>
              <a:defRPr sz="3307"/>
            </a:lvl9pPr>
          </a:lstStyle>
          <a:p>
            <a:r>
              <a:rPr lang="tr-TR"/>
              <a:t>Asıl alt başlık stilini düzenlemek için tıklayın</a:t>
            </a:r>
          </a:p>
        </p:txBody>
      </p:sp>
      <p:sp>
        <p:nvSpPr>
          <p:cNvPr id="4" name="Veri Yer Tutucusu 3">
            <a:extLst>
              <a:ext uri="{FF2B5EF4-FFF2-40B4-BE49-F238E27FC236}">
                <a16:creationId xmlns:a16="http://schemas.microsoft.com/office/drawing/2014/main" id="{9D0D0678-6C4B-28D9-6BF8-C069DFC1715D}"/>
              </a:ext>
            </a:extLst>
          </p:cNvPr>
          <p:cNvSpPr>
            <a:spLocks noGrp="1"/>
          </p:cNvSpPr>
          <p:nvPr>
            <p:ph type="dt" sz="half" idx="10"/>
          </p:nvPr>
        </p:nvSpPr>
        <p:spPr/>
        <p:txBody>
          <a:bodyPr/>
          <a:lstStyle/>
          <a:p>
            <a:fld id="{0CAFE4AF-7BCC-48DC-A981-6DB927427466}" type="datetimeFigureOut">
              <a:rPr lang="tr-TR" smtClean="0"/>
              <a:t>19.09.2022</a:t>
            </a:fld>
            <a:endParaRPr lang="tr-TR"/>
          </a:p>
        </p:txBody>
      </p:sp>
      <p:sp>
        <p:nvSpPr>
          <p:cNvPr id="5" name="Alt Bilgi Yer Tutucusu 4">
            <a:extLst>
              <a:ext uri="{FF2B5EF4-FFF2-40B4-BE49-F238E27FC236}">
                <a16:creationId xmlns:a16="http://schemas.microsoft.com/office/drawing/2014/main" id="{FD450F61-9882-48CA-8389-FD0ABEC09373}"/>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360A8D1A-9089-2D56-F044-8E1D80AD1425}"/>
              </a:ext>
            </a:extLst>
          </p:cNvPr>
          <p:cNvSpPr>
            <a:spLocks noGrp="1"/>
          </p:cNvSpPr>
          <p:nvPr>
            <p:ph type="sldNum" sz="quarter" idx="12"/>
          </p:nvPr>
        </p:nvSpPr>
        <p:spPr/>
        <p:txBody>
          <a:bodyPr/>
          <a:lstStyle/>
          <a:p>
            <a:fld id="{34295D4E-FEBC-4440-B338-CCFF20E4F4DC}" type="slidenum">
              <a:rPr lang="tr-TR" smtClean="0"/>
              <a:t>‹#›</a:t>
            </a:fld>
            <a:endParaRPr lang="tr-TR"/>
          </a:p>
        </p:txBody>
      </p:sp>
    </p:spTree>
    <p:extLst>
      <p:ext uri="{BB962C8B-B14F-4D97-AF65-F5344CB8AC3E}">
        <p14:creationId xmlns:p14="http://schemas.microsoft.com/office/powerpoint/2010/main" val="2198446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D8F6882E-BCF1-7F74-A9F3-EA8EAD001E22}"/>
              </a:ext>
            </a:extLst>
          </p:cNvPr>
          <p:cNvSpPr>
            <a:spLocks noGrp="1"/>
          </p:cNvSpPr>
          <p:nvPr>
            <p:ph type="title"/>
          </p:nvPr>
        </p:nvSpPr>
        <p:spPr/>
        <p:txBody>
          <a:bodyPr/>
          <a:lstStyle/>
          <a:p>
            <a:r>
              <a:rPr lang="tr-TR"/>
              <a:t>Asıl başlık stilini düzenlemek için tıklayın</a:t>
            </a:r>
          </a:p>
        </p:txBody>
      </p:sp>
      <p:sp>
        <p:nvSpPr>
          <p:cNvPr id="3" name="Dikey Metin Yer Tutucusu 2">
            <a:extLst>
              <a:ext uri="{FF2B5EF4-FFF2-40B4-BE49-F238E27FC236}">
                <a16:creationId xmlns:a16="http://schemas.microsoft.com/office/drawing/2014/main" id="{13181FF0-03FC-CD3D-1F4E-7C5B3B21BAFF}"/>
              </a:ext>
            </a:extLst>
          </p:cNvPr>
          <p:cNvSpPr>
            <a:spLocks noGrp="1"/>
          </p:cNvSpPr>
          <p:nvPr>
            <p:ph type="body" orient="vert" idx="1"/>
          </p:nvPr>
        </p:nvSpPr>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6C49F6CF-8CD6-BF58-3A47-FEA064A02A82}"/>
              </a:ext>
            </a:extLst>
          </p:cNvPr>
          <p:cNvSpPr>
            <a:spLocks noGrp="1"/>
          </p:cNvSpPr>
          <p:nvPr>
            <p:ph type="dt" sz="half" idx="10"/>
          </p:nvPr>
        </p:nvSpPr>
        <p:spPr/>
        <p:txBody>
          <a:bodyPr/>
          <a:lstStyle/>
          <a:p>
            <a:fld id="{0CAFE4AF-7BCC-48DC-A981-6DB927427466}" type="datetimeFigureOut">
              <a:rPr lang="tr-TR" smtClean="0"/>
              <a:t>19.09.2022</a:t>
            </a:fld>
            <a:endParaRPr lang="tr-TR"/>
          </a:p>
        </p:txBody>
      </p:sp>
      <p:sp>
        <p:nvSpPr>
          <p:cNvPr id="5" name="Alt Bilgi Yer Tutucusu 4">
            <a:extLst>
              <a:ext uri="{FF2B5EF4-FFF2-40B4-BE49-F238E27FC236}">
                <a16:creationId xmlns:a16="http://schemas.microsoft.com/office/drawing/2014/main" id="{99EBE92C-5C58-7D13-3FF5-9DC5A11A7D2F}"/>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6D24BDC3-88F8-670B-E7F5-66518C8CCCF8}"/>
              </a:ext>
            </a:extLst>
          </p:cNvPr>
          <p:cNvSpPr>
            <a:spLocks noGrp="1"/>
          </p:cNvSpPr>
          <p:nvPr>
            <p:ph type="sldNum" sz="quarter" idx="12"/>
          </p:nvPr>
        </p:nvSpPr>
        <p:spPr/>
        <p:txBody>
          <a:bodyPr/>
          <a:lstStyle/>
          <a:p>
            <a:fld id="{34295D4E-FEBC-4440-B338-CCFF20E4F4DC}" type="slidenum">
              <a:rPr lang="tr-TR" smtClean="0"/>
              <a:t>‹#›</a:t>
            </a:fld>
            <a:endParaRPr lang="tr-TR"/>
          </a:p>
        </p:txBody>
      </p:sp>
    </p:spTree>
    <p:extLst>
      <p:ext uri="{BB962C8B-B14F-4D97-AF65-F5344CB8AC3E}">
        <p14:creationId xmlns:p14="http://schemas.microsoft.com/office/powerpoint/2010/main" val="2979289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a:extLst>
              <a:ext uri="{FF2B5EF4-FFF2-40B4-BE49-F238E27FC236}">
                <a16:creationId xmlns:a16="http://schemas.microsoft.com/office/drawing/2014/main" id="{5DED61A5-AD27-FD7A-2D95-2C55A84727BF}"/>
              </a:ext>
            </a:extLst>
          </p:cNvPr>
          <p:cNvSpPr>
            <a:spLocks noGrp="1"/>
          </p:cNvSpPr>
          <p:nvPr>
            <p:ph type="title" orient="vert"/>
          </p:nvPr>
        </p:nvSpPr>
        <p:spPr>
          <a:xfrm>
            <a:off x="18033732" y="1916653"/>
            <a:ext cx="5433745" cy="30508114"/>
          </a:xfrm>
        </p:spPr>
        <p:txBody>
          <a:bodyPr vert="eaVert"/>
          <a:lstStyle/>
          <a:p>
            <a:r>
              <a:rPr lang="tr-TR"/>
              <a:t>Asıl başlık stilini düzenlemek için tıklayın</a:t>
            </a:r>
          </a:p>
        </p:txBody>
      </p:sp>
      <p:sp>
        <p:nvSpPr>
          <p:cNvPr id="3" name="Dikey Metin Yer Tutucusu 2">
            <a:extLst>
              <a:ext uri="{FF2B5EF4-FFF2-40B4-BE49-F238E27FC236}">
                <a16:creationId xmlns:a16="http://schemas.microsoft.com/office/drawing/2014/main" id="{D50B3C30-B260-67C5-449F-2192EE090161}"/>
              </a:ext>
            </a:extLst>
          </p:cNvPr>
          <p:cNvSpPr>
            <a:spLocks noGrp="1"/>
          </p:cNvSpPr>
          <p:nvPr>
            <p:ph type="body" orient="vert" idx="1"/>
          </p:nvPr>
        </p:nvSpPr>
        <p:spPr>
          <a:xfrm>
            <a:off x="1732498" y="1916653"/>
            <a:ext cx="15986234" cy="30508114"/>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8A38B32A-CECF-800F-E9D5-3A9DD1E76A5F}"/>
              </a:ext>
            </a:extLst>
          </p:cNvPr>
          <p:cNvSpPr>
            <a:spLocks noGrp="1"/>
          </p:cNvSpPr>
          <p:nvPr>
            <p:ph type="dt" sz="half" idx="10"/>
          </p:nvPr>
        </p:nvSpPr>
        <p:spPr/>
        <p:txBody>
          <a:bodyPr/>
          <a:lstStyle/>
          <a:p>
            <a:fld id="{0CAFE4AF-7BCC-48DC-A981-6DB927427466}" type="datetimeFigureOut">
              <a:rPr lang="tr-TR" smtClean="0"/>
              <a:t>19.09.2022</a:t>
            </a:fld>
            <a:endParaRPr lang="tr-TR"/>
          </a:p>
        </p:txBody>
      </p:sp>
      <p:sp>
        <p:nvSpPr>
          <p:cNvPr id="5" name="Alt Bilgi Yer Tutucusu 4">
            <a:extLst>
              <a:ext uri="{FF2B5EF4-FFF2-40B4-BE49-F238E27FC236}">
                <a16:creationId xmlns:a16="http://schemas.microsoft.com/office/drawing/2014/main" id="{A426FB5B-7C3B-02C7-3116-E538650791D7}"/>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CBEBE4CD-9565-96F5-BB75-836DC0AC2336}"/>
              </a:ext>
            </a:extLst>
          </p:cNvPr>
          <p:cNvSpPr>
            <a:spLocks noGrp="1"/>
          </p:cNvSpPr>
          <p:nvPr>
            <p:ph type="sldNum" sz="quarter" idx="12"/>
          </p:nvPr>
        </p:nvSpPr>
        <p:spPr/>
        <p:txBody>
          <a:bodyPr/>
          <a:lstStyle/>
          <a:p>
            <a:fld id="{34295D4E-FEBC-4440-B338-CCFF20E4F4DC}" type="slidenum">
              <a:rPr lang="tr-TR" smtClean="0"/>
              <a:t>‹#›</a:t>
            </a:fld>
            <a:endParaRPr lang="tr-TR"/>
          </a:p>
        </p:txBody>
      </p:sp>
    </p:spTree>
    <p:extLst>
      <p:ext uri="{BB962C8B-B14F-4D97-AF65-F5344CB8AC3E}">
        <p14:creationId xmlns:p14="http://schemas.microsoft.com/office/powerpoint/2010/main" val="3687376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011B27C-5C2C-9CBF-EF0B-6462A3C23B1B}"/>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B2417634-965D-CB64-AEF8-897A538E1F40}"/>
              </a:ext>
            </a:extLst>
          </p:cNvPr>
          <p:cNvSpPr>
            <a:spLocks noGrp="1"/>
          </p:cNvSpPr>
          <p:nvPr>
            <p:ph idx="1"/>
          </p:nvPr>
        </p:nvSpPr>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1BA8D503-FEC4-58CF-C04A-9925F7EF5CBB}"/>
              </a:ext>
            </a:extLst>
          </p:cNvPr>
          <p:cNvSpPr>
            <a:spLocks noGrp="1"/>
          </p:cNvSpPr>
          <p:nvPr>
            <p:ph type="dt" sz="half" idx="10"/>
          </p:nvPr>
        </p:nvSpPr>
        <p:spPr/>
        <p:txBody>
          <a:bodyPr/>
          <a:lstStyle/>
          <a:p>
            <a:fld id="{0CAFE4AF-7BCC-48DC-A981-6DB927427466}" type="datetimeFigureOut">
              <a:rPr lang="tr-TR" smtClean="0"/>
              <a:t>19.09.2022</a:t>
            </a:fld>
            <a:endParaRPr lang="tr-TR"/>
          </a:p>
        </p:txBody>
      </p:sp>
      <p:sp>
        <p:nvSpPr>
          <p:cNvPr id="5" name="Alt Bilgi Yer Tutucusu 4">
            <a:extLst>
              <a:ext uri="{FF2B5EF4-FFF2-40B4-BE49-F238E27FC236}">
                <a16:creationId xmlns:a16="http://schemas.microsoft.com/office/drawing/2014/main" id="{FF7D7583-97FD-C414-505C-5BC7792E96C1}"/>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089D7DF4-A631-3A20-6656-48C081FC50AB}"/>
              </a:ext>
            </a:extLst>
          </p:cNvPr>
          <p:cNvSpPr>
            <a:spLocks noGrp="1"/>
          </p:cNvSpPr>
          <p:nvPr>
            <p:ph type="sldNum" sz="quarter" idx="12"/>
          </p:nvPr>
        </p:nvSpPr>
        <p:spPr/>
        <p:txBody>
          <a:bodyPr/>
          <a:lstStyle/>
          <a:p>
            <a:fld id="{34295D4E-FEBC-4440-B338-CCFF20E4F4DC}" type="slidenum">
              <a:rPr lang="tr-TR" smtClean="0"/>
              <a:t>‹#›</a:t>
            </a:fld>
            <a:endParaRPr lang="tr-TR"/>
          </a:p>
        </p:txBody>
      </p:sp>
    </p:spTree>
    <p:extLst>
      <p:ext uri="{BB962C8B-B14F-4D97-AF65-F5344CB8AC3E}">
        <p14:creationId xmlns:p14="http://schemas.microsoft.com/office/powerpoint/2010/main" val="1269741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AA23AA6D-0D17-BE1E-76F7-693EE010BEA8}"/>
              </a:ext>
            </a:extLst>
          </p:cNvPr>
          <p:cNvSpPr>
            <a:spLocks noGrp="1"/>
          </p:cNvSpPr>
          <p:nvPr>
            <p:ph type="title"/>
          </p:nvPr>
        </p:nvSpPr>
        <p:spPr>
          <a:xfrm>
            <a:off x="1719374" y="8974940"/>
            <a:ext cx="21734978" cy="14974888"/>
          </a:xfrm>
        </p:spPr>
        <p:txBody>
          <a:bodyPr anchor="b"/>
          <a:lstStyle>
            <a:lvl1pPr>
              <a:defRPr sz="12401"/>
            </a:lvl1pPr>
          </a:lstStyle>
          <a:p>
            <a:r>
              <a:rPr lang="tr-TR"/>
              <a:t>Asıl başlık stilini düzenlemek için tıklayın</a:t>
            </a:r>
          </a:p>
        </p:txBody>
      </p:sp>
      <p:sp>
        <p:nvSpPr>
          <p:cNvPr id="3" name="Metin Yer Tutucusu 2">
            <a:extLst>
              <a:ext uri="{FF2B5EF4-FFF2-40B4-BE49-F238E27FC236}">
                <a16:creationId xmlns:a16="http://schemas.microsoft.com/office/drawing/2014/main" id="{09F060E5-1F84-8959-8A80-A6597C7A2A3F}"/>
              </a:ext>
            </a:extLst>
          </p:cNvPr>
          <p:cNvSpPr>
            <a:spLocks noGrp="1"/>
          </p:cNvSpPr>
          <p:nvPr>
            <p:ph type="body" idx="1"/>
          </p:nvPr>
        </p:nvSpPr>
        <p:spPr>
          <a:xfrm>
            <a:off x="1719374" y="24091497"/>
            <a:ext cx="21734978" cy="7874940"/>
          </a:xfrm>
        </p:spPr>
        <p:txBody>
          <a:bodyPr/>
          <a:lstStyle>
            <a:lvl1pPr marL="0" indent="0">
              <a:buNone/>
              <a:defRPr sz="4961">
                <a:solidFill>
                  <a:schemeClr val="tx1">
                    <a:tint val="75000"/>
                  </a:schemeClr>
                </a:solidFill>
              </a:defRPr>
            </a:lvl1pPr>
            <a:lvl2pPr marL="944987" indent="0">
              <a:buNone/>
              <a:defRPr sz="4134">
                <a:solidFill>
                  <a:schemeClr val="tx1">
                    <a:tint val="75000"/>
                  </a:schemeClr>
                </a:solidFill>
              </a:defRPr>
            </a:lvl2pPr>
            <a:lvl3pPr marL="1889973" indent="0">
              <a:buNone/>
              <a:defRPr sz="3720">
                <a:solidFill>
                  <a:schemeClr val="tx1">
                    <a:tint val="75000"/>
                  </a:schemeClr>
                </a:solidFill>
              </a:defRPr>
            </a:lvl3pPr>
            <a:lvl4pPr marL="2834960" indent="0">
              <a:buNone/>
              <a:defRPr sz="3307">
                <a:solidFill>
                  <a:schemeClr val="tx1">
                    <a:tint val="75000"/>
                  </a:schemeClr>
                </a:solidFill>
              </a:defRPr>
            </a:lvl4pPr>
            <a:lvl5pPr marL="3779947" indent="0">
              <a:buNone/>
              <a:defRPr sz="3307">
                <a:solidFill>
                  <a:schemeClr val="tx1">
                    <a:tint val="75000"/>
                  </a:schemeClr>
                </a:solidFill>
              </a:defRPr>
            </a:lvl5pPr>
            <a:lvl6pPr marL="4724933" indent="0">
              <a:buNone/>
              <a:defRPr sz="3307">
                <a:solidFill>
                  <a:schemeClr val="tx1">
                    <a:tint val="75000"/>
                  </a:schemeClr>
                </a:solidFill>
              </a:defRPr>
            </a:lvl6pPr>
            <a:lvl7pPr marL="5669920" indent="0">
              <a:buNone/>
              <a:defRPr sz="3307">
                <a:solidFill>
                  <a:schemeClr val="tx1">
                    <a:tint val="75000"/>
                  </a:schemeClr>
                </a:solidFill>
              </a:defRPr>
            </a:lvl7pPr>
            <a:lvl8pPr marL="6614907" indent="0">
              <a:buNone/>
              <a:defRPr sz="3307">
                <a:solidFill>
                  <a:schemeClr val="tx1">
                    <a:tint val="75000"/>
                  </a:schemeClr>
                </a:solidFill>
              </a:defRPr>
            </a:lvl8pPr>
            <a:lvl9pPr marL="7559893" indent="0">
              <a:buNone/>
              <a:defRPr sz="3307">
                <a:solidFill>
                  <a:schemeClr val="tx1">
                    <a:tint val="75000"/>
                  </a:schemeClr>
                </a:solidFill>
              </a:defRPr>
            </a:lvl9pPr>
          </a:lstStyle>
          <a:p>
            <a:pPr lvl="0"/>
            <a:r>
              <a:rPr lang="tr-TR"/>
              <a:t>Asıl metin stillerini düzenlemek için tıklayın</a:t>
            </a:r>
          </a:p>
        </p:txBody>
      </p:sp>
      <p:sp>
        <p:nvSpPr>
          <p:cNvPr id="4" name="Veri Yer Tutucusu 3">
            <a:extLst>
              <a:ext uri="{FF2B5EF4-FFF2-40B4-BE49-F238E27FC236}">
                <a16:creationId xmlns:a16="http://schemas.microsoft.com/office/drawing/2014/main" id="{E83FCDC8-EA7C-3F58-AE9A-8B1EAF923290}"/>
              </a:ext>
            </a:extLst>
          </p:cNvPr>
          <p:cNvSpPr>
            <a:spLocks noGrp="1"/>
          </p:cNvSpPr>
          <p:nvPr>
            <p:ph type="dt" sz="half" idx="10"/>
          </p:nvPr>
        </p:nvSpPr>
        <p:spPr/>
        <p:txBody>
          <a:bodyPr/>
          <a:lstStyle/>
          <a:p>
            <a:fld id="{0CAFE4AF-7BCC-48DC-A981-6DB927427466}" type="datetimeFigureOut">
              <a:rPr lang="tr-TR" smtClean="0"/>
              <a:t>19.09.2022</a:t>
            </a:fld>
            <a:endParaRPr lang="tr-TR"/>
          </a:p>
        </p:txBody>
      </p:sp>
      <p:sp>
        <p:nvSpPr>
          <p:cNvPr id="5" name="Alt Bilgi Yer Tutucusu 4">
            <a:extLst>
              <a:ext uri="{FF2B5EF4-FFF2-40B4-BE49-F238E27FC236}">
                <a16:creationId xmlns:a16="http://schemas.microsoft.com/office/drawing/2014/main" id="{C0CCADC4-1374-5F79-99F2-13AA3192BA80}"/>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EA8ABB8D-16D1-1239-0D48-99ED8A08AE7E}"/>
              </a:ext>
            </a:extLst>
          </p:cNvPr>
          <p:cNvSpPr>
            <a:spLocks noGrp="1"/>
          </p:cNvSpPr>
          <p:nvPr>
            <p:ph type="sldNum" sz="quarter" idx="12"/>
          </p:nvPr>
        </p:nvSpPr>
        <p:spPr/>
        <p:txBody>
          <a:bodyPr/>
          <a:lstStyle/>
          <a:p>
            <a:fld id="{34295D4E-FEBC-4440-B338-CCFF20E4F4DC}" type="slidenum">
              <a:rPr lang="tr-TR" smtClean="0"/>
              <a:t>‹#›</a:t>
            </a:fld>
            <a:endParaRPr lang="tr-TR"/>
          </a:p>
        </p:txBody>
      </p:sp>
    </p:spTree>
    <p:extLst>
      <p:ext uri="{BB962C8B-B14F-4D97-AF65-F5344CB8AC3E}">
        <p14:creationId xmlns:p14="http://schemas.microsoft.com/office/powerpoint/2010/main" val="1220898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D6B2FCB-FAD2-D3D8-74AB-2DF7744A0D7C}"/>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E8E55D43-F104-B1C4-931B-FD52610644B0}"/>
              </a:ext>
            </a:extLst>
          </p:cNvPr>
          <p:cNvSpPr>
            <a:spLocks noGrp="1"/>
          </p:cNvSpPr>
          <p:nvPr>
            <p:ph sz="half" idx="1"/>
          </p:nvPr>
        </p:nvSpPr>
        <p:spPr>
          <a:xfrm>
            <a:off x="1732498" y="9583264"/>
            <a:ext cx="10709989" cy="22841503"/>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a:extLst>
              <a:ext uri="{FF2B5EF4-FFF2-40B4-BE49-F238E27FC236}">
                <a16:creationId xmlns:a16="http://schemas.microsoft.com/office/drawing/2014/main" id="{6F3852B1-BA55-532B-57ED-ACB291336537}"/>
              </a:ext>
            </a:extLst>
          </p:cNvPr>
          <p:cNvSpPr>
            <a:spLocks noGrp="1"/>
          </p:cNvSpPr>
          <p:nvPr>
            <p:ph sz="half" idx="2"/>
          </p:nvPr>
        </p:nvSpPr>
        <p:spPr>
          <a:xfrm>
            <a:off x="12757488" y="9583264"/>
            <a:ext cx="10709989" cy="22841503"/>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a:extLst>
              <a:ext uri="{FF2B5EF4-FFF2-40B4-BE49-F238E27FC236}">
                <a16:creationId xmlns:a16="http://schemas.microsoft.com/office/drawing/2014/main" id="{34E43E05-9B6B-1E3F-699B-241E166A1D95}"/>
              </a:ext>
            </a:extLst>
          </p:cNvPr>
          <p:cNvSpPr>
            <a:spLocks noGrp="1"/>
          </p:cNvSpPr>
          <p:nvPr>
            <p:ph type="dt" sz="half" idx="10"/>
          </p:nvPr>
        </p:nvSpPr>
        <p:spPr/>
        <p:txBody>
          <a:bodyPr/>
          <a:lstStyle/>
          <a:p>
            <a:fld id="{0CAFE4AF-7BCC-48DC-A981-6DB927427466}" type="datetimeFigureOut">
              <a:rPr lang="tr-TR" smtClean="0"/>
              <a:t>19.09.2022</a:t>
            </a:fld>
            <a:endParaRPr lang="tr-TR"/>
          </a:p>
        </p:txBody>
      </p:sp>
      <p:sp>
        <p:nvSpPr>
          <p:cNvPr id="6" name="Alt Bilgi Yer Tutucusu 5">
            <a:extLst>
              <a:ext uri="{FF2B5EF4-FFF2-40B4-BE49-F238E27FC236}">
                <a16:creationId xmlns:a16="http://schemas.microsoft.com/office/drawing/2014/main" id="{53A58A75-B7C6-8F8A-90A3-1E7F55540A7E}"/>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5B915348-F1DC-5917-FF8E-EFB944D0749B}"/>
              </a:ext>
            </a:extLst>
          </p:cNvPr>
          <p:cNvSpPr>
            <a:spLocks noGrp="1"/>
          </p:cNvSpPr>
          <p:nvPr>
            <p:ph type="sldNum" sz="quarter" idx="12"/>
          </p:nvPr>
        </p:nvSpPr>
        <p:spPr/>
        <p:txBody>
          <a:bodyPr/>
          <a:lstStyle/>
          <a:p>
            <a:fld id="{34295D4E-FEBC-4440-B338-CCFF20E4F4DC}" type="slidenum">
              <a:rPr lang="tr-TR" smtClean="0"/>
              <a:t>‹#›</a:t>
            </a:fld>
            <a:endParaRPr lang="tr-TR"/>
          </a:p>
        </p:txBody>
      </p:sp>
    </p:spTree>
    <p:extLst>
      <p:ext uri="{BB962C8B-B14F-4D97-AF65-F5344CB8AC3E}">
        <p14:creationId xmlns:p14="http://schemas.microsoft.com/office/powerpoint/2010/main" val="2292211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3CCD3F4-34C0-6526-0B3E-C62C6B0F83C4}"/>
              </a:ext>
            </a:extLst>
          </p:cNvPr>
          <p:cNvSpPr>
            <a:spLocks noGrp="1"/>
          </p:cNvSpPr>
          <p:nvPr>
            <p:ph type="title"/>
          </p:nvPr>
        </p:nvSpPr>
        <p:spPr>
          <a:xfrm>
            <a:off x="1735781" y="1916656"/>
            <a:ext cx="21734978" cy="6958285"/>
          </a:xfrm>
        </p:spPr>
        <p:txBody>
          <a:bodyPr/>
          <a:lstStyle/>
          <a:p>
            <a:r>
              <a:rPr lang="tr-TR"/>
              <a:t>Asıl başlık stilini düzenlemek için tıklayın</a:t>
            </a:r>
          </a:p>
        </p:txBody>
      </p:sp>
      <p:sp>
        <p:nvSpPr>
          <p:cNvPr id="3" name="Metin Yer Tutucusu 2">
            <a:extLst>
              <a:ext uri="{FF2B5EF4-FFF2-40B4-BE49-F238E27FC236}">
                <a16:creationId xmlns:a16="http://schemas.microsoft.com/office/drawing/2014/main" id="{3E26B146-902D-9CC4-8590-6A16169E7EB8}"/>
              </a:ext>
            </a:extLst>
          </p:cNvPr>
          <p:cNvSpPr>
            <a:spLocks noGrp="1"/>
          </p:cNvSpPr>
          <p:nvPr>
            <p:ph type="body" idx="1"/>
          </p:nvPr>
        </p:nvSpPr>
        <p:spPr>
          <a:xfrm>
            <a:off x="1735781" y="8824938"/>
            <a:ext cx="10660770" cy="4324966"/>
          </a:xfrm>
        </p:spPr>
        <p:txBody>
          <a:bodyPr anchor="b"/>
          <a:lstStyle>
            <a:lvl1pPr marL="0" indent="0">
              <a:buNone/>
              <a:defRPr sz="4961" b="1"/>
            </a:lvl1pPr>
            <a:lvl2pPr marL="944987" indent="0">
              <a:buNone/>
              <a:defRPr sz="4134" b="1"/>
            </a:lvl2pPr>
            <a:lvl3pPr marL="1889973" indent="0">
              <a:buNone/>
              <a:defRPr sz="3720" b="1"/>
            </a:lvl3pPr>
            <a:lvl4pPr marL="2834960" indent="0">
              <a:buNone/>
              <a:defRPr sz="3307" b="1"/>
            </a:lvl4pPr>
            <a:lvl5pPr marL="3779947" indent="0">
              <a:buNone/>
              <a:defRPr sz="3307" b="1"/>
            </a:lvl5pPr>
            <a:lvl6pPr marL="4724933" indent="0">
              <a:buNone/>
              <a:defRPr sz="3307" b="1"/>
            </a:lvl6pPr>
            <a:lvl7pPr marL="5669920" indent="0">
              <a:buNone/>
              <a:defRPr sz="3307" b="1"/>
            </a:lvl7pPr>
            <a:lvl8pPr marL="6614907" indent="0">
              <a:buNone/>
              <a:defRPr sz="3307" b="1"/>
            </a:lvl8pPr>
            <a:lvl9pPr marL="7559893" indent="0">
              <a:buNone/>
              <a:defRPr sz="3307" b="1"/>
            </a:lvl9pPr>
          </a:lstStyle>
          <a:p>
            <a:pPr lvl="0"/>
            <a:r>
              <a:rPr lang="tr-TR"/>
              <a:t>Asıl metin stillerini düzenlemek için tıklayın</a:t>
            </a:r>
          </a:p>
        </p:txBody>
      </p:sp>
      <p:sp>
        <p:nvSpPr>
          <p:cNvPr id="4" name="İçerik Yer Tutucusu 3">
            <a:extLst>
              <a:ext uri="{FF2B5EF4-FFF2-40B4-BE49-F238E27FC236}">
                <a16:creationId xmlns:a16="http://schemas.microsoft.com/office/drawing/2014/main" id="{1CDF7C21-2004-2A31-D195-4AC28ED0DBB0}"/>
              </a:ext>
            </a:extLst>
          </p:cNvPr>
          <p:cNvSpPr>
            <a:spLocks noGrp="1"/>
          </p:cNvSpPr>
          <p:nvPr>
            <p:ph sz="half" idx="2"/>
          </p:nvPr>
        </p:nvSpPr>
        <p:spPr>
          <a:xfrm>
            <a:off x="1735781" y="13149904"/>
            <a:ext cx="10660770" cy="19341529"/>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a:extLst>
              <a:ext uri="{FF2B5EF4-FFF2-40B4-BE49-F238E27FC236}">
                <a16:creationId xmlns:a16="http://schemas.microsoft.com/office/drawing/2014/main" id="{3057D530-4726-3193-2237-5DB4CC09FA94}"/>
              </a:ext>
            </a:extLst>
          </p:cNvPr>
          <p:cNvSpPr>
            <a:spLocks noGrp="1"/>
          </p:cNvSpPr>
          <p:nvPr>
            <p:ph type="body" sz="quarter" idx="3"/>
          </p:nvPr>
        </p:nvSpPr>
        <p:spPr>
          <a:xfrm>
            <a:off x="12757487" y="8824938"/>
            <a:ext cx="10713272" cy="4324966"/>
          </a:xfrm>
        </p:spPr>
        <p:txBody>
          <a:bodyPr anchor="b"/>
          <a:lstStyle>
            <a:lvl1pPr marL="0" indent="0">
              <a:buNone/>
              <a:defRPr sz="4961" b="1"/>
            </a:lvl1pPr>
            <a:lvl2pPr marL="944987" indent="0">
              <a:buNone/>
              <a:defRPr sz="4134" b="1"/>
            </a:lvl2pPr>
            <a:lvl3pPr marL="1889973" indent="0">
              <a:buNone/>
              <a:defRPr sz="3720" b="1"/>
            </a:lvl3pPr>
            <a:lvl4pPr marL="2834960" indent="0">
              <a:buNone/>
              <a:defRPr sz="3307" b="1"/>
            </a:lvl4pPr>
            <a:lvl5pPr marL="3779947" indent="0">
              <a:buNone/>
              <a:defRPr sz="3307" b="1"/>
            </a:lvl5pPr>
            <a:lvl6pPr marL="4724933" indent="0">
              <a:buNone/>
              <a:defRPr sz="3307" b="1"/>
            </a:lvl6pPr>
            <a:lvl7pPr marL="5669920" indent="0">
              <a:buNone/>
              <a:defRPr sz="3307" b="1"/>
            </a:lvl7pPr>
            <a:lvl8pPr marL="6614907" indent="0">
              <a:buNone/>
              <a:defRPr sz="3307" b="1"/>
            </a:lvl8pPr>
            <a:lvl9pPr marL="7559893" indent="0">
              <a:buNone/>
              <a:defRPr sz="3307" b="1"/>
            </a:lvl9pPr>
          </a:lstStyle>
          <a:p>
            <a:pPr lvl="0"/>
            <a:r>
              <a:rPr lang="tr-TR"/>
              <a:t>Asıl metin stillerini düzenlemek için tıklayın</a:t>
            </a:r>
          </a:p>
        </p:txBody>
      </p:sp>
      <p:sp>
        <p:nvSpPr>
          <p:cNvPr id="6" name="İçerik Yer Tutucusu 5">
            <a:extLst>
              <a:ext uri="{FF2B5EF4-FFF2-40B4-BE49-F238E27FC236}">
                <a16:creationId xmlns:a16="http://schemas.microsoft.com/office/drawing/2014/main" id="{E3472364-0D9F-3F5D-BD5F-176B233AC904}"/>
              </a:ext>
            </a:extLst>
          </p:cNvPr>
          <p:cNvSpPr>
            <a:spLocks noGrp="1"/>
          </p:cNvSpPr>
          <p:nvPr>
            <p:ph sz="quarter" idx="4"/>
          </p:nvPr>
        </p:nvSpPr>
        <p:spPr>
          <a:xfrm>
            <a:off x="12757487" y="13149904"/>
            <a:ext cx="10713272" cy="19341529"/>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a:extLst>
              <a:ext uri="{FF2B5EF4-FFF2-40B4-BE49-F238E27FC236}">
                <a16:creationId xmlns:a16="http://schemas.microsoft.com/office/drawing/2014/main" id="{E1629B0A-2366-7637-CF89-483657973774}"/>
              </a:ext>
            </a:extLst>
          </p:cNvPr>
          <p:cNvSpPr>
            <a:spLocks noGrp="1"/>
          </p:cNvSpPr>
          <p:nvPr>
            <p:ph type="dt" sz="half" idx="10"/>
          </p:nvPr>
        </p:nvSpPr>
        <p:spPr/>
        <p:txBody>
          <a:bodyPr/>
          <a:lstStyle/>
          <a:p>
            <a:fld id="{0CAFE4AF-7BCC-48DC-A981-6DB927427466}" type="datetimeFigureOut">
              <a:rPr lang="tr-TR" smtClean="0"/>
              <a:t>19.09.2022</a:t>
            </a:fld>
            <a:endParaRPr lang="tr-TR"/>
          </a:p>
        </p:txBody>
      </p:sp>
      <p:sp>
        <p:nvSpPr>
          <p:cNvPr id="8" name="Alt Bilgi Yer Tutucusu 7">
            <a:extLst>
              <a:ext uri="{FF2B5EF4-FFF2-40B4-BE49-F238E27FC236}">
                <a16:creationId xmlns:a16="http://schemas.microsoft.com/office/drawing/2014/main" id="{22E8F10A-4FC1-A05D-7A46-0B5C34B4826A}"/>
              </a:ext>
            </a:extLst>
          </p:cNvPr>
          <p:cNvSpPr>
            <a:spLocks noGrp="1"/>
          </p:cNvSpPr>
          <p:nvPr>
            <p:ph type="ftr" sz="quarter" idx="11"/>
          </p:nvPr>
        </p:nvSpPr>
        <p:spPr/>
        <p:txBody>
          <a:bodyPr/>
          <a:lstStyle/>
          <a:p>
            <a:endParaRPr lang="tr-TR"/>
          </a:p>
        </p:txBody>
      </p:sp>
      <p:sp>
        <p:nvSpPr>
          <p:cNvPr id="9" name="Slayt Numarası Yer Tutucusu 8">
            <a:extLst>
              <a:ext uri="{FF2B5EF4-FFF2-40B4-BE49-F238E27FC236}">
                <a16:creationId xmlns:a16="http://schemas.microsoft.com/office/drawing/2014/main" id="{8558143D-A9F0-495C-91EA-C2F8F206363D}"/>
              </a:ext>
            </a:extLst>
          </p:cNvPr>
          <p:cNvSpPr>
            <a:spLocks noGrp="1"/>
          </p:cNvSpPr>
          <p:nvPr>
            <p:ph type="sldNum" sz="quarter" idx="12"/>
          </p:nvPr>
        </p:nvSpPr>
        <p:spPr/>
        <p:txBody>
          <a:bodyPr/>
          <a:lstStyle/>
          <a:p>
            <a:fld id="{34295D4E-FEBC-4440-B338-CCFF20E4F4DC}" type="slidenum">
              <a:rPr lang="tr-TR" smtClean="0"/>
              <a:t>‹#›</a:t>
            </a:fld>
            <a:endParaRPr lang="tr-TR"/>
          </a:p>
        </p:txBody>
      </p:sp>
    </p:spTree>
    <p:extLst>
      <p:ext uri="{BB962C8B-B14F-4D97-AF65-F5344CB8AC3E}">
        <p14:creationId xmlns:p14="http://schemas.microsoft.com/office/powerpoint/2010/main" val="319598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63D8404-3CB9-A929-6272-8A7CB1A89D7D}"/>
              </a:ext>
            </a:extLst>
          </p:cNvPr>
          <p:cNvSpPr>
            <a:spLocks noGrp="1"/>
          </p:cNvSpPr>
          <p:nvPr>
            <p:ph type="title"/>
          </p:nvPr>
        </p:nvSpPr>
        <p:spPr/>
        <p:txBody>
          <a:bodyPr/>
          <a:lstStyle/>
          <a:p>
            <a:r>
              <a:rPr lang="tr-TR"/>
              <a:t>Asıl başlık stilini düzenlemek için tıklayın</a:t>
            </a:r>
          </a:p>
        </p:txBody>
      </p:sp>
      <p:sp>
        <p:nvSpPr>
          <p:cNvPr id="3" name="Veri Yer Tutucusu 2">
            <a:extLst>
              <a:ext uri="{FF2B5EF4-FFF2-40B4-BE49-F238E27FC236}">
                <a16:creationId xmlns:a16="http://schemas.microsoft.com/office/drawing/2014/main" id="{CEB297C5-2832-1DC4-9DE1-3FC6A833CEF9}"/>
              </a:ext>
            </a:extLst>
          </p:cNvPr>
          <p:cNvSpPr>
            <a:spLocks noGrp="1"/>
          </p:cNvSpPr>
          <p:nvPr>
            <p:ph type="dt" sz="half" idx="10"/>
          </p:nvPr>
        </p:nvSpPr>
        <p:spPr/>
        <p:txBody>
          <a:bodyPr/>
          <a:lstStyle/>
          <a:p>
            <a:fld id="{0CAFE4AF-7BCC-48DC-A981-6DB927427466}" type="datetimeFigureOut">
              <a:rPr lang="tr-TR" smtClean="0"/>
              <a:t>19.09.2022</a:t>
            </a:fld>
            <a:endParaRPr lang="tr-TR"/>
          </a:p>
        </p:txBody>
      </p:sp>
      <p:sp>
        <p:nvSpPr>
          <p:cNvPr id="4" name="Alt Bilgi Yer Tutucusu 3">
            <a:extLst>
              <a:ext uri="{FF2B5EF4-FFF2-40B4-BE49-F238E27FC236}">
                <a16:creationId xmlns:a16="http://schemas.microsoft.com/office/drawing/2014/main" id="{1CD3131F-8E7A-74F6-D6EB-A2F4C1556A05}"/>
              </a:ext>
            </a:extLst>
          </p:cNvPr>
          <p:cNvSpPr>
            <a:spLocks noGrp="1"/>
          </p:cNvSpPr>
          <p:nvPr>
            <p:ph type="ftr" sz="quarter" idx="11"/>
          </p:nvPr>
        </p:nvSpPr>
        <p:spPr/>
        <p:txBody>
          <a:bodyPr/>
          <a:lstStyle/>
          <a:p>
            <a:endParaRPr lang="tr-TR"/>
          </a:p>
        </p:txBody>
      </p:sp>
      <p:sp>
        <p:nvSpPr>
          <p:cNvPr id="5" name="Slayt Numarası Yer Tutucusu 4">
            <a:extLst>
              <a:ext uri="{FF2B5EF4-FFF2-40B4-BE49-F238E27FC236}">
                <a16:creationId xmlns:a16="http://schemas.microsoft.com/office/drawing/2014/main" id="{6EBC21ED-7559-5600-7EF5-80BB7D0FA45F}"/>
              </a:ext>
            </a:extLst>
          </p:cNvPr>
          <p:cNvSpPr>
            <a:spLocks noGrp="1"/>
          </p:cNvSpPr>
          <p:nvPr>
            <p:ph type="sldNum" sz="quarter" idx="12"/>
          </p:nvPr>
        </p:nvSpPr>
        <p:spPr/>
        <p:txBody>
          <a:bodyPr/>
          <a:lstStyle/>
          <a:p>
            <a:fld id="{34295D4E-FEBC-4440-B338-CCFF20E4F4DC}" type="slidenum">
              <a:rPr lang="tr-TR" smtClean="0"/>
              <a:t>‹#›</a:t>
            </a:fld>
            <a:endParaRPr lang="tr-TR"/>
          </a:p>
        </p:txBody>
      </p:sp>
    </p:spTree>
    <p:extLst>
      <p:ext uri="{BB962C8B-B14F-4D97-AF65-F5344CB8AC3E}">
        <p14:creationId xmlns:p14="http://schemas.microsoft.com/office/powerpoint/2010/main" val="3916813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a:extLst>
              <a:ext uri="{FF2B5EF4-FFF2-40B4-BE49-F238E27FC236}">
                <a16:creationId xmlns:a16="http://schemas.microsoft.com/office/drawing/2014/main" id="{73F01C5B-93DD-BB80-24FD-CCD6B2D48618}"/>
              </a:ext>
            </a:extLst>
          </p:cNvPr>
          <p:cNvSpPr>
            <a:spLocks noGrp="1"/>
          </p:cNvSpPr>
          <p:nvPr>
            <p:ph type="dt" sz="half" idx="10"/>
          </p:nvPr>
        </p:nvSpPr>
        <p:spPr/>
        <p:txBody>
          <a:bodyPr/>
          <a:lstStyle/>
          <a:p>
            <a:fld id="{0CAFE4AF-7BCC-48DC-A981-6DB927427466}" type="datetimeFigureOut">
              <a:rPr lang="tr-TR" smtClean="0"/>
              <a:t>19.09.2022</a:t>
            </a:fld>
            <a:endParaRPr lang="tr-TR"/>
          </a:p>
        </p:txBody>
      </p:sp>
      <p:sp>
        <p:nvSpPr>
          <p:cNvPr id="3" name="Alt Bilgi Yer Tutucusu 2">
            <a:extLst>
              <a:ext uri="{FF2B5EF4-FFF2-40B4-BE49-F238E27FC236}">
                <a16:creationId xmlns:a16="http://schemas.microsoft.com/office/drawing/2014/main" id="{76AE951A-F3D4-18E6-AA3C-02F4DDB433B8}"/>
              </a:ext>
            </a:extLst>
          </p:cNvPr>
          <p:cNvSpPr>
            <a:spLocks noGrp="1"/>
          </p:cNvSpPr>
          <p:nvPr>
            <p:ph type="ftr" sz="quarter" idx="11"/>
          </p:nvPr>
        </p:nvSpPr>
        <p:spPr/>
        <p:txBody>
          <a:bodyPr/>
          <a:lstStyle/>
          <a:p>
            <a:endParaRPr lang="tr-TR"/>
          </a:p>
        </p:txBody>
      </p:sp>
      <p:sp>
        <p:nvSpPr>
          <p:cNvPr id="4" name="Slayt Numarası Yer Tutucusu 3">
            <a:extLst>
              <a:ext uri="{FF2B5EF4-FFF2-40B4-BE49-F238E27FC236}">
                <a16:creationId xmlns:a16="http://schemas.microsoft.com/office/drawing/2014/main" id="{5A98653B-711B-643E-879E-29E0E9533F56}"/>
              </a:ext>
            </a:extLst>
          </p:cNvPr>
          <p:cNvSpPr>
            <a:spLocks noGrp="1"/>
          </p:cNvSpPr>
          <p:nvPr>
            <p:ph type="sldNum" sz="quarter" idx="12"/>
          </p:nvPr>
        </p:nvSpPr>
        <p:spPr/>
        <p:txBody>
          <a:bodyPr/>
          <a:lstStyle/>
          <a:p>
            <a:fld id="{34295D4E-FEBC-4440-B338-CCFF20E4F4DC}" type="slidenum">
              <a:rPr lang="tr-TR" smtClean="0"/>
              <a:t>‹#›</a:t>
            </a:fld>
            <a:endParaRPr lang="tr-TR"/>
          </a:p>
        </p:txBody>
      </p:sp>
    </p:spTree>
    <p:extLst>
      <p:ext uri="{BB962C8B-B14F-4D97-AF65-F5344CB8AC3E}">
        <p14:creationId xmlns:p14="http://schemas.microsoft.com/office/powerpoint/2010/main" val="3108906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03829CF5-ABC5-CE04-6B82-141B54220D3B}"/>
              </a:ext>
            </a:extLst>
          </p:cNvPr>
          <p:cNvSpPr>
            <a:spLocks noGrp="1"/>
          </p:cNvSpPr>
          <p:nvPr>
            <p:ph type="title"/>
          </p:nvPr>
        </p:nvSpPr>
        <p:spPr>
          <a:xfrm>
            <a:off x="1735782" y="2399982"/>
            <a:ext cx="8127647" cy="8399939"/>
          </a:xfrm>
        </p:spPr>
        <p:txBody>
          <a:bodyPr anchor="b"/>
          <a:lstStyle>
            <a:lvl1pPr>
              <a:defRPr sz="6614"/>
            </a:lvl1pPr>
          </a:lstStyle>
          <a:p>
            <a:r>
              <a:rPr lang="tr-TR"/>
              <a:t>Asıl başlık stilini düzenlemek için tıklayın</a:t>
            </a:r>
          </a:p>
        </p:txBody>
      </p:sp>
      <p:sp>
        <p:nvSpPr>
          <p:cNvPr id="3" name="İçerik Yer Tutucusu 2">
            <a:extLst>
              <a:ext uri="{FF2B5EF4-FFF2-40B4-BE49-F238E27FC236}">
                <a16:creationId xmlns:a16="http://schemas.microsoft.com/office/drawing/2014/main" id="{3B6E34AB-773F-D425-787B-5B0D673BAB45}"/>
              </a:ext>
            </a:extLst>
          </p:cNvPr>
          <p:cNvSpPr>
            <a:spLocks noGrp="1"/>
          </p:cNvSpPr>
          <p:nvPr>
            <p:ph idx="1"/>
          </p:nvPr>
        </p:nvSpPr>
        <p:spPr>
          <a:xfrm>
            <a:off x="10713272" y="5183298"/>
            <a:ext cx="12757487" cy="25583147"/>
          </a:xfrm>
        </p:spPr>
        <p:txBody>
          <a:bodyPr/>
          <a:lstStyle>
            <a:lvl1pPr>
              <a:defRPr sz="6614"/>
            </a:lvl1pPr>
            <a:lvl2pPr>
              <a:defRPr sz="5787"/>
            </a:lvl2pPr>
            <a:lvl3pPr>
              <a:defRPr sz="4961"/>
            </a:lvl3pPr>
            <a:lvl4pPr>
              <a:defRPr sz="4134"/>
            </a:lvl4pPr>
            <a:lvl5pPr>
              <a:defRPr sz="4134"/>
            </a:lvl5pPr>
            <a:lvl6pPr>
              <a:defRPr sz="4134"/>
            </a:lvl6pPr>
            <a:lvl7pPr>
              <a:defRPr sz="4134"/>
            </a:lvl7pPr>
            <a:lvl8pPr>
              <a:defRPr sz="4134"/>
            </a:lvl8pPr>
            <a:lvl9pPr>
              <a:defRPr sz="4134"/>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a:extLst>
              <a:ext uri="{FF2B5EF4-FFF2-40B4-BE49-F238E27FC236}">
                <a16:creationId xmlns:a16="http://schemas.microsoft.com/office/drawing/2014/main" id="{7E0CA09F-0D2D-8D0B-E98F-53017221E284}"/>
              </a:ext>
            </a:extLst>
          </p:cNvPr>
          <p:cNvSpPr>
            <a:spLocks noGrp="1"/>
          </p:cNvSpPr>
          <p:nvPr>
            <p:ph type="body" sz="half" idx="2"/>
          </p:nvPr>
        </p:nvSpPr>
        <p:spPr>
          <a:xfrm>
            <a:off x="1735782" y="10799922"/>
            <a:ext cx="8127647" cy="20008190"/>
          </a:xfrm>
        </p:spPr>
        <p:txBody>
          <a:bodyPr/>
          <a:lstStyle>
            <a:lvl1pPr marL="0" indent="0">
              <a:buNone/>
              <a:defRPr sz="3307"/>
            </a:lvl1pPr>
            <a:lvl2pPr marL="944987" indent="0">
              <a:buNone/>
              <a:defRPr sz="2894"/>
            </a:lvl2pPr>
            <a:lvl3pPr marL="1889973" indent="0">
              <a:buNone/>
              <a:defRPr sz="2480"/>
            </a:lvl3pPr>
            <a:lvl4pPr marL="2834960" indent="0">
              <a:buNone/>
              <a:defRPr sz="2067"/>
            </a:lvl4pPr>
            <a:lvl5pPr marL="3779947" indent="0">
              <a:buNone/>
              <a:defRPr sz="2067"/>
            </a:lvl5pPr>
            <a:lvl6pPr marL="4724933" indent="0">
              <a:buNone/>
              <a:defRPr sz="2067"/>
            </a:lvl6pPr>
            <a:lvl7pPr marL="5669920" indent="0">
              <a:buNone/>
              <a:defRPr sz="2067"/>
            </a:lvl7pPr>
            <a:lvl8pPr marL="6614907" indent="0">
              <a:buNone/>
              <a:defRPr sz="2067"/>
            </a:lvl8pPr>
            <a:lvl9pPr marL="7559893" indent="0">
              <a:buNone/>
              <a:defRPr sz="2067"/>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9A68D398-E8B6-38D5-AA97-DCC77FA090FC}"/>
              </a:ext>
            </a:extLst>
          </p:cNvPr>
          <p:cNvSpPr>
            <a:spLocks noGrp="1"/>
          </p:cNvSpPr>
          <p:nvPr>
            <p:ph type="dt" sz="half" idx="10"/>
          </p:nvPr>
        </p:nvSpPr>
        <p:spPr/>
        <p:txBody>
          <a:bodyPr/>
          <a:lstStyle/>
          <a:p>
            <a:fld id="{0CAFE4AF-7BCC-48DC-A981-6DB927427466}" type="datetimeFigureOut">
              <a:rPr lang="tr-TR" smtClean="0"/>
              <a:t>19.09.2022</a:t>
            </a:fld>
            <a:endParaRPr lang="tr-TR"/>
          </a:p>
        </p:txBody>
      </p:sp>
      <p:sp>
        <p:nvSpPr>
          <p:cNvPr id="6" name="Alt Bilgi Yer Tutucusu 5">
            <a:extLst>
              <a:ext uri="{FF2B5EF4-FFF2-40B4-BE49-F238E27FC236}">
                <a16:creationId xmlns:a16="http://schemas.microsoft.com/office/drawing/2014/main" id="{3EA94B6B-490A-7AEE-AFF9-1B67EB9ABD8C}"/>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AE55BC6A-62F5-1F79-0CB7-0FB891C1BB41}"/>
              </a:ext>
            </a:extLst>
          </p:cNvPr>
          <p:cNvSpPr>
            <a:spLocks noGrp="1"/>
          </p:cNvSpPr>
          <p:nvPr>
            <p:ph type="sldNum" sz="quarter" idx="12"/>
          </p:nvPr>
        </p:nvSpPr>
        <p:spPr/>
        <p:txBody>
          <a:bodyPr/>
          <a:lstStyle/>
          <a:p>
            <a:fld id="{34295D4E-FEBC-4440-B338-CCFF20E4F4DC}" type="slidenum">
              <a:rPr lang="tr-TR" smtClean="0"/>
              <a:t>‹#›</a:t>
            </a:fld>
            <a:endParaRPr lang="tr-TR"/>
          </a:p>
        </p:txBody>
      </p:sp>
    </p:spTree>
    <p:extLst>
      <p:ext uri="{BB962C8B-B14F-4D97-AF65-F5344CB8AC3E}">
        <p14:creationId xmlns:p14="http://schemas.microsoft.com/office/powerpoint/2010/main" val="1356737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15375BB-AD72-E25C-1B76-C1C007CCFD6B}"/>
              </a:ext>
            </a:extLst>
          </p:cNvPr>
          <p:cNvSpPr>
            <a:spLocks noGrp="1"/>
          </p:cNvSpPr>
          <p:nvPr>
            <p:ph type="title"/>
          </p:nvPr>
        </p:nvSpPr>
        <p:spPr>
          <a:xfrm>
            <a:off x="1735782" y="2399982"/>
            <a:ext cx="8127647" cy="8399939"/>
          </a:xfrm>
        </p:spPr>
        <p:txBody>
          <a:bodyPr anchor="b"/>
          <a:lstStyle>
            <a:lvl1pPr>
              <a:defRPr sz="6614"/>
            </a:lvl1pPr>
          </a:lstStyle>
          <a:p>
            <a:r>
              <a:rPr lang="tr-TR"/>
              <a:t>Asıl başlık stilini düzenlemek için tıklayın</a:t>
            </a:r>
          </a:p>
        </p:txBody>
      </p:sp>
      <p:sp>
        <p:nvSpPr>
          <p:cNvPr id="3" name="Resim Yer Tutucusu 2">
            <a:extLst>
              <a:ext uri="{FF2B5EF4-FFF2-40B4-BE49-F238E27FC236}">
                <a16:creationId xmlns:a16="http://schemas.microsoft.com/office/drawing/2014/main" id="{499C790A-8A5C-DD5B-1C45-8028A7E147CE}"/>
              </a:ext>
            </a:extLst>
          </p:cNvPr>
          <p:cNvSpPr>
            <a:spLocks noGrp="1"/>
          </p:cNvSpPr>
          <p:nvPr>
            <p:ph type="pic" idx="1"/>
          </p:nvPr>
        </p:nvSpPr>
        <p:spPr>
          <a:xfrm>
            <a:off x="10713272" y="5183298"/>
            <a:ext cx="12757487" cy="25583147"/>
          </a:xfrm>
        </p:spPr>
        <p:txBody>
          <a:bodyPr/>
          <a:lstStyle>
            <a:lvl1pPr marL="0" indent="0">
              <a:buNone/>
              <a:defRPr sz="6614"/>
            </a:lvl1pPr>
            <a:lvl2pPr marL="944987" indent="0">
              <a:buNone/>
              <a:defRPr sz="5787"/>
            </a:lvl2pPr>
            <a:lvl3pPr marL="1889973" indent="0">
              <a:buNone/>
              <a:defRPr sz="4961"/>
            </a:lvl3pPr>
            <a:lvl4pPr marL="2834960" indent="0">
              <a:buNone/>
              <a:defRPr sz="4134"/>
            </a:lvl4pPr>
            <a:lvl5pPr marL="3779947" indent="0">
              <a:buNone/>
              <a:defRPr sz="4134"/>
            </a:lvl5pPr>
            <a:lvl6pPr marL="4724933" indent="0">
              <a:buNone/>
              <a:defRPr sz="4134"/>
            </a:lvl6pPr>
            <a:lvl7pPr marL="5669920" indent="0">
              <a:buNone/>
              <a:defRPr sz="4134"/>
            </a:lvl7pPr>
            <a:lvl8pPr marL="6614907" indent="0">
              <a:buNone/>
              <a:defRPr sz="4134"/>
            </a:lvl8pPr>
            <a:lvl9pPr marL="7559893" indent="0">
              <a:buNone/>
              <a:defRPr sz="4134"/>
            </a:lvl9pPr>
          </a:lstStyle>
          <a:p>
            <a:endParaRPr lang="tr-TR"/>
          </a:p>
        </p:txBody>
      </p:sp>
      <p:sp>
        <p:nvSpPr>
          <p:cNvPr id="4" name="Metin Yer Tutucusu 3">
            <a:extLst>
              <a:ext uri="{FF2B5EF4-FFF2-40B4-BE49-F238E27FC236}">
                <a16:creationId xmlns:a16="http://schemas.microsoft.com/office/drawing/2014/main" id="{D8FFEC61-4C19-AF44-519B-7710818C7ED8}"/>
              </a:ext>
            </a:extLst>
          </p:cNvPr>
          <p:cNvSpPr>
            <a:spLocks noGrp="1"/>
          </p:cNvSpPr>
          <p:nvPr>
            <p:ph type="body" sz="half" idx="2"/>
          </p:nvPr>
        </p:nvSpPr>
        <p:spPr>
          <a:xfrm>
            <a:off x="1735782" y="10799922"/>
            <a:ext cx="8127647" cy="20008190"/>
          </a:xfrm>
        </p:spPr>
        <p:txBody>
          <a:bodyPr/>
          <a:lstStyle>
            <a:lvl1pPr marL="0" indent="0">
              <a:buNone/>
              <a:defRPr sz="3307"/>
            </a:lvl1pPr>
            <a:lvl2pPr marL="944987" indent="0">
              <a:buNone/>
              <a:defRPr sz="2894"/>
            </a:lvl2pPr>
            <a:lvl3pPr marL="1889973" indent="0">
              <a:buNone/>
              <a:defRPr sz="2480"/>
            </a:lvl3pPr>
            <a:lvl4pPr marL="2834960" indent="0">
              <a:buNone/>
              <a:defRPr sz="2067"/>
            </a:lvl4pPr>
            <a:lvl5pPr marL="3779947" indent="0">
              <a:buNone/>
              <a:defRPr sz="2067"/>
            </a:lvl5pPr>
            <a:lvl6pPr marL="4724933" indent="0">
              <a:buNone/>
              <a:defRPr sz="2067"/>
            </a:lvl6pPr>
            <a:lvl7pPr marL="5669920" indent="0">
              <a:buNone/>
              <a:defRPr sz="2067"/>
            </a:lvl7pPr>
            <a:lvl8pPr marL="6614907" indent="0">
              <a:buNone/>
              <a:defRPr sz="2067"/>
            </a:lvl8pPr>
            <a:lvl9pPr marL="7559893" indent="0">
              <a:buNone/>
              <a:defRPr sz="2067"/>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5DB6E400-807C-0D25-C268-D8A6D8160AF0}"/>
              </a:ext>
            </a:extLst>
          </p:cNvPr>
          <p:cNvSpPr>
            <a:spLocks noGrp="1"/>
          </p:cNvSpPr>
          <p:nvPr>
            <p:ph type="dt" sz="half" idx="10"/>
          </p:nvPr>
        </p:nvSpPr>
        <p:spPr/>
        <p:txBody>
          <a:bodyPr/>
          <a:lstStyle/>
          <a:p>
            <a:fld id="{0CAFE4AF-7BCC-48DC-A981-6DB927427466}" type="datetimeFigureOut">
              <a:rPr lang="tr-TR" smtClean="0"/>
              <a:t>19.09.2022</a:t>
            </a:fld>
            <a:endParaRPr lang="tr-TR"/>
          </a:p>
        </p:txBody>
      </p:sp>
      <p:sp>
        <p:nvSpPr>
          <p:cNvPr id="6" name="Alt Bilgi Yer Tutucusu 5">
            <a:extLst>
              <a:ext uri="{FF2B5EF4-FFF2-40B4-BE49-F238E27FC236}">
                <a16:creationId xmlns:a16="http://schemas.microsoft.com/office/drawing/2014/main" id="{D3F6670E-2646-F8ED-EF42-DF99E3544A33}"/>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1548E16C-C8E6-3725-859E-97E8524D4370}"/>
              </a:ext>
            </a:extLst>
          </p:cNvPr>
          <p:cNvSpPr>
            <a:spLocks noGrp="1"/>
          </p:cNvSpPr>
          <p:nvPr>
            <p:ph type="sldNum" sz="quarter" idx="12"/>
          </p:nvPr>
        </p:nvSpPr>
        <p:spPr/>
        <p:txBody>
          <a:bodyPr/>
          <a:lstStyle/>
          <a:p>
            <a:fld id="{34295D4E-FEBC-4440-B338-CCFF20E4F4DC}" type="slidenum">
              <a:rPr lang="tr-TR" smtClean="0"/>
              <a:t>‹#›</a:t>
            </a:fld>
            <a:endParaRPr lang="tr-TR"/>
          </a:p>
        </p:txBody>
      </p:sp>
    </p:spTree>
    <p:extLst>
      <p:ext uri="{BB962C8B-B14F-4D97-AF65-F5344CB8AC3E}">
        <p14:creationId xmlns:p14="http://schemas.microsoft.com/office/powerpoint/2010/main" val="4456859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a:extLst>
              <a:ext uri="{FF2B5EF4-FFF2-40B4-BE49-F238E27FC236}">
                <a16:creationId xmlns:a16="http://schemas.microsoft.com/office/drawing/2014/main" id="{05B88EAA-2F3F-ACB1-3126-CF5ED3F557D4}"/>
              </a:ext>
            </a:extLst>
          </p:cNvPr>
          <p:cNvSpPr>
            <a:spLocks noGrp="1"/>
          </p:cNvSpPr>
          <p:nvPr>
            <p:ph type="title"/>
          </p:nvPr>
        </p:nvSpPr>
        <p:spPr>
          <a:xfrm>
            <a:off x="1732499" y="1916656"/>
            <a:ext cx="21734978" cy="6958285"/>
          </a:xfrm>
          <a:prstGeom prst="rect">
            <a:avLst/>
          </a:prstGeom>
        </p:spPr>
        <p:txBody>
          <a:bodyPr vert="horz" lIns="91440" tIns="45720" rIns="91440" bIns="45720" rtlCol="0" anchor="ctr">
            <a:normAutofit/>
          </a:bodyPr>
          <a:lstStyle/>
          <a:p>
            <a:r>
              <a:rPr lang="tr-TR"/>
              <a:t>Asıl başlık stilini düzenlemek için tıklayın</a:t>
            </a:r>
          </a:p>
        </p:txBody>
      </p:sp>
      <p:sp>
        <p:nvSpPr>
          <p:cNvPr id="3" name="Metin Yer Tutucusu 2">
            <a:extLst>
              <a:ext uri="{FF2B5EF4-FFF2-40B4-BE49-F238E27FC236}">
                <a16:creationId xmlns:a16="http://schemas.microsoft.com/office/drawing/2014/main" id="{665ADCC2-9B13-07E3-ADBD-485AC8908311}"/>
              </a:ext>
            </a:extLst>
          </p:cNvPr>
          <p:cNvSpPr>
            <a:spLocks noGrp="1"/>
          </p:cNvSpPr>
          <p:nvPr>
            <p:ph type="body" idx="1"/>
          </p:nvPr>
        </p:nvSpPr>
        <p:spPr>
          <a:xfrm>
            <a:off x="1732499" y="9583264"/>
            <a:ext cx="21734978" cy="22841503"/>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788B3772-86F6-442B-8736-4B34D4D568AB}"/>
              </a:ext>
            </a:extLst>
          </p:cNvPr>
          <p:cNvSpPr>
            <a:spLocks noGrp="1"/>
          </p:cNvSpPr>
          <p:nvPr>
            <p:ph type="dt" sz="half" idx="2"/>
          </p:nvPr>
        </p:nvSpPr>
        <p:spPr>
          <a:xfrm>
            <a:off x="1732498" y="33366426"/>
            <a:ext cx="5669994" cy="1916653"/>
          </a:xfrm>
          <a:prstGeom prst="rect">
            <a:avLst/>
          </a:prstGeom>
        </p:spPr>
        <p:txBody>
          <a:bodyPr vert="horz" lIns="91440" tIns="45720" rIns="91440" bIns="45720" rtlCol="0" anchor="ctr"/>
          <a:lstStyle>
            <a:lvl1pPr algn="l">
              <a:defRPr sz="2480">
                <a:solidFill>
                  <a:schemeClr val="tx1">
                    <a:tint val="75000"/>
                  </a:schemeClr>
                </a:solidFill>
              </a:defRPr>
            </a:lvl1pPr>
          </a:lstStyle>
          <a:p>
            <a:fld id="{0CAFE4AF-7BCC-48DC-A981-6DB927427466}" type="datetimeFigureOut">
              <a:rPr lang="tr-TR" smtClean="0"/>
              <a:t>19.09.2022</a:t>
            </a:fld>
            <a:endParaRPr lang="tr-TR"/>
          </a:p>
        </p:txBody>
      </p:sp>
      <p:sp>
        <p:nvSpPr>
          <p:cNvPr id="5" name="Alt Bilgi Yer Tutucusu 4">
            <a:extLst>
              <a:ext uri="{FF2B5EF4-FFF2-40B4-BE49-F238E27FC236}">
                <a16:creationId xmlns:a16="http://schemas.microsoft.com/office/drawing/2014/main" id="{1A6C7BEE-F554-2185-2C69-A5C1A681712E}"/>
              </a:ext>
            </a:extLst>
          </p:cNvPr>
          <p:cNvSpPr>
            <a:spLocks noGrp="1"/>
          </p:cNvSpPr>
          <p:nvPr>
            <p:ph type="ftr" sz="quarter" idx="3"/>
          </p:nvPr>
        </p:nvSpPr>
        <p:spPr>
          <a:xfrm>
            <a:off x="8347492" y="33366426"/>
            <a:ext cx="8504992" cy="1916653"/>
          </a:xfrm>
          <a:prstGeom prst="rect">
            <a:avLst/>
          </a:prstGeom>
        </p:spPr>
        <p:txBody>
          <a:bodyPr vert="horz" lIns="91440" tIns="45720" rIns="91440" bIns="45720" rtlCol="0" anchor="ctr"/>
          <a:lstStyle>
            <a:lvl1pPr algn="ctr">
              <a:defRPr sz="2480">
                <a:solidFill>
                  <a:schemeClr val="tx1">
                    <a:tint val="75000"/>
                  </a:schemeClr>
                </a:solidFill>
              </a:defRPr>
            </a:lvl1pPr>
          </a:lstStyle>
          <a:p>
            <a:endParaRPr lang="tr-TR"/>
          </a:p>
        </p:txBody>
      </p:sp>
      <p:sp>
        <p:nvSpPr>
          <p:cNvPr id="6" name="Slayt Numarası Yer Tutucusu 5">
            <a:extLst>
              <a:ext uri="{FF2B5EF4-FFF2-40B4-BE49-F238E27FC236}">
                <a16:creationId xmlns:a16="http://schemas.microsoft.com/office/drawing/2014/main" id="{BF67C6BA-3A1E-8870-D4FF-92C2FC1E74A9}"/>
              </a:ext>
            </a:extLst>
          </p:cNvPr>
          <p:cNvSpPr>
            <a:spLocks noGrp="1"/>
          </p:cNvSpPr>
          <p:nvPr>
            <p:ph type="sldNum" sz="quarter" idx="4"/>
          </p:nvPr>
        </p:nvSpPr>
        <p:spPr>
          <a:xfrm>
            <a:off x="17797483" y="33366426"/>
            <a:ext cx="5669994" cy="1916653"/>
          </a:xfrm>
          <a:prstGeom prst="rect">
            <a:avLst/>
          </a:prstGeom>
        </p:spPr>
        <p:txBody>
          <a:bodyPr vert="horz" lIns="91440" tIns="45720" rIns="91440" bIns="45720" rtlCol="0" anchor="ctr"/>
          <a:lstStyle>
            <a:lvl1pPr algn="r">
              <a:defRPr sz="2480">
                <a:solidFill>
                  <a:schemeClr val="tx1">
                    <a:tint val="75000"/>
                  </a:schemeClr>
                </a:solidFill>
              </a:defRPr>
            </a:lvl1pPr>
          </a:lstStyle>
          <a:p>
            <a:fld id="{34295D4E-FEBC-4440-B338-CCFF20E4F4DC}" type="slidenum">
              <a:rPr lang="tr-TR" smtClean="0"/>
              <a:t>‹#›</a:t>
            </a:fld>
            <a:endParaRPr lang="tr-TR"/>
          </a:p>
        </p:txBody>
      </p:sp>
    </p:spTree>
    <p:extLst>
      <p:ext uri="{BB962C8B-B14F-4D97-AF65-F5344CB8AC3E}">
        <p14:creationId xmlns:p14="http://schemas.microsoft.com/office/powerpoint/2010/main" val="38855384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889973" rtl="0" eaLnBrk="1" latinLnBrk="0" hangingPunct="1">
        <a:lnSpc>
          <a:spcPct val="90000"/>
        </a:lnSpc>
        <a:spcBef>
          <a:spcPct val="0"/>
        </a:spcBef>
        <a:buNone/>
        <a:defRPr sz="9094" kern="1200">
          <a:solidFill>
            <a:schemeClr val="tx1"/>
          </a:solidFill>
          <a:latin typeface="+mj-lt"/>
          <a:ea typeface="+mj-ea"/>
          <a:cs typeface="+mj-cs"/>
        </a:defRPr>
      </a:lvl1pPr>
    </p:titleStyle>
    <p:bodyStyle>
      <a:lvl1pPr marL="472493" indent="-472493" algn="l" defTabSz="1889973" rtl="0" eaLnBrk="1" latinLnBrk="0" hangingPunct="1">
        <a:lnSpc>
          <a:spcPct val="90000"/>
        </a:lnSpc>
        <a:spcBef>
          <a:spcPts val="2067"/>
        </a:spcBef>
        <a:buFont typeface="Arial" panose="020B0604020202020204" pitchFamily="34" charset="0"/>
        <a:buChar char="•"/>
        <a:defRPr sz="5787" kern="1200">
          <a:solidFill>
            <a:schemeClr val="tx1"/>
          </a:solidFill>
          <a:latin typeface="+mn-lt"/>
          <a:ea typeface="+mn-ea"/>
          <a:cs typeface="+mn-cs"/>
        </a:defRPr>
      </a:lvl1pPr>
      <a:lvl2pPr marL="1417480" indent="-472493" algn="l" defTabSz="1889973" rtl="0" eaLnBrk="1" latinLnBrk="0" hangingPunct="1">
        <a:lnSpc>
          <a:spcPct val="90000"/>
        </a:lnSpc>
        <a:spcBef>
          <a:spcPts val="1033"/>
        </a:spcBef>
        <a:buFont typeface="Arial" panose="020B0604020202020204" pitchFamily="34" charset="0"/>
        <a:buChar char="•"/>
        <a:defRPr sz="4961" kern="1200">
          <a:solidFill>
            <a:schemeClr val="tx1"/>
          </a:solidFill>
          <a:latin typeface="+mn-lt"/>
          <a:ea typeface="+mn-ea"/>
          <a:cs typeface="+mn-cs"/>
        </a:defRPr>
      </a:lvl2pPr>
      <a:lvl3pPr marL="2362467" indent="-472493" algn="l" defTabSz="1889973" rtl="0" eaLnBrk="1" latinLnBrk="0" hangingPunct="1">
        <a:lnSpc>
          <a:spcPct val="90000"/>
        </a:lnSpc>
        <a:spcBef>
          <a:spcPts val="1033"/>
        </a:spcBef>
        <a:buFont typeface="Arial" panose="020B0604020202020204" pitchFamily="34" charset="0"/>
        <a:buChar char="•"/>
        <a:defRPr sz="4134" kern="1200">
          <a:solidFill>
            <a:schemeClr val="tx1"/>
          </a:solidFill>
          <a:latin typeface="+mn-lt"/>
          <a:ea typeface="+mn-ea"/>
          <a:cs typeface="+mn-cs"/>
        </a:defRPr>
      </a:lvl3pPr>
      <a:lvl4pPr marL="3307453" indent="-472493" algn="l" defTabSz="1889973" rtl="0" eaLnBrk="1" latinLnBrk="0" hangingPunct="1">
        <a:lnSpc>
          <a:spcPct val="90000"/>
        </a:lnSpc>
        <a:spcBef>
          <a:spcPts val="1033"/>
        </a:spcBef>
        <a:buFont typeface="Arial" panose="020B0604020202020204" pitchFamily="34" charset="0"/>
        <a:buChar char="•"/>
        <a:defRPr sz="3720" kern="1200">
          <a:solidFill>
            <a:schemeClr val="tx1"/>
          </a:solidFill>
          <a:latin typeface="+mn-lt"/>
          <a:ea typeface="+mn-ea"/>
          <a:cs typeface="+mn-cs"/>
        </a:defRPr>
      </a:lvl4pPr>
      <a:lvl5pPr marL="4252440" indent="-472493" algn="l" defTabSz="1889973" rtl="0" eaLnBrk="1" latinLnBrk="0" hangingPunct="1">
        <a:lnSpc>
          <a:spcPct val="90000"/>
        </a:lnSpc>
        <a:spcBef>
          <a:spcPts val="1033"/>
        </a:spcBef>
        <a:buFont typeface="Arial" panose="020B0604020202020204" pitchFamily="34" charset="0"/>
        <a:buChar char="•"/>
        <a:defRPr sz="3720" kern="1200">
          <a:solidFill>
            <a:schemeClr val="tx1"/>
          </a:solidFill>
          <a:latin typeface="+mn-lt"/>
          <a:ea typeface="+mn-ea"/>
          <a:cs typeface="+mn-cs"/>
        </a:defRPr>
      </a:lvl5pPr>
      <a:lvl6pPr marL="5197427" indent="-472493" algn="l" defTabSz="1889973" rtl="0" eaLnBrk="1" latinLnBrk="0" hangingPunct="1">
        <a:lnSpc>
          <a:spcPct val="90000"/>
        </a:lnSpc>
        <a:spcBef>
          <a:spcPts val="1033"/>
        </a:spcBef>
        <a:buFont typeface="Arial" panose="020B0604020202020204" pitchFamily="34" charset="0"/>
        <a:buChar char="•"/>
        <a:defRPr sz="3720" kern="1200">
          <a:solidFill>
            <a:schemeClr val="tx1"/>
          </a:solidFill>
          <a:latin typeface="+mn-lt"/>
          <a:ea typeface="+mn-ea"/>
          <a:cs typeface="+mn-cs"/>
        </a:defRPr>
      </a:lvl6pPr>
      <a:lvl7pPr marL="6142413" indent="-472493" algn="l" defTabSz="1889973" rtl="0" eaLnBrk="1" latinLnBrk="0" hangingPunct="1">
        <a:lnSpc>
          <a:spcPct val="90000"/>
        </a:lnSpc>
        <a:spcBef>
          <a:spcPts val="1033"/>
        </a:spcBef>
        <a:buFont typeface="Arial" panose="020B0604020202020204" pitchFamily="34" charset="0"/>
        <a:buChar char="•"/>
        <a:defRPr sz="3720" kern="1200">
          <a:solidFill>
            <a:schemeClr val="tx1"/>
          </a:solidFill>
          <a:latin typeface="+mn-lt"/>
          <a:ea typeface="+mn-ea"/>
          <a:cs typeface="+mn-cs"/>
        </a:defRPr>
      </a:lvl7pPr>
      <a:lvl8pPr marL="7087400" indent="-472493" algn="l" defTabSz="1889973" rtl="0" eaLnBrk="1" latinLnBrk="0" hangingPunct="1">
        <a:lnSpc>
          <a:spcPct val="90000"/>
        </a:lnSpc>
        <a:spcBef>
          <a:spcPts val="1033"/>
        </a:spcBef>
        <a:buFont typeface="Arial" panose="020B0604020202020204" pitchFamily="34" charset="0"/>
        <a:buChar char="•"/>
        <a:defRPr sz="3720" kern="1200">
          <a:solidFill>
            <a:schemeClr val="tx1"/>
          </a:solidFill>
          <a:latin typeface="+mn-lt"/>
          <a:ea typeface="+mn-ea"/>
          <a:cs typeface="+mn-cs"/>
        </a:defRPr>
      </a:lvl8pPr>
      <a:lvl9pPr marL="8032387" indent="-472493" algn="l" defTabSz="1889973" rtl="0" eaLnBrk="1" latinLnBrk="0" hangingPunct="1">
        <a:lnSpc>
          <a:spcPct val="90000"/>
        </a:lnSpc>
        <a:spcBef>
          <a:spcPts val="1033"/>
        </a:spcBef>
        <a:buFont typeface="Arial" panose="020B0604020202020204" pitchFamily="34" charset="0"/>
        <a:buChar char="•"/>
        <a:defRPr sz="3720" kern="1200">
          <a:solidFill>
            <a:schemeClr val="tx1"/>
          </a:solidFill>
          <a:latin typeface="+mn-lt"/>
          <a:ea typeface="+mn-ea"/>
          <a:cs typeface="+mn-cs"/>
        </a:defRPr>
      </a:lvl9pPr>
    </p:bodyStyle>
    <p:otherStyle>
      <a:defPPr>
        <a:defRPr lang="tr-TR"/>
      </a:defPPr>
      <a:lvl1pPr marL="0" algn="l" defTabSz="1889973" rtl="0" eaLnBrk="1" latinLnBrk="0" hangingPunct="1">
        <a:defRPr sz="3720" kern="1200">
          <a:solidFill>
            <a:schemeClr val="tx1"/>
          </a:solidFill>
          <a:latin typeface="+mn-lt"/>
          <a:ea typeface="+mn-ea"/>
          <a:cs typeface="+mn-cs"/>
        </a:defRPr>
      </a:lvl1pPr>
      <a:lvl2pPr marL="944987" algn="l" defTabSz="1889973" rtl="0" eaLnBrk="1" latinLnBrk="0" hangingPunct="1">
        <a:defRPr sz="3720" kern="1200">
          <a:solidFill>
            <a:schemeClr val="tx1"/>
          </a:solidFill>
          <a:latin typeface="+mn-lt"/>
          <a:ea typeface="+mn-ea"/>
          <a:cs typeface="+mn-cs"/>
        </a:defRPr>
      </a:lvl2pPr>
      <a:lvl3pPr marL="1889973" algn="l" defTabSz="1889973" rtl="0" eaLnBrk="1" latinLnBrk="0" hangingPunct="1">
        <a:defRPr sz="3720" kern="1200">
          <a:solidFill>
            <a:schemeClr val="tx1"/>
          </a:solidFill>
          <a:latin typeface="+mn-lt"/>
          <a:ea typeface="+mn-ea"/>
          <a:cs typeface="+mn-cs"/>
        </a:defRPr>
      </a:lvl3pPr>
      <a:lvl4pPr marL="2834960" algn="l" defTabSz="1889973" rtl="0" eaLnBrk="1" latinLnBrk="0" hangingPunct="1">
        <a:defRPr sz="3720" kern="1200">
          <a:solidFill>
            <a:schemeClr val="tx1"/>
          </a:solidFill>
          <a:latin typeface="+mn-lt"/>
          <a:ea typeface="+mn-ea"/>
          <a:cs typeface="+mn-cs"/>
        </a:defRPr>
      </a:lvl4pPr>
      <a:lvl5pPr marL="3779947" algn="l" defTabSz="1889973" rtl="0" eaLnBrk="1" latinLnBrk="0" hangingPunct="1">
        <a:defRPr sz="3720" kern="1200">
          <a:solidFill>
            <a:schemeClr val="tx1"/>
          </a:solidFill>
          <a:latin typeface="+mn-lt"/>
          <a:ea typeface="+mn-ea"/>
          <a:cs typeface="+mn-cs"/>
        </a:defRPr>
      </a:lvl5pPr>
      <a:lvl6pPr marL="4724933" algn="l" defTabSz="1889973" rtl="0" eaLnBrk="1" latinLnBrk="0" hangingPunct="1">
        <a:defRPr sz="3720" kern="1200">
          <a:solidFill>
            <a:schemeClr val="tx1"/>
          </a:solidFill>
          <a:latin typeface="+mn-lt"/>
          <a:ea typeface="+mn-ea"/>
          <a:cs typeface="+mn-cs"/>
        </a:defRPr>
      </a:lvl6pPr>
      <a:lvl7pPr marL="5669920" algn="l" defTabSz="1889973" rtl="0" eaLnBrk="1" latinLnBrk="0" hangingPunct="1">
        <a:defRPr sz="3720" kern="1200">
          <a:solidFill>
            <a:schemeClr val="tx1"/>
          </a:solidFill>
          <a:latin typeface="+mn-lt"/>
          <a:ea typeface="+mn-ea"/>
          <a:cs typeface="+mn-cs"/>
        </a:defRPr>
      </a:lvl7pPr>
      <a:lvl8pPr marL="6614907" algn="l" defTabSz="1889973" rtl="0" eaLnBrk="1" latinLnBrk="0" hangingPunct="1">
        <a:defRPr sz="3720" kern="1200">
          <a:solidFill>
            <a:schemeClr val="tx1"/>
          </a:solidFill>
          <a:latin typeface="+mn-lt"/>
          <a:ea typeface="+mn-ea"/>
          <a:cs typeface="+mn-cs"/>
        </a:defRPr>
      </a:lvl8pPr>
      <a:lvl9pPr marL="7559893" algn="l" defTabSz="1889973" rtl="0" eaLnBrk="1" latinLnBrk="0" hangingPunct="1">
        <a:defRPr sz="37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diagramQuickStyle" Target="../diagrams/quickStyle1.xml"/><Relationship Id="rId18" Type="http://schemas.openxmlformats.org/officeDocument/2006/relationships/diagramQuickStyle" Target="../diagrams/quickStyle2.xml"/><Relationship Id="rId26" Type="http://schemas.openxmlformats.org/officeDocument/2006/relationships/image" Target="../media/image9.png"/><Relationship Id="rId21" Type="http://schemas.openxmlformats.org/officeDocument/2006/relationships/diagramData" Target="../diagrams/data3.xml"/><Relationship Id="rId34" Type="http://schemas.openxmlformats.org/officeDocument/2006/relationships/image" Target="../media/image12.png"/><Relationship Id="rId7" Type="http://schemas.openxmlformats.org/officeDocument/2006/relationships/image" Target="../media/image6.png"/><Relationship Id="rId12" Type="http://schemas.openxmlformats.org/officeDocument/2006/relationships/diagramLayout" Target="../diagrams/layout1.xml"/><Relationship Id="rId17" Type="http://schemas.openxmlformats.org/officeDocument/2006/relationships/diagramLayout" Target="../diagrams/layout2.xml"/><Relationship Id="rId25" Type="http://schemas.microsoft.com/office/2007/relationships/diagramDrawing" Target="../diagrams/drawing3.xml"/><Relationship Id="rId33" Type="http://schemas.microsoft.com/office/2007/relationships/diagramDrawing" Target="../diagrams/drawing4.xml"/><Relationship Id="rId2" Type="http://schemas.openxmlformats.org/officeDocument/2006/relationships/image" Target="../media/image1.jpeg"/><Relationship Id="rId16" Type="http://schemas.openxmlformats.org/officeDocument/2006/relationships/diagramData" Target="../diagrams/data2.xml"/><Relationship Id="rId20" Type="http://schemas.microsoft.com/office/2007/relationships/diagramDrawing" Target="../diagrams/drawing2.xml"/><Relationship Id="rId29" Type="http://schemas.openxmlformats.org/officeDocument/2006/relationships/diagramData" Target="../diagrams/data4.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diagramData" Target="../diagrams/data1.xml"/><Relationship Id="rId24" Type="http://schemas.openxmlformats.org/officeDocument/2006/relationships/diagramColors" Target="../diagrams/colors3.xml"/><Relationship Id="rId32" Type="http://schemas.openxmlformats.org/officeDocument/2006/relationships/diagramColors" Target="../diagrams/colors4.xml"/><Relationship Id="rId37" Type="http://schemas.openxmlformats.org/officeDocument/2006/relationships/image" Target="../media/image15.jpeg"/><Relationship Id="rId5" Type="http://schemas.openxmlformats.org/officeDocument/2006/relationships/image" Target="../media/image4.png"/><Relationship Id="rId15" Type="http://schemas.microsoft.com/office/2007/relationships/diagramDrawing" Target="../diagrams/drawing1.xml"/><Relationship Id="rId23" Type="http://schemas.openxmlformats.org/officeDocument/2006/relationships/diagramQuickStyle" Target="../diagrams/quickStyle3.xml"/><Relationship Id="rId28" Type="http://schemas.openxmlformats.org/officeDocument/2006/relationships/image" Target="../media/image11.png"/><Relationship Id="rId36" Type="http://schemas.openxmlformats.org/officeDocument/2006/relationships/image" Target="../media/image14.png"/><Relationship Id="rId10" Type="http://schemas.openxmlformats.org/officeDocument/2006/relationships/image" Target="../media/image8.png"/><Relationship Id="rId19" Type="http://schemas.openxmlformats.org/officeDocument/2006/relationships/diagramColors" Target="../diagrams/colors2.xml"/><Relationship Id="rId31" Type="http://schemas.openxmlformats.org/officeDocument/2006/relationships/diagramQuickStyle" Target="../diagrams/quickStyle4.xml"/><Relationship Id="rId4" Type="http://schemas.openxmlformats.org/officeDocument/2006/relationships/image" Target="../media/image3.png"/><Relationship Id="rId9" Type="http://schemas.microsoft.com/office/2007/relationships/hdphoto" Target="../media/hdphoto1.wdp"/><Relationship Id="rId14" Type="http://schemas.openxmlformats.org/officeDocument/2006/relationships/diagramColors" Target="../diagrams/colors1.xml"/><Relationship Id="rId22" Type="http://schemas.openxmlformats.org/officeDocument/2006/relationships/diagramLayout" Target="../diagrams/layout3.xml"/><Relationship Id="rId27" Type="http://schemas.openxmlformats.org/officeDocument/2006/relationships/image" Target="../media/image10.png"/><Relationship Id="rId30" Type="http://schemas.openxmlformats.org/officeDocument/2006/relationships/diagramLayout" Target="../diagrams/layout4.xml"/><Relationship Id="rId35" Type="http://schemas.openxmlformats.org/officeDocument/2006/relationships/image" Target="../media/image13.jpeg"/><Relationship Id="rId8" Type="http://schemas.openxmlformats.org/officeDocument/2006/relationships/image" Target="../media/image7.png"/><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 name="Resim 83">
            <a:extLst>
              <a:ext uri="{FF2B5EF4-FFF2-40B4-BE49-F238E27FC236}">
                <a16:creationId xmlns:a16="http://schemas.microsoft.com/office/drawing/2014/main" id="{4420C2B3-52BC-08CB-EC08-05A61DA93BEC}"/>
              </a:ext>
            </a:extLst>
          </p:cNvPr>
          <p:cNvPicPr>
            <a:picLocks noChangeAspect="1"/>
          </p:cNvPicPr>
          <p:nvPr/>
        </p:nvPicPr>
        <p:blipFill rotWithShape="1">
          <a:blip r:embed="rId2">
            <a:alphaModFix amt="20000"/>
            <a:extLst>
              <a:ext uri="{28A0092B-C50C-407E-A947-70E740481C1C}">
                <a14:useLocalDpi xmlns:a14="http://schemas.microsoft.com/office/drawing/2010/main" val="0"/>
              </a:ext>
            </a:extLst>
          </a:blip>
          <a:srcRect t="70809"/>
          <a:stretch/>
        </p:blipFill>
        <p:spPr>
          <a:xfrm rot="10800000">
            <a:off x="-1" y="-66037"/>
            <a:ext cx="25199975" cy="5452477"/>
          </a:xfrm>
          <a:prstGeom prst="rect">
            <a:avLst/>
          </a:prstGeom>
        </p:spPr>
      </p:pic>
      <p:pic>
        <p:nvPicPr>
          <p:cNvPr id="9" name="Resim 8">
            <a:extLst>
              <a:ext uri="{FF2B5EF4-FFF2-40B4-BE49-F238E27FC236}">
                <a16:creationId xmlns:a16="http://schemas.microsoft.com/office/drawing/2014/main" id="{8F222108-AEF7-D793-3E66-F58DDFC735ED}"/>
              </a:ext>
            </a:extLst>
          </p:cNvPr>
          <p:cNvPicPr>
            <a:picLocks noChangeAspect="1"/>
          </p:cNvPicPr>
          <p:nvPr/>
        </p:nvPicPr>
        <p:blipFill rotWithShape="1">
          <a:blip r:embed="rId3">
            <a:extLst>
              <a:ext uri="{28A0092B-C50C-407E-A947-70E740481C1C}">
                <a14:useLocalDpi xmlns:a14="http://schemas.microsoft.com/office/drawing/2010/main" val="0"/>
              </a:ext>
            </a:extLst>
          </a:blip>
          <a:srcRect l="4503" t="6945" r="5393" b="27699"/>
          <a:stretch/>
        </p:blipFill>
        <p:spPr>
          <a:xfrm>
            <a:off x="1445893" y="5364480"/>
            <a:ext cx="22308188" cy="23115354"/>
          </a:xfrm>
          <a:prstGeom prst="rect">
            <a:avLst/>
          </a:prstGeom>
        </p:spPr>
      </p:pic>
      <p:sp>
        <p:nvSpPr>
          <p:cNvPr id="10" name="Dikdörtgen: Çapraz Köşeleri Yuvarlatılmış 9">
            <a:extLst>
              <a:ext uri="{FF2B5EF4-FFF2-40B4-BE49-F238E27FC236}">
                <a16:creationId xmlns:a16="http://schemas.microsoft.com/office/drawing/2014/main" id="{2B7971D6-F1FF-6543-4802-C1BBCE058DE9}"/>
              </a:ext>
            </a:extLst>
          </p:cNvPr>
          <p:cNvSpPr/>
          <p:nvPr/>
        </p:nvSpPr>
        <p:spPr>
          <a:xfrm>
            <a:off x="1445893" y="28715018"/>
            <a:ext cx="10685147" cy="4264342"/>
          </a:xfrm>
          <a:prstGeom prst="round2DiagRect">
            <a:avLst/>
          </a:prstGeom>
          <a:solidFill>
            <a:srgbClr val="A83A94"/>
          </a:solidFill>
          <a:ln>
            <a:solidFill>
              <a:srgbClr val="A83A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pP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 name="Resim 10">
            <a:extLst>
              <a:ext uri="{FF2B5EF4-FFF2-40B4-BE49-F238E27FC236}">
                <a16:creationId xmlns:a16="http://schemas.microsoft.com/office/drawing/2014/main" id="{B4085218-EE15-006C-2154-7B4B8E09E7A4}"/>
              </a:ext>
            </a:extLst>
          </p:cNvPr>
          <p:cNvPicPr>
            <a:picLocks noChangeAspect="1"/>
          </p:cNvPicPr>
          <p:nvPr/>
        </p:nvPicPr>
        <p:blipFill>
          <a:blip r:embed="rId4"/>
          <a:stretch>
            <a:fillRect/>
          </a:stretch>
        </p:blipFill>
        <p:spPr>
          <a:xfrm>
            <a:off x="13068936" y="28699597"/>
            <a:ext cx="10699407" cy="4279763"/>
          </a:xfrm>
          <a:prstGeom prst="rect">
            <a:avLst/>
          </a:prstGeom>
        </p:spPr>
      </p:pic>
      <p:sp>
        <p:nvSpPr>
          <p:cNvPr id="14" name="Metin kutusu 13">
            <a:extLst>
              <a:ext uri="{FF2B5EF4-FFF2-40B4-BE49-F238E27FC236}">
                <a16:creationId xmlns:a16="http://schemas.microsoft.com/office/drawing/2014/main" id="{523F2DEC-164E-B151-8DB2-4DC68A73AAC4}"/>
              </a:ext>
            </a:extLst>
          </p:cNvPr>
          <p:cNvSpPr txBox="1"/>
          <p:nvPr/>
        </p:nvSpPr>
        <p:spPr>
          <a:xfrm>
            <a:off x="1820861" y="6762801"/>
            <a:ext cx="10042209" cy="5582939"/>
          </a:xfrm>
          <a:prstGeom prst="rect">
            <a:avLst/>
          </a:prstGeom>
          <a:noFill/>
        </p:spPr>
        <p:txBody>
          <a:bodyPr wrap="square">
            <a:spAutoFit/>
          </a:bodyPr>
          <a:lstStyle/>
          <a:p>
            <a:pPr algn="just">
              <a:lnSpc>
                <a:spcPct val="150000"/>
              </a:lnSpc>
              <a:spcAft>
                <a:spcPts val="8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A biosensor, which has been known and used for a long time, is an analytical tool that combines a biological element with a physicochemical detector to detect a chemical compound</a:t>
            </a:r>
            <a:r>
              <a:rPr lang="en-US" sz="2000" baseline="30000" dirty="0">
                <a:effectLst/>
                <a:latin typeface="Times New Roman" panose="02020603050405020304" pitchFamily="18" charset="0"/>
                <a:ea typeface="Calibri" panose="020F0502020204030204" pitchFamily="34" charset="0"/>
                <a:cs typeface="Times New Roman" panose="02020603050405020304" pitchFamily="18" charset="0"/>
              </a:rPr>
              <a:t>1</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 new perspective on therapies can be generated with numerous advantages when biosensors and microneedles are combined. Biomarkers like nucleic acid, proteins, tiny compounds, and even cells from interstitial skin fluid (ISF) have been detected using microneedles (MNs) for early diagnosis and real-time monitoring.</a:t>
            </a:r>
            <a:r>
              <a:rPr lang="en-US" sz="2000" baseline="30000" dirty="0">
                <a:effectLst/>
                <a:latin typeface="Times New Roman" panose="02020603050405020304" pitchFamily="18" charset="0"/>
                <a:ea typeface="Calibri" panose="020F0502020204030204" pitchFamily="34" charset="0"/>
                <a:cs typeface="Times New Roman" panose="02020603050405020304" pitchFamily="18" charset="0"/>
              </a:rPr>
              <a:t>2</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Considering these characteristics, microneedle-based biosensors have the potential to decrease hospital stays, follow up with patients more effectively, prevent re-hospitalizations, and thus lower expenses. Looking at the main objectives for using MN-based technologies, MNs, who gain from the consistency of their. The focus of this study is to reveal the ways and benefits of the use of microneedle patched biosensors, technologies that serve the benefit of people in the rapidly developing world in the field of health, as in many other field.</a:t>
            </a:r>
            <a:r>
              <a:rPr lang="en-US" sz="2000" baseline="30000" dirty="0">
                <a:effectLst/>
                <a:latin typeface="Times New Roman" panose="02020603050405020304" pitchFamily="18" charset="0"/>
                <a:ea typeface="Calibri" panose="020F0502020204030204" pitchFamily="34" charset="0"/>
                <a:cs typeface="Times New Roman" panose="02020603050405020304" pitchFamily="18" charset="0"/>
              </a:rPr>
              <a:t>3</a:t>
            </a:r>
            <a:endParaRPr lang="tr-TR"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Metin kutusu 15">
            <a:extLst>
              <a:ext uri="{FF2B5EF4-FFF2-40B4-BE49-F238E27FC236}">
                <a16:creationId xmlns:a16="http://schemas.microsoft.com/office/drawing/2014/main" id="{7D68268A-B004-9904-6C07-711806549F3D}"/>
              </a:ext>
            </a:extLst>
          </p:cNvPr>
          <p:cNvSpPr txBox="1"/>
          <p:nvPr/>
        </p:nvSpPr>
        <p:spPr>
          <a:xfrm>
            <a:off x="13387656" y="6390474"/>
            <a:ext cx="9895206" cy="2777235"/>
          </a:xfrm>
          <a:prstGeom prst="rect">
            <a:avLst/>
          </a:prstGeom>
          <a:noFill/>
        </p:spPr>
        <p:txBody>
          <a:bodyPr wrap="square">
            <a:spAutoFit/>
          </a:bodyPr>
          <a:lstStyle/>
          <a:p>
            <a:pPr algn="just">
              <a:lnSpc>
                <a:spcPct val="107000"/>
              </a:lnSpc>
              <a:spcAft>
                <a:spcPts val="800"/>
              </a:spcAft>
            </a:pPr>
            <a:r>
              <a:rPr lang="en-US" sz="20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tr-TR"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8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A solid or hollow cannula with an insertion length of 20 to 1500 microns and an outer diameter of no more than 30 microns is referred to as a microneedle. On the skin layer, they makes minimally holes to deliver which they carries. For variety of usage; they have different types; solid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mironeedle</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(A), coated microneedle(B), dissolving microneedle(C), hollow microneedle(D). The four type of microneedles are given below:</a:t>
            </a:r>
            <a:endParaRPr lang="tr-TR"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9" name="Resim 18">
            <a:extLst>
              <a:ext uri="{FF2B5EF4-FFF2-40B4-BE49-F238E27FC236}">
                <a16:creationId xmlns:a16="http://schemas.microsoft.com/office/drawing/2014/main" id="{54FC6FD5-26A2-063D-A2F4-13C21BBB4977}"/>
              </a:ext>
            </a:extLst>
          </p:cNvPr>
          <p:cNvPicPr>
            <a:picLocks noChangeAspect="1"/>
          </p:cNvPicPr>
          <p:nvPr/>
        </p:nvPicPr>
        <p:blipFill>
          <a:blip r:embed="rId5"/>
          <a:stretch>
            <a:fillRect/>
          </a:stretch>
        </p:blipFill>
        <p:spPr>
          <a:xfrm>
            <a:off x="13425355" y="9700611"/>
            <a:ext cx="4406266" cy="2905442"/>
          </a:xfrm>
          <a:prstGeom prst="rect">
            <a:avLst/>
          </a:prstGeom>
        </p:spPr>
      </p:pic>
      <p:pic>
        <p:nvPicPr>
          <p:cNvPr id="20" name="Resim 19">
            <a:extLst>
              <a:ext uri="{FF2B5EF4-FFF2-40B4-BE49-F238E27FC236}">
                <a16:creationId xmlns:a16="http://schemas.microsoft.com/office/drawing/2014/main" id="{C52134B2-A0A7-1688-FA8A-8C509EF87312}"/>
              </a:ext>
            </a:extLst>
          </p:cNvPr>
          <p:cNvPicPr>
            <a:picLocks noChangeAspect="1"/>
          </p:cNvPicPr>
          <p:nvPr/>
        </p:nvPicPr>
        <p:blipFill>
          <a:blip r:embed="rId6"/>
          <a:stretch>
            <a:fillRect/>
          </a:stretch>
        </p:blipFill>
        <p:spPr>
          <a:xfrm>
            <a:off x="17957289" y="10199043"/>
            <a:ext cx="5411970" cy="1644914"/>
          </a:xfrm>
          <a:prstGeom prst="rect">
            <a:avLst/>
          </a:prstGeom>
        </p:spPr>
      </p:pic>
      <p:pic>
        <p:nvPicPr>
          <p:cNvPr id="22" name="Resim 21">
            <a:extLst>
              <a:ext uri="{FF2B5EF4-FFF2-40B4-BE49-F238E27FC236}">
                <a16:creationId xmlns:a16="http://schemas.microsoft.com/office/drawing/2014/main" id="{354E1DF7-8101-76C4-8705-6B9E07FFD9E4}"/>
              </a:ext>
            </a:extLst>
          </p:cNvPr>
          <p:cNvPicPr>
            <a:picLocks noChangeAspect="1"/>
          </p:cNvPicPr>
          <p:nvPr/>
        </p:nvPicPr>
        <p:blipFill>
          <a:blip r:embed="rId7"/>
          <a:stretch>
            <a:fillRect/>
          </a:stretch>
        </p:blipFill>
        <p:spPr>
          <a:xfrm>
            <a:off x="1958115" y="29781786"/>
            <a:ext cx="3526268" cy="2883426"/>
          </a:xfrm>
          <a:prstGeom prst="rect">
            <a:avLst/>
          </a:prstGeom>
        </p:spPr>
      </p:pic>
      <p:sp>
        <p:nvSpPr>
          <p:cNvPr id="28" name="Metin kutusu 27">
            <a:extLst>
              <a:ext uri="{FF2B5EF4-FFF2-40B4-BE49-F238E27FC236}">
                <a16:creationId xmlns:a16="http://schemas.microsoft.com/office/drawing/2014/main" id="{DF06E0F4-5578-5819-8DAB-559E8A5A557C}"/>
              </a:ext>
            </a:extLst>
          </p:cNvPr>
          <p:cNvSpPr txBox="1"/>
          <p:nvPr/>
        </p:nvSpPr>
        <p:spPr>
          <a:xfrm>
            <a:off x="16693427" y="15214588"/>
            <a:ext cx="6589435" cy="2806987"/>
          </a:xfrm>
          <a:prstGeom prst="rect">
            <a:avLst/>
          </a:prstGeom>
          <a:noFill/>
        </p:spPr>
        <p:txBody>
          <a:bodyPr wrap="square">
            <a:spAutoFit/>
          </a:bodyPr>
          <a:lstStyle/>
          <a:p>
            <a:pPr algn="just">
              <a:lnSpc>
                <a:spcPct val="150000"/>
              </a:lnSpc>
              <a:spcAft>
                <a:spcPts val="8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Biosensor term is the short form of the “biological sensor”. It couples a transducer with a biologically generated recognition to enable the quantitative development of a complex biochemical parameter. Schematic representation of a biosensor structure and transducing mechanism is given below: </a:t>
            </a:r>
            <a:endParaRPr lang="tr-TR"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9" name="Metin kutusu 28">
            <a:extLst>
              <a:ext uri="{FF2B5EF4-FFF2-40B4-BE49-F238E27FC236}">
                <a16:creationId xmlns:a16="http://schemas.microsoft.com/office/drawing/2014/main" id="{07934EF6-3CD6-6585-B8B0-F752F81FFAC5}"/>
              </a:ext>
            </a:extLst>
          </p:cNvPr>
          <p:cNvSpPr txBox="1"/>
          <p:nvPr/>
        </p:nvSpPr>
        <p:spPr>
          <a:xfrm>
            <a:off x="1917113" y="6026821"/>
            <a:ext cx="2916000" cy="684000"/>
          </a:xfrm>
          <a:prstGeom prst="roundRect">
            <a:avLst/>
          </a:prstGeom>
          <a:solidFill>
            <a:srgbClr val="A83A94"/>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25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Abstract</a:t>
            </a:r>
            <a:endParaRPr lang="tr-TR" sz="25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tr-TR" sz="2500" dirty="0"/>
          </a:p>
        </p:txBody>
      </p:sp>
      <p:pic>
        <p:nvPicPr>
          <p:cNvPr id="32" name="Resim 31" descr="metin içeren bir resim&#10;&#10;Açıklama otomatik olarak oluşturuldu">
            <a:extLst>
              <a:ext uri="{FF2B5EF4-FFF2-40B4-BE49-F238E27FC236}">
                <a16:creationId xmlns:a16="http://schemas.microsoft.com/office/drawing/2014/main" id="{FFFC8668-8AA3-A395-99A9-071B55336FFA}"/>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9979" b="99571" l="3297" r="97665">
                        <a14:foregroundMark x1="16071" y1="64914" x2="9890" y2="60086"/>
                        <a14:foregroundMark x1="9890" y1="60086" x2="18132" y2="51180"/>
                        <a14:foregroundMark x1="18132" y1="51180" x2="14560" y2="45279"/>
                        <a14:foregroundMark x1="14560" y1="45279" x2="16346" y2="37232"/>
                        <a14:foregroundMark x1="16346" y1="37232" x2="12225" y2="47210"/>
                        <a14:foregroundMark x1="12225" y1="47210" x2="9478" y2="33476"/>
                        <a14:foregroundMark x1="7143" y1="23927" x2="7143" y2="41416"/>
                        <a14:foregroundMark x1="7143" y1="41416" x2="5357" y2="30794"/>
                        <a14:foregroundMark x1="6044" y1="34227" x2="3571" y2="60837"/>
                        <a14:foregroundMark x1="4258" y1="45064" x2="14011" y2="73069"/>
                        <a14:foregroundMark x1="14011" y1="73069" x2="14011" y2="73069"/>
                        <a14:foregroundMark x1="10165" y1="61159" x2="66484" y2="80258"/>
                        <a14:foregroundMark x1="66484" y1="80258" x2="68544" y2="78433"/>
                        <a14:foregroundMark x1="69231" y1="80579" x2="80082" y2="64485"/>
                        <a14:foregroundMark x1="80082" y1="64485" x2="75824" y2="58369"/>
                        <a14:foregroundMark x1="74038" y1="57618" x2="92445" y2="93133"/>
                        <a14:foregroundMark x1="92445" y1="93133" x2="92445" y2="93133"/>
                        <a14:foregroundMark x1="78984" y1="72532" x2="78984" y2="72532"/>
                        <a14:foregroundMark x1="73352" y1="84979" x2="81181" y2="89485"/>
                        <a14:foregroundMark x1="81181" y1="89485" x2="90385" y2="90343"/>
                        <a14:foregroundMark x1="67170" y1="91738" x2="81044" y2="89700"/>
                        <a14:foregroundMark x1="81044" y1="89700" x2="97527" y2="75858"/>
                        <a14:foregroundMark x1="97527" y1="75858" x2="97665" y2="73605"/>
                        <a14:foregroundMark x1="85577" y1="63841" x2="95879" y2="96352"/>
                        <a14:foregroundMark x1="95879" y1="96352" x2="95879" y2="96352"/>
                        <a14:foregroundMark x1="72665" y1="93884" x2="15110" y2="73712"/>
                        <a14:foregroundMark x1="15110" y1="73712" x2="22527" y2="79614"/>
                        <a14:foregroundMark x1="22527" y1="79614" x2="69505" y2="99571"/>
                        <a14:foregroundMark x1="5357" y1="14807" x2="21978" y2="42167"/>
                        <a14:backgroundMark x1="50137" y1="32403" x2="41071" y2="28541"/>
                      </a14:backgroundRemoval>
                    </a14:imgEffect>
                  </a14:imgLayer>
                </a14:imgProps>
              </a:ext>
              <a:ext uri="{28A0092B-C50C-407E-A947-70E740481C1C}">
                <a14:useLocalDpi xmlns:a14="http://schemas.microsoft.com/office/drawing/2010/main" val="0"/>
              </a:ext>
            </a:extLst>
          </a:blip>
          <a:stretch>
            <a:fillRect/>
          </a:stretch>
        </p:blipFill>
        <p:spPr>
          <a:xfrm>
            <a:off x="13068936" y="29370920"/>
            <a:ext cx="2806012" cy="3592311"/>
          </a:xfrm>
          <a:prstGeom prst="rect">
            <a:avLst/>
          </a:prstGeom>
        </p:spPr>
      </p:pic>
      <p:sp>
        <p:nvSpPr>
          <p:cNvPr id="33" name="Metin kutusu 32">
            <a:extLst>
              <a:ext uri="{FF2B5EF4-FFF2-40B4-BE49-F238E27FC236}">
                <a16:creationId xmlns:a16="http://schemas.microsoft.com/office/drawing/2014/main" id="{33598B3C-ED12-AA3F-818C-17526F6BCF3E}"/>
              </a:ext>
            </a:extLst>
          </p:cNvPr>
          <p:cNvSpPr txBox="1"/>
          <p:nvPr/>
        </p:nvSpPr>
        <p:spPr>
          <a:xfrm>
            <a:off x="13377593" y="6079981"/>
            <a:ext cx="4193027" cy="684000"/>
          </a:xfrm>
          <a:prstGeom prst="roundRect">
            <a:avLst/>
          </a:prstGeom>
          <a:solidFill>
            <a:srgbClr val="A83A94"/>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25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What are microneedles?</a:t>
            </a:r>
            <a:endParaRPr lang="tr-TR" sz="25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tr-TR" sz="2500" dirty="0"/>
          </a:p>
        </p:txBody>
      </p:sp>
      <p:sp>
        <p:nvSpPr>
          <p:cNvPr id="34" name="Metin kutusu 33">
            <a:extLst>
              <a:ext uri="{FF2B5EF4-FFF2-40B4-BE49-F238E27FC236}">
                <a16:creationId xmlns:a16="http://schemas.microsoft.com/office/drawing/2014/main" id="{B60B4787-767D-863A-B7ED-4883DAC12624}"/>
              </a:ext>
            </a:extLst>
          </p:cNvPr>
          <p:cNvSpPr txBox="1"/>
          <p:nvPr/>
        </p:nvSpPr>
        <p:spPr>
          <a:xfrm>
            <a:off x="18805818" y="14664842"/>
            <a:ext cx="4193027" cy="537382"/>
          </a:xfrm>
          <a:prstGeom prst="roundRect">
            <a:avLst/>
          </a:prstGeom>
          <a:solidFill>
            <a:srgbClr val="A83A94"/>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nSpc>
                <a:spcPct val="107000"/>
              </a:lnSpc>
              <a:spcAft>
                <a:spcPts val="800"/>
              </a:spcAft>
            </a:pPr>
            <a:r>
              <a:rPr lang="en-US" sz="25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What are biosensors?</a:t>
            </a:r>
            <a:endParaRPr lang="tr-TR"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5" name="Resim 34">
            <a:extLst>
              <a:ext uri="{FF2B5EF4-FFF2-40B4-BE49-F238E27FC236}">
                <a16:creationId xmlns:a16="http://schemas.microsoft.com/office/drawing/2014/main" id="{30F30522-14E4-ADA2-0F94-CE95AF4B7243}"/>
              </a:ext>
            </a:extLst>
          </p:cNvPr>
          <p:cNvPicPr>
            <a:picLocks noChangeAspect="1"/>
          </p:cNvPicPr>
          <p:nvPr/>
        </p:nvPicPr>
        <p:blipFill>
          <a:blip r:embed="rId10"/>
          <a:stretch>
            <a:fillRect/>
          </a:stretch>
        </p:blipFill>
        <p:spPr>
          <a:xfrm>
            <a:off x="18909343" y="17662811"/>
            <a:ext cx="2176796" cy="1455465"/>
          </a:xfrm>
          <a:prstGeom prst="rect">
            <a:avLst/>
          </a:prstGeom>
        </p:spPr>
      </p:pic>
      <p:sp>
        <p:nvSpPr>
          <p:cNvPr id="37" name="Metin kutusu 36">
            <a:extLst>
              <a:ext uri="{FF2B5EF4-FFF2-40B4-BE49-F238E27FC236}">
                <a16:creationId xmlns:a16="http://schemas.microsoft.com/office/drawing/2014/main" id="{B2877AD8-6C6A-BBD5-96B9-9C59E610387D}"/>
              </a:ext>
            </a:extLst>
          </p:cNvPr>
          <p:cNvSpPr txBox="1"/>
          <p:nvPr/>
        </p:nvSpPr>
        <p:spPr>
          <a:xfrm>
            <a:off x="1715454" y="20647288"/>
            <a:ext cx="10404124" cy="2806987"/>
          </a:xfrm>
          <a:prstGeom prst="rect">
            <a:avLst/>
          </a:prstGeom>
          <a:noFill/>
        </p:spPr>
        <p:txBody>
          <a:bodyPr wrap="square">
            <a:spAutoFit/>
          </a:bodyPr>
          <a:lstStyle/>
          <a:p>
            <a:pPr algn="just">
              <a:lnSpc>
                <a:spcPct val="150000"/>
              </a:lnSpc>
              <a:spcAft>
                <a:spcPts val="8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Wearable biosensors that monitor and test for biomarkers in order to provide continuous, real-time physiological information. They are getting more attention in the human body in a variety of domains, such as disease treatment, diagnostics, and self-health management. Microneedle based biosensors are one of the ways to obtain wearable biosensors.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Thanks</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to</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micro-needle</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biosensors</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the</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desired</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skin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layer</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can be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reached</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painlessly</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and</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adequately</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Moreover</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drug</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application</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or</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diseased</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cell</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monitoring</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is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performed</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p>
        </p:txBody>
      </p:sp>
      <p:sp>
        <p:nvSpPr>
          <p:cNvPr id="39" name="Metin kutusu 38">
            <a:extLst>
              <a:ext uri="{FF2B5EF4-FFF2-40B4-BE49-F238E27FC236}">
                <a16:creationId xmlns:a16="http://schemas.microsoft.com/office/drawing/2014/main" id="{E23C8512-3E6E-EEAB-9F60-86B99F2679DE}"/>
              </a:ext>
            </a:extLst>
          </p:cNvPr>
          <p:cNvSpPr txBox="1"/>
          <p:nvPr/>
        </p:nvSpPr>
        <p:spPr>
          <a:xfrm>
            <a:off x="2120394" y="23266363"/>
            <a:ext cx="12890090" cy="1263231"/>
          </a:xfrm>
          <a:prstGeom prst="rect">
            <a:avLst/>
          </a:prstGeom>
          <a:noFill/>
        </p:spPr>
        <p:txBody>
          <a:bodyPr wrap="square">
            <a:spAutoFit/>
          </a:bodyPr>
          <a:lstStyle/>
          <a:p>
            <a:pPr>
              <a:lnSpc>
                <a:spcPct val="107000"/>
              </a:lnSpc>
              <a:spcAft>
                <a:spcPts val="800"/>
              </a:spcAft>
            </a:pPr>
            <a:r>
              <a:rPr lang="en-US" sz="20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tr-TR"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sz="20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Advantages and disadvantages of</a:t>
            </a:r>
            <a:endParaRPr lang="tr-TR" sz="20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sz="20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microneedle based biosensors:</a:t>
            </a:r>
            <a:endParaRPr lang="tr-TR"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40" name="Diyagram 39">
            <a:extLst>
              <a:ext uri="{FF2B5EF4-FFF2-40B4-BE49-F238E27FC236}">
                <a16:creationId xmlns:a16="http://schemas.microsoft.com/office/drawing/2014/main" id="{1324595A-E7E6-BC8B-EE9A-F61EECCF6449}"/>
              </a:ext>
            </a:extLst>
          </p:cNvPr>
          <p:cNvGraphicFramePr/>
          <p:nvPr>
            <p:extLst>
              <p:ext uri="{D42A27DB-BD31-4B8C-83A1-F6EECF244321}">
                <p14:modId xmlns:p14="http://schemas.microsoft.com/office/powerpoint/2010/main" val="756774251"/>
              </p:ext>
            </p:extLst>
          </p:nvPr>
        </p:nvGraphicFramePr>
        <p:xfrm>
          <a:off x="1445893" y="24612442"/>
          <a:ext cx="3106197" cy="2793704"/>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41" name="Diyagram 40">
            <a:extLst>
              <a:ext uri="{FF2B5EF4-FFF2-40B4-BE49-F238E27FC236}">
                <a16:creationId xmlns:a16="http://schemas.microsoft.com/office/drawing/2014/main" id="{0C623B5C-4F8A-D001-21CB-35007CF1B7D5}"/>
              </a:ext>
            </a:extLst>
          </p:cNvPr>
          <p:cNvGraphicFramePr/>
          <p:nvPr>
            <p:extLst>
              <p:ext uri="{D42A27DB-BD31-4B8C-83A1-F6EECF244321}">
                <p14:modId xmlns:p14="http://schemas.microsoft.com/office/powerpoint/2010/main" val="4028779502"/>
              </p:ext>
            </p:extLst>
          </p:nvPr>
        </p:nvGraphicFramePr>
        <p:xfrm>
          <a:off x="4355235" y="24612442"/>
          <a:ext cx="2000250" cy="2438400"/>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43" name="Metin kutusu 42">
            <a:extLst>
              <a:ext uri="{FF2B5EF4-FFF2-40B4-BE49-F238E27FC236}">
                <a16:creationId xmlns:a16="http://schemas.microsoft.com/office/drawing/2014/main" id="{425DA20F-DC09-2E25-3A2B-D0C5BC584EA1}"/>
              </a:ext>
            </a:extLst>
          </p:cNvPr>
          <p:cNvSpPr txBox="1"/>
          <p:nvPr/>
        </p:nvSpPr>
        <p:spPr>
          <a:xfrm>
            <a:off x="7801378" y="23720728"/>
            <a:ext cx="12890090" cy="831318"/>
          </a:xfrm>
          <a:prstGeom prst="rect">
            <a:avLst/>
          </a:prstGeom>
          <a:noFill/>
        </p:spPr>
        <p:txBody>
          <a:bodyPr wrap="square">
            <a:spAutoFit/>
          </a:bodyPr>
          <a:lstStyle/>
          <a:p>
            <a:pPr>
              <a:lnSpc>
                <a:spcPct val="107000"/>
              </a:lnSpc>
              <a:spcAft>
                <a:spcPts val="800"/>
              </a:spcAft>
            </a:pPr>
            <a:r>
              <a:rPr lang="en-US" sz="20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Applications of</a:t>
            </a:r>
            <a:endParaRPr lang="tr-TR" sz="20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sz="20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microneedle based biosensors:</a:t>
            </a:r>
            <a:endParaRPr lang="tr-TR"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44" name="Diyagram 43">
            <a:extLst>
              <a:ext uri="{FF2B5EF4-FFF2-40B4-BE49-F238E27FC236}">
                <a16:creationId xmlns:a16="http://schemas.microsoft.com/office/drawing/2014/main" id="{D42940E8-117D-AB57-30B3-C36F2374CB90}"/>
              </a:ext>
            </a:extLst>
          </p:cNvPr>
          <p:cNvGraphicFramePr/>
          <p:nvPr>
            <p:extLst>
              <p:ext uri="{D42A27DB-BD31-4B8C-83A1-F6EECF244321}">
                <p14:modId xmlns:p14="http://schemas.microsoft.com/office/powerpoint/2010/main" val="4216070499"/>
              </p:ext>
            </p:extLst>
          </p:nvPr>
        </p:nvGraphicFramePr>
        <p:xfrm>
          <a:off x="7461432" y="24568015"/>
          <a:ext cx="3181350" cy="2419350"/>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sp>
        <p:nvSpPr>
          <p:cNvPr id="46" name="Metin kutusu 45">
            <a:extLst>
              <a:ext uri="{FF2B5EF4-FFF2-40B4-BE49-F238E27FC236}">
                <a16:creationId xmlns:a16="http://schemas.microsoft.com/office/drawing/2014/main" id="{3E17BC71-E95B-5234-D236-34F89194E62A}"/>
              </a:ext>
            </a:extLst>
          </p:cNvPr>
          <p:cNvSpPr txBox="1"/>
          <p:nvPr/>
        </p:nvSpPr>
        <p:spPr>
          <a:xfrm>
            <a:off x="13425355" y="20534467"/>
            <a:ext cx="10048960" cy="3268652"/>
          </a:xfrm>
          <a:prstGeom prst="rect">
            <a:avLst/>
          </a:prstGeom>
          <a:noFill/>
        </p:spPr>
        <p:txBody>
          <a:bodyPr wrap="square">
            <a:spAutoFit/>
          </a:bodyPr>
          <a:lstStyle/>
          <a:p>
            <a:pPr algn="just">
              <a:lnSpc>
                <a:spcPct val="150000"/>
              </a:lnSpc>
              <a:spcAft>
                <a:spcPts val="800"/>
              </a:spcAft>
            </a:pP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Microneedle-based</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biosensors</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which</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are</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developing</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day</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by</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day</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are</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leading</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application</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in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terms</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of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being</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minimally</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invasive</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and</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painless</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compared</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to</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traditional</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applications</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Their</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use</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satisfies</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both</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practitioners</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and</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patients</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MN based biosensors, which are widely used today due to their advantages, also need some supportive studies. For instance</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in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the</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use</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of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that</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device</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new</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applications</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should</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be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developed</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and</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integrated</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into</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the</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system</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in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order</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to</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transmit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the</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health</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information</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of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individuals</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wirelessly</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In</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short</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the</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use</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of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microneedle-based</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biosensors</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in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biomedical</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applications</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shows</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significant</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dirty="0" err="1">
                <a:effectLst/>
                <a:latin typeface="Times New Roman" panose="02020603050405020304" pitchFamily="18" charset="0"/>
                <a:ea typeface="Calibri" panose="020F0502020204030204" pitchFamily="34" charset="0"/>
                <a:cs typeface="Times New Roman" panose="02020603050405020304" pitchFamily="18" charset="0"/>
              </a:rPr>
              <a:t>promise</a:t>
            </a:r>
            <a:r>
              <a:rPr lang="tr-TR" sz="2000" dirty="0">
                <a:effectLst/>
                <a:latin typeface="Times New Roman" panose="02020603050405020304" pitchFamily="18" charset="0"/>
                <a:ea typeface="Calibri" panose="020F0502020204030204" pitchFamily="34" charset="0"/>
                <a:cs typeface="Times New Roman" panose="02020603050405020304" pitchFamily="18" charset="0"/>
              </a:rPr>
              <a:t>.</a:t>
            </a:r>
          </a:p>
        </p:txBody>
      </p:sp>
      <p:sp>
        <p:nvSpPr>
          <p:cNvPr id="47" name="Metin kutusu 46">
            <a:extLst>
              <a:ext uri="{FF2B5EF4-FFF2-40B4-BE49-F238E27FC236}">
                <a16:creationId xmlns:a16="http://schemas.microsoft.com/office/drawing/2014/main" id="{9FC026EC-97FC-2187-99C5-99CBE54FE7CA}"/>
              </a:ext>
            </a:extLst>
          </p:cNvPr>
          <p:cNvSpPr txBox="1"/>
          <p:nvPr/>
        </p:nvSpPr>
        <p:spPr>
          <a:xfrm>
            <a:off x="13746106" y="19891303"/>
            <a:ext cx="3456000" cy="664153"/>
          </a:xfrm>
          <a:prstGeom prst="roundRect">
            <a:avLst/>
          </a:prstGeom>
          <a:solidFill>
            <a:srgbClr val="A83A94"/>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just">
              <a:lnSpc>
                <a:spcPct val="150000"/>
              </a:lnSpc>
              <a:spcAft>
                <a:spcPts val="800"/>
              </a:spcAft>
            </a:pPr>
            <a:r>
              <a:rPr lang="en-US" sz="25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Conclusion</a:t>
            </a:r>
            <a:endParaRPr lang="tr-TR" sz="25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8" name="Metin kutusu 47">
            <a:extLst>
              <a:ext uri="{FF2B5EF4-FFF2-40B4-BE49-F238E27FC236}">
                <a16:creationId xmlns:a16="http://schemas.microsoft.com/office/drawing/2014/main" id="{90C6258A-5364-2287-91B4-307ACFB8E909}"/>
              </a:ext>
            </a:extLst>
          </p:cNvPr>
          <p:cNvSpPr txBox="1"/>
          <p:nvPr/>
        </p:nvSpPr>
        <p:spPr>
          <a:xfrm>
            <a:off x="2017721" y="19857734"/>
            <a:ext cx="4525768" cy="664153"/>
          </a:xfrm>
          <a:prstGeom prst="roundRect">
            <a:avLst/>
          </a:prstGeom>
          <a:solidFill>
            <a:srgbClr val="A83A94"/>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nSpc>
                <a:spcPct val="150000"/>
              </a:lnSpc>
              <a:spcAft>
                <a:spcPts val="800"/>
              </a:spcAft>
            </a:pPr>
            <a:r>
              <a:rPr lang="en-US" sz="25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Microneedle based biosensor</a:t>
            </a:r>
            <a:endParaRPr lang="tr-TR" sz="25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9" name="Resim 48">
            <a:extLst>
              <a:ext uri="{FF2B5EF4-FFF2-40B4-BE49-F238E27FC236}">
                <a16:creationId xmlns:a16="http://schemas.microsoft.com/office/drawing/2014/main" id="{1505E049-8397-F906-5297-FE6492634AA1}"/>
              </a:ext>
            </a:extLst>
          </p:cNvPr>
          <p:cNvPicPr>
            <a:picLocks noChangeAspect="1"/>
          </p:cNvPicPr>
          <p:nvPr/>
        </p:nvPicPr>
        <p:blipFill>
          <a:blip r:embed="rId26"/>
          <a:stretch>
            <a:fillRect/>
          </a:stretch>
        </p:blipFill>
        <p:spPr>
          <a:xfrm>
            <a:off x="17337177" y="24169814"/>
            <a:ext cx="5945685" cy="2307049"/>
          </a:xfrm>
          <a:prstGeom prst="rect">
            <a:avLst/>
          </a:prstGeom>
        </p:spPr>
      </p:pic>
      <p:pic>
        <p:nvPicPr>
          <p:cNvPr id="50" name="Resim 49">
            <a:extLst>
              <a:ext uri="{FF2B5EF4-FFF2-40B4-BE49-F238E27FC236}">
                <a16:creationId xmlns:a16="http://schemas.microsoft.com/office/drawing/2014/main" id="{8EBA5F72-C141-9A2B-1393-B7E91CE87E07}"/>
              </a:ext>
            </a:extLst>
          </p:cNvPr>
          <p:cNvPicPr>
            <a:picLocks noChangeAspect="1"/>
          </p:cNvPicPr>
          <p:nvPr/>
        </p:nvPicPr>
        <p:blipFill>
          <a:blip r:embed="rId27">
            <a:alphaModFix/>
          </a:blip>
          <a:stretch>
            <a:fillRect/>
          </a:stretch>
        </p:blipFill>
        <p:spPr>
          <a:xfrm>
            <a:off x="10994213" y="15142839"/>
            <a:ext cx="3472624" cy="3472624"/>
          </a:xfrm>
          <a:prstGeom prst="ellipse">
            <a:avLst/>
          </a:prstGeom>
        </p:spPr>
      </p:pic>
      <p:sp>
        <p:nvSpPr>
          <p:cNvPr id="53" name="Oval 52">
            <a:extLst>
              <a:ext uri="{FF2B5EF4-FFF2-40B4-BE49-F238E27FC236}">
                <a16:creationId xmlns:a16="http://schemas.microsoft.com/office/drawing/2014/main" id="{B1DF1759-6DB9-EA2A-4FB8-B5F19E168BB0}"/>
              </a:ext>
            </a:extLst>
          </p:cNvPr>
          <p:cNvSpPr/>
          <p:nvPr/>
        </p:nvSpPr>
        <p:spPr>
          <a:xfrm>
            <a:off x="10916554" y="15058906"/>
            <a:ext cx="3679433" cy="3496689"/>
          </a:xfrm>
          <a:prstGeom prst="ellipse">
            <a:avLst/>
          </a:prstGeom>
          <a:noFill/>
          <a:ln w="228600">
            <a:solidFill>
              <a:srgbClr val="A83A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pic>
        <p:nvPicPr>
          <p:cNvPr id="54" name="Resim 53">
            <a:extLst>
              <a:ext uri="{FF2B5EF4-FFF2-40B4-BE49-F238E27FC236}">
                <a16:creationId xmlns:a16="http://schemas.microsoft.com/office/drawing/2014/main" id="{321B9E5B-281C-B6CD-61E3-0A6A0AE89A90}"/>
              </a:ext>
            </a:extLst>
          </p:cNvPr>
          <p:cNvPicPr>
            <a:picLocks noChangeAspect="1"/>
          </p:cNvPicPr>
          <p:nvPr/>
        </p:nvPicPr>
        <p:blipFill>
          <a:blip r:embed="rId28"/>
          <a:stretch>
            <a:fillRect/>
          </a:stretch>
        </p:blipFill>
        <p:spPr>
          <a:xfrm>
            <a:off x="13277269" y="23912891"/>
            <a:ext cx="2456161" cy="3481098"/>
          </a:xfrm>
          <a:prstGeom prst="rect">
            <a:avLst/>
          </a:prstGeom>
        </p:spPr>
      </p:pic>
      <p:sp>
        <p:nvSpPr>
          <p:cNvPr id="56" name="Metin kutusu 55">
            <a:extLst>
              <a:ext uri="{FF2B5EF4-FFF2-40B4-BE49-F238E27FC236}">
                <a16:creationId xmlns:a16="http://schemas.microsoft.com/office/drawing/2014/main" id="{9E7C2C67-DD8A-C6FA-5062-DDBFC2B8BB9F}"/>
              </a:ext>
            </a:extLst>
          </p:cNvPr>
          <p:cNvSpPr txBox="1"/>
          <p:nvPr/>
        </p:nvSpPr>
        <p:spPr>
          <a:xfrm>
            <a:off x="5429379" y="1348900"/>
            <a:ext cx="14383118" cy="3341941"/>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lnSpc>
                <a:spcPct val="115000"/>
              </a:lnSpc>
              <a:spcAft>
                <a:spcPts val="1000"/>
              </a:spcAft>
            </a:pPr>
            <a:r>
              <a:rPr lang="tr-TR" sz="4500" b="1" dirty="0"/>
              <a:t>MICRONEEDLE BASED BIOSENSOR TECHNOLOGIES </a:t>
            </a:r>
          </a:p>
          <a:p>
            <a:pPr algn="ctr">
              <a:lnSpc>
                <a:spcPct val="115000"/>
              </a:lnSpc>
              <a:spcAft>
                <a:spcPts val="1000"/>
              </a:spcAft>
            </a:pPr>
            <a:r>
              <a:rPr lang="tr-TR" sz="2500" b="1" dirty="0" err="1"/>
              <a:t>Gozde</a:t>
            </a:r>
            <a:r>
              <a:rPr lang="tr-TR" sz="2500" b="1" dirty="0"/>
              <a:t> Sultan Kaya</a:t>
            </a:r>
            <a:r>
              <a:rPr lang="en-GB" sz="2500" b="1" baseline="30000" dirty="0">
                <a:effectLst/>
                <a:latin typeface="Times New Roman" panose="02020603050405020304" pitchFamily="18" charset="0"/>
                <a:ea typeface="SimSun" panose="02010600030101010101" pitchFamily="2" charset="-122"/>
                <a:cs typeface="Times New Roman" panose="02020603050405020304" pitchFamily="18" charset="0"/>
              </a:rPr>
              <a:t>1</a:t>
            </a:r>
            <a:r>
              <a:rPr lang="tr-TR" sz="2500" b="1" dirty="0"/>
              <a:t>, Ece </a:t>
            </a:r>
            <a:r>
              <a:rPr lang="tr-TR" sz="2500" b="1" dirty="0" err="1"/>
              <a:t>Oz</a:t>
            </a:r>
            <a:r>
              <a:rPr lang="en-GB" sz="2500" b="1" baseline="30000" dirty="0">
                <a:effectLst/>
                <a:latin typeface="Times New Roman" panose="02020603050405020304" pitchFamily="18" charset="0"/>
                <a:ea typeface="SimSun" panose="02010600030101010101" pitchFamily="2" charset="-122"/>
                <a:cs typeface="Times New Roman" panose="02020603050405020304" pitchFamily="18" charset="0"/>
              </a:rPr>
              <a:t> 1</a:t>
            </a:r>
            <a:r>
              <a:rPr lang="tr-TR" sz="2500" b="1" dirty="0"/>
              <a:t>, Berivan Erikli</a:t>
            </a:r>
            <a:r>
              <a:rPr lang="en-GB" sz="2500" b="1" baseline="30000" dirty="0">
                <a:effectLst/>
                <a:latin typeface="Times New Roman" panose="02020603050405020304" pitchFamily="18" charset="0"/>
                <a:ea typeface="SimSun" panose="02010600030101010101" pitchFamily="2" charset="-122"/>
                <a:cs typeface="Times New Roman" panose="02020603050405020304" pitchFamily="18" charset="0"/>
              </a:rPr>
              <a:t> 1</a:t>
            </a:r>
            <a:r>
              <a:rPr lang="tr-TR" sz="2500" b="1" baseline="30000" dirty="0">
                <a:latin typeface="Times New Roman" panose="02020603050405020304" pitchFamily="18" charset="0"/>
                <a:ea typeface="SimSun" panose="02010600030101010101" pitchFamily="2" charset="-122"/>
                <a:cs typeface="Times New Roman" panose="02020603050405020304" pitchFamily="18" charset="0"/>
              </a:rPr>
              <a:t>  </a:t>
            </a:r>
            <a:r>
              <a:rPr lang="tr-TR" sz="2500" b="1" dirty="0"/>
              <a:t>, </a:t>
            </a:r>
            <a:r>
              <a:rPr lang="tr-TR" sz="2500" b="1" dirty="0" err="1"/>
              <a:t>Gokay</a:t>
            </a:r>
            <a:r>
              <a:rPr lang="tr-TR" sz="2500" b="1" dirty="0"/>
              <a:t> Vardar</a:t>
            </a:r>
            <a:r>
              <a:rPr lang="tr-TR" sz="2500" b="1" baseline="30000" dirty="0">
                <a:effectLst/>
                <a:latin typeface="Times New Roman" panose="02020603050405020304" pitchFamily="18" charset="0"/>
                <a:ea typeface="SimSun" panose="02010600030101010101" pitchFamily="2" charset="-122"/>
                <a:cs typeface="Times New Roman" panose="02020603050405020304" pitchFamily="18" charset="0"/>
              </a:rPr>
              <a:t> </a:t>
            </a:r>
            <a:r>
              <a:rPr lang="en-GB" sz="2500" b="1" baseline="30000" dirty="0">
                <a:effectLst/>
                <a:latin typeface="Times New Roman" panose="02020603050405020304" pitchFamily="18" charset="0"/>
                <a:ea typeface="SimSun" panose="02010600030101010101" pitchFamily="2" charset="-122"/>
                <a:cs typeface="Times New Roman" panose="02020603050405020304" pitchFamily="18" charset="0"/>
              </a:rPr>
              <a:t> </a:t>
            </a:r>
            <a:r>
              <a:rPr lang="tr-TR" sz="2500" b="1" baseline="30000" dirty="0">
                <a:effectLst/>
                <a:latin typeface="Times New Roman" panose="02020603050405020304" pitchFamily="18" charset="0"/>
                <a:ea typeface="SimSun" panose="02010600030101010101" pitchFamily="2" charset="-122"/>
                <a:cs typeface="Times New Roman" panose="02020603050405020304" pitchFamily="18" charset="0"/>
              </a:rPr>
              <a:t>2</a:t>
            </a:r>
            <a:endParaRPr lang="tr-TR" sz="2500" b="1"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1000"/>
              </a:spcAft>
            </a:pPr>
            <a:r>
              <a:rPr lang="tr-TR" sz="2000" i="1" dirty="0">
                <a:latin typeface="Times New Roman" panose="02020603050405020304" pitchFamily="18" charset="0"/>
                <a:ea typeface="Calibri" panose="020F0502020204030204" pitchFamily="34" charset="0"/>
                <a:cs typeface="Times New Roman" panose="02020603050405020304" pitchFamily="18" charset="0"/>
              </a:rPr>
              <a:t> 1-</a:t>
            </a:r>
            <a:r>
              <a:rPr lang="en-GB" sz="2000" i="1" dirty="0">
                <a:effectLst/>
                <a:latin typeface="Times New Roman" panose="02020603050405020304" pitchFamily="18" charset="0"/>
                <a:ea typeface="Calibri" panose="020F0502020204030204" pitchFamily="34" charset="0"/>
                <a:cs typeface="Times New Roman" panose="02020603050405020304" pitchFamily="18" charset="0"/>
              </a:rPr>
              <a:t>Istanbul Health And Technology University</a:t>
            </a:r>
            <a:r>
              <a:rPr lang="tr-TR" sz="2000" i="1"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i="1" dirty="0">
                <a:latin typeface="Times New Roman" panose="02020603050405020304" pitchFamily="18" charset="0"/>
                <a:ea typeface="Calibri" panose="020F0502020204030204" pitchFamily="34" charset="0"/>
                <a:cs typeface="Times New Roman" panose="02020603050405020304" pitchFamily="18" charset="0"/>
              </a:rPr>
              <a:t>N</a:t>
            </a:r>
            <a:r>
              <a:rPr lang="en-US" sz="2000" i="1" dirty="0" err="1">
                <a:effectLst/>
                <a:latin typeface="Times New Roman" panose="02020603050405020304" pitchFamily="18" charset="0"/>
                <a:ea typeface="Calibri" panose="020F0502020204030204" pitchFamily="34" charset="0"/>
                <a:cs typeface="Times New Roman" panose="02020603050405020304" pitchFamily="18" charset="0"/>
              </a:rPr>
              <a:t>utrition</a:t>
            </a:r>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 and </a:t>
            </a:r>
            <a:r>
              <a:rPr lang="tr-TR" sz="2000" i="1" dirty="0">
                <a:effectLst/>
                <a:latin typeface="Times New Roman" panose="02020603050405020304" pitchFamily="18" charset="0"/>
                <a:ea typeface="Calibri" panose="020F0502020204030204" pitchFamily="34" charset="0"/>
                <a:cs typeface="Times New Roman" panose="02020603050405020304" pitchFamily="18" charset="0"/>
              </a:rPr>
              <a:t>D</a:t>
            </a:r>
            <a:r>
              <a:rPr lang="en-US" sz="2000" i="1" dirty="0" err="1">
                <a:effectLst/>
                <a:latin typeface="Times New Roman" panose="02020603050405020304" pitchFamily="18" charset="0"/>
                <a:ea typeface="Calibri" panose="020F0502020204030204" pitchFamily="34" charset="0"/>
                <a:cs typeface="Times New Roman" panose="02020603050405020304" pitchFamily="18" charset="0"/>
              </a:rPr>
              <a:t>ietetics</a:t>
            </a:r>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 </a:t>
            </a:r>
            <a:r>
              <a:rPr lang="tr-TR" sz="2000" i="1" dirty="0">
                <a:effectLst/>
                <a:latin typeface="Times New Roman" panose="02020603050405020304" pitchFamily="18" charset="0"/>
                <a:ea typeface="Calibri" panose="020F0502020204030204" pitchFamily="34" charset="0"/>
                <a:cs typeface="Times New Roman" panose="02020603050405020304" pitchFamily="18" charset="0"/>
              </a:rPr>
              <a:t>D</a:t>
            </a:r>
            <a:r>
              <a:rPr lang="en-US" sz="2000" i="1" dirty="0" err="1">
                <a:effectLst/>
                <a:latin typeface="Times New Roman" panose="02020603050405020304" pitchFamily="18" charset="0"/>
                <a:ea typeface="Calibri" panose="020F0502020204030204" pitchFamily="34" charset="0"/>
                <a:cs typeface="Times New Roman" panose="02020603050405020304" pitchFamily="18" charset="0"/>
              </a:rPr>
              <a:t>epartment</a:t>
            </a:r>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 Istanbul, Turkey</a:t>
            </a:r>
            <a:endParaRPr lang="tr-TR" sz="2000" i="1"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1000"/>
              </a:spcAft>
            </a:pPr>
            <a:r>
              <a:rPr lang="tr-TR" sz="2000" i="1" dirty="0">
                <a:latin typeface="Times New Roman" panose="02020603050405020304" pitchFamily="18" charset="0"/>
                <a:ea typeface="Calibri" panose="020F0502020204030204" pitchFamily="34" charset="0"/>
                <a:cs typeface="Times New Roman" panose="02020603050405020304" pitchFamily="18" charset="0"/>
              </a:rPr>
              <a:t>2- I</a:t>
            </a:r>
            <a:r>
              <a:rPr lang="en-GB" sz="2000" i="1" dirty="0" err="1">
                <a:effectLst/>
                <a:latin typeface="Times New Roman" panose="02020603050405020304" pitchFamily="18" charset="0"/>
                <a:ea typeface="Calibri" panose="020F0502020204030204" pitchFamily="34" charset="0"/>
                <a:cs typeface="Times New Roman" panose="02020603050405020304" pitchFamily="18" charset="0"/>
              </a:rPr>
              <a:t>stanbul</a:t>
            </a:r>
            <a:r>
              <a:rPr lang="en-GB" sz="2000" i="1" dirty="0">
                <a:effectLst/>
                <a:latin typeface="Times New Roman" panose="02020603050405020304" pitchFamily="18" charset="0"/>
                <a:ea typeface="Calibri" panose="020F0502020204030204" pitchFamily="34" charset="0"/>
                <a:cs typeface="Times New Roman" panose="02020603050405020304" pitchFamily="18" charset="0"/>
              </a:rPr>
              <a:t> Health And Technology University</a:t>
            </a:r>
            <a:r>
              <a:rPr lang="tr-TR" sz="2000" i="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Vocational School of Health Services Faculty,  Istanbul, Turkey</a:t>
            </a:r>
            <a:endParaRPr lang="tr-TR" sz="2000" i="1"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1000"/>
              </a:spcAft>
            </a:pPr>
            <a:r>
              <a:rPr lang="en-GB" sz="2000" i="1" dirty="0">
                <a:effectLst/>
                <a:latin typeface="Times New Roman" panose="02020603050405020304" pitchFamily="18" charset="0"/>
                <a:ea typeface="Calibri" panose="020F0502020204030204" pitchFamily="34" charset="0"/>
                <a:cs typeface="Times New Roman" panose="02020603050405020304" pitchFamily="18" charset="0"/>
              </a:rPr>
              <a:t> </a:t>
            </a:r>
            <a:endParaRPr lang="tr-TR" sz="20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tr-TR" sz="2000" dirty="0">
              <a:latin typeface="Times New Roman" panose="02020603050405020304" pitchFamily="18" charset="0"/>
              <a:cs typeface="Times New Roman" panose="02020603050405020304" pitchFamily="18" charset="0"/>
            </a:endParaRPr>
          </a:p>
        </p:txBody>
      </p:sp>
      <p:graphicFrame>
        <p:nvGraphicFramePr>
          <p:cNvPr id="60" name="Diyagram 59">
            <a:extLst>
              <a:ext uri="{FF2B5EF4-FFF2-40B4-BE49-F238E27FC236}">
                <a16:creationId xmlns:a16="http://schemas.microsoft.com/office/drawing/2014/main" id="{8E8F765F-F058-3523-70BB-3A77205C4072}"/>
              </a:ext>
            </a:extLst>
          </p:cNvPr>
          <p:cNvGraphicFramePr/>
          <p:nvPr>
            <p:extLst>
              <p:ext uri="{D42A27DB-BD31-4B8C-83A1-F6EECF244321}">
                <p14:modId xmlns:p14="http://schemas.microsoft.com/office/powerpoint/2010/main" val="4199207159"/>
              </p:ext>
            </p:extLst>
          </p:nvPr>
        </p:nvGraphicFramePr>
        <p:xfrm>
          <a:off x="1775344" y="15276138"/>
          <a:ext cx="6348270" cy="2903018"/>
        </p:xfrm>
        <a:graphic>
          <a:graphicData uri="http://schemas.openxmlformats.org/drawingml/2006/diagram">
            <dgm:relIds xmlns:dgm="http://schemas.openxmlformats.org/drawingml/2006/diagram" xmlns:r="http://schemas.openxmlformats.org/officeDocument/2006/relationships" r:dm="rId29" r:lo="rId30" r:qs="rId31" r:cs="rId32"/>
          </a:graphicData>
        </a:graphic>
      </p:graphicFrame>
      <p:pic>
        <p:nvPicPr>
          <p:cNvPr id="2" name="Resim 1">
            <a:extLst>
              <a:ext uri="{FF2B5EF4-FFF2-40B4-BE49-F238E27FC236}">
                <a16:creationId xmlns:a16="http://schemas.microsoft.com/office/drawing/2014/main" id="{1E2B279D-875D-717C-E4BD-097E3A1A9968}"/>
              </a:ext>
            </a:extLst>
          </p:cNvPr>
          <p:cNvPicPr>
            <a:picLocks noChangeAspect="1"/>
          </p:cNvPicPr>
          <p:nvPr/>
        </p:nvPicPr>
        <p:blipFill rotWithShape="1">
          <a:blip r:embed="rId34"/>
          <a:srcRect r="55325" b="88048"/>
          <a:stretch/>
        </p:blipFill>
        <p:spPr>
          <a:xfrm>
            <a:off x="526001" y="787069"/>
            <a:ext cx="5537287" cy="2092815"/>
          </a:xfrm>
          <a:prstGeom prst="rect">
            <a:avLst/>
          </a:prstGeom>
        </p:spPr>
      </p:pic>
      <p:pic>
        <p:nvPicPr>
          <p:cNvPr id="6" name="Resim 5" descr="metin içeren bir resim&#10;&#10;Açıklama otomatik olarak oluşturuldu">
            <a:extLst>
              <a:ext uri="{FF2B5EF4-FFF2-40B4-BE49-F238E27FC236}">
                <a16:creationId xmlns:a16="http://schemas.microsoft.com/office/drawing/2014/main" id="{0D4F0067-D0CE-EAB3-6D9F-BBBAA070F335}"/>
              </a:ext>
            </a:extLst>
          </p:cNvPr>
          <p:cNvPicPr>
            <a:picLocks noChangeAspect="1"/>
          </p:cNvPicPr>
          <p:nvPr/>
        </p:nvPicPr>
        <p:blipFill rotWithShape="1">
          <a:blip r:embed="rId35">
            <a:biLevel thresh="50000"/>
            <a:extLst>
              <a:ext uri="{28A0092B-C50C-407E-A947-70E740481C1C}">
                <a14:useLocalDpi xmlns:a14="http://schemas.microsoft.com/office/drawing/2010/main" val="0"/>
              </a:ext>
            </a:extLst>
          </a:blip>
          <a:srcRect t="57531" b="20150"/>
          <a:stretch/>
        </p:blipFill>
        <p:spPr>
          <a:xfrm>
            <a:off x="526001" y="3386258"/>
            <a:ext cx="5537287" cy="1235858"/>
          </a:xfrm>
          <a:prstGeom prst="rect">
            <a:avLst/>
          </a:prstGeom>
        </p:spPr>
      </p:pic>
      <p:sp>
        <p:nvSpPr>
          <p:cNvPr id="38" name="Dikdörtgen: Üst Köşeleri Yuvarlatılmış 37">
            <a:extLst>
              <a:ext uri="{FF2B5EF4-FFF2-40B4-BE49-F238E27FC236}">
                <a16:creationId xmlns:a16="http://schemas.microsoft.com/office/drawing/2014/main" id="{1E5D485E-2CC5-59F2-ECD5-F7DB961050E9}"/>
              </a:ext>
            </a:extLst>
          </p:cNvPr>
          <p:cNvSpPr/>
          <p:nvPr/>
        </p:nvSpPr>
        <p:spPr>
          <a:xfrm>
            <a:off x="2314688" y="14945857"/>
            <a:ext cx="1112873" cy="660562"/>
          </a:xfrm>
          <a:prstGeom prst="round2SameRect">
            <a:avLst/>
          </a:prstGeom>
          <a:solidFill>
            <a:srgbClr val="A57777"/>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07000"/>
              </a:lnSpc>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2" name="Dikdörtgen: Üst Köşeleri Yuvarlatılmış 41">
            <a:extLst>
              <a:ext uri="{FF2B5EF4-FFF2-40B4-BE49-F238E27FC236}">
                <a16:creationId xmlns:a16="http://schemas.microsoft.com/office/drawing/2014/main" id="{A088325E-5124-336F-F014-0D71D66511AC}"/>
              </a:ext>
            </a:extLst>
          </p:cNvPr>
          <p:cNvSpPr/>
          <p:nvPr/>
        </p:nvSpPr>
        <p:spPr>
          <a:xfrm>
            <a:off x="4339882" y="14611685"/>
            <a:ext cx="1089497" cy="643696"/>
          </a:xfrm>
          <a:prstGeom prst="round2SameRect">
            <a:avLst/>
          </a:prstGeom>
          <a:solidFill>
            <a:srgbClr val="A57777"/>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07000"/>
              </a:lnSpc>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5" name="Dikdörtgen: Üst Köşeleri Yuvarlatılmış 44">
            <a:extLst>
              <a:ext uri="{FF2B5EF4-FFF2-40B4-BE49-F238E27FC236}">
                <a16:creationId xmlns:a16="http://schemas.microsoft.com/office/drawing/2014/main" id="{D3157380-B61C-F235-1D36-052858F55C0A}"/>
              </a:ext>
            </a:extLst>
          </p:cNvPr>
          <p:cNvSpPr/>
          <p:nvPr/>
        </p:nvSpPr>
        <p:spPr>
          <a:xfrm>
            <a:off x="6401896" y="15224769"/>
            <a:ext cx="1031240" cy="578485"/>
          </a:xfrm>
          <a:prstGeom prst="round2SameRect">
            <a:avLst/>
          </a:prstGeom>
          <a:solidFill>
            <a:srgbClr val="A57777"/>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07000"/>
              </a:lnSpc>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1" name="Dikdörtgen: Üst Köşeleri Yuvarlatılmış 50">
            <a:extLst>
              <a:ext uri="{FF2B5EF4-FFF2-40B4-BE49-F238E27FC236}">
                <a16:creationId xmlns:a16="http://schemas.microsoft.com/office/drawing/2014/main" id="{39454153-947A-233A-B06E-CB3C1D896FBE}"/>
              </a:ext>
            </a:extLst>
          </p:cNvPr>
          <p:cNvSpPr/>
          <p:nvPr/>
        </p:nvSpPr>
        <p:spPr>
          <a:xfrm>
            <a:off x="2754192" y="17693573"/>
            <a:ext cx="1191420" cy="634263"/>
          </a:xfrm>
          <a:prstGeom prst="round2SameRect">
            <a:avLst/>
          </a:prstGeom>
          <a:solidFill>
            <a:srgbClr val="A57777"/>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07000"/>
              </a:lnSpc>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2" name="Dikdörtgen: Üst Köşeleri Yuvarlatılmış 51">
            <a:extLst>
              <a:ext uri="{FF2B5EF4-FFF2-40B4-BE49-F238E27FC236}">
                <a16:creationId xmlns:a16="http://schemas.microsoft.com/office/drawing/2014/main" id="{C713E8B3-BC5E-D733-73A2-49F17BD815A8}"/>
              </a:ext>
            </a:extLst>
          </p:cNvPr>
          <p:cNvSpPr/>
          <p:nvPr/>
        </p:nvSpPr>
        <p:spPr>
          <a:xfrm>
            <a:off x="4433358" y="18181711"/>
            <a:ext cx="1201080" cy="580926"/>
          </a:xfrm>
          <a:prstGeom prst="round2SameRect">
            <a:avLst/>
          </a:prstGeom>
          <a:solidFill>
            <a:srgbClr val="A57777"/>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07000"/>
              </a:lnSpc>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5" name="Dikdörtgen: Üst Köşeleri Yuvarlatılmış 54">
            <a:extLst>
              <a:ext uri="{FF2B5EF4-FFF2-40B4-BE49-F238E27FC236}">
                <a16:creationId xmlns:a16="http://schemas.microsoft.com/office/drawing/2014/main" id="{6BDD9B74-5EAD-578A-41D5-42F9D3AD8D20}"/>
              </a:ext>
            </a:extLst>
          </p:cNvPr>
          <p:cNvSpPr/>
          <p:nvPr/>
        </p:nvSpPr>
        <p:spPr>
          <a:xfrm>
            <a:off x="6374994" y="17782411"/>
            <a:ext cx="1311828" cy="646331"/>
          </a:xfrm>
          <a:prstGeom prst="round2SameRect">
            <a:avLst/>
          </a:prstGeom>
          <a:solidFill>
            <a:srgbClr val="A57777"/>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07000"/>
              </a:lnSpc>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7" name="Metin kutusu 56">
            <a:extLst>
              <a:ext uri="{FF2B5EF4-FFF2-40B4-BE49-F238E27FC236}">
                <a16:creationId xmlns:a16="http://schemas.microsoft.com/office/drawing/2014/main" id="{DCE4CA93-E88D-27EE-0B37-BFEBECD24B6E}"/>
              </a:ext>
            </a:extLst>
          </p:cNvPr>
          <p:cNvSpPr txBox="1"/>
          <p:nvPr/>
        </p:nvSpPr>
        <p:spPr>
          <a:xfrm>
            <a:off x="2284802" y="14980940"/>
            <a:ext cx="1472210" cy="830997"/>
          </a:xfrm>
          <a:prstGeom prst="rect">
            <a:avLst/>
          </a:prstGeom>
          <a:noFill/>
        </p:spPr>
        <p:txBody>
          <a:bodyPr wrap="square" rtlCol="0">
            <a:spAutoFit/>
          </a:bodyPr>
          <a:lstStyle/>
          <a:p>
            <a:r>
              <a:rPr lang="en-US" sz="1200" dirty="0" err="1">
                <a:solidFill>
                  <a:srgbClr val="FFFFFF"/>
                </a:solidFill>
                <a:effectLst/>
                <a:latin typeface="Calibri" panose="020F0502020204030204" pitchFamily="34" charset="0"/>
                <a:ea typeface="Calibri" panose="020F0502020204030204" pitchFamily="34" charset="0"/>
                <a:cs typeface="Calibri" panose="020F0502020204030204" pitchFamily="34" charset="0"/>
              </a:rPr>
              <a:t>Desmopressine</a:t>
            </a:r>
            <a:r>
              <a:rPr lang="en-US" sz="1200"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 Diclofenac, Lidocaine</a:t>
            </a:r>
            <a:endParaRPr lang="tr-TR" sz="1200" dirty="0">
              <a:effectLst/>
              <a:latin typeface="Calibri" panose="020F0502020204030204" pitchFamily="34" charset="0"/>
              <a:ea typeface="Calibri" panose="020F0502020204030204" pitchFamily="34" charset="0"/>
              <a:cs typeface="Calibri" panose="020F0502020204030204" pitchFamily="34" charset="0"/>
            </a:endParaRPr>
          </a:p>
          <a:p>
            <a:endParaRPr lang="tr-TR" sz="1200" dirty="0"/>
          </a:p>
        </p:txBody>
      </p:sp>
      <p:sp>
        <p:nvSpPr>
          <p:cNvPr id="58" name="Metin kutusu 57">
            <a:extLst>
              <a:ext uri="{FF2B5EF4-FFF2-40B4-BE49-F238E27FC236}">
                <a16:creationId xmlns:a16="http://schemas.microsoft.com/office/drawing/2014/main" id="{7E6C082E-E245-F758-EEFF-55C3086F6518}"/>
              </a:ext>
            </a:extLst>
          </p:cNvPr>
          <p:cNvSpPr txBox="1"/>
          <p:nvPr/>
        </p:nvSpPr>
        <p:spPr>
          <a:xfrm>
            <a:off x="4355235" y="14628208"/>
            <a:ext cx="1472210" cy="646331"/>
          </a:xfrm>
          <a:prstGeom prst="rect">
            <a:avLst/>
          </a:prstGeom>
          <a:noFill/>
        </p:spPr>
        <p:txBody>
          <a:bodyPr wrap="square" rtlCol="0">
            <a:spAutoFit/>
          </a:bodyPr>
          <a:lstStyle/>
          <a:p>
            <a:r>
              <a:rPr lang="en-US" sz="1200" dirty="0">
                <a:solidFill>
                  <a:srgbClr val="FFFFFF"/>
                </a:solidFill>
                <a:effectLst/>
                <a:ea typeface="Calibri" panose="020F0502020204030204" pitchFamily="34" charset="0"/>
                <a:cs typeface="Times New Roman" panose="02020603050405020304" pitchFamily="18" charset="0"/>
              </a:rPr>
              <a:t>Insulin, Bovine serum albumin</a:t>
            </a:r>
            <a:endParaRPr lang="tr-TR" sz="1200" dirty="0">
              <a:effectLst/>
              <a:ea typeface="Calibri" panose="020F0502020204030204" pitchFamily="34" charset="0"/>
              <a:cs typeface="Times New Roman" panose="02020603050405020304" pitchFamily="18" charset="0"/>
            </a:endParaRPr>
          </a:p>
          <a:p>
            <a:endParaRPr lang="tr-TR" sz="1200" dirty="0"/>
          </a:p>
        </p:txBody>
      </p:sp>
      <p:sp>
        <p:nvSpPr>
          <p:cNvPr id="59" name="Metin kutusu 58">
            <a:extLst>
              <a:ext uri="{FF2B5EF4-FFF2-40B4-BE49-F238E27FC236}">
                <a16:creationId xmlns:a16="http://schemas.microsoft.com/office/drawing/2014/main" id="{AE9C887C-2E2C-30ED-FA3B-B76CF076CD82}"/>
              </a:ext>
            </a:extLst>
          </p:cNvPr>
          <p:cNvSpPr txBox="1"/>
          <p:nvPr/>
        </p:nvSpPr>
        <p:spPr>
          <a:xfrm>
            <a:off x="6360446" y="15273583"/>
            <a:ext cx="1472210" cy="646331"/>
          </a:xfrm>
          <a:prstGeom prst="rect">
            <a:avLst/>
          </a:prstGeom>
          <a:noFill/>
        </p:spPr>
        <p:txBody>
          <a:bodyPr wrap="square" rtlCol="0">
            <a:spAutoFit/>
          </a:bodyPr>
          <a:lstStyle/>
          <a:p>
            <a:r>
              <a:rPr lang="en-US" sz="1200"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ECG,EEG Measurement</a:t>
            </a:r>
            <a:endParaRPr lang="tr-TR" sz="1200" dirty="0">
              <a:effectLst/>
              <a:latin typeface="Calibri" panose="020F0502020204030204" pitchFamily="34" charset="0"/>
              <a:ea typeface="Calibri" panose="020F0502020204030204" pitchFamily="34" charset="0"/>
              <a:cs typeface="Calibri" panose="020F0502020204030204" pitchFamily="34" charset="0"/>
            </a:endParaRPr>
          </a:p>
          <a:p>
            <a:endParaRPr lang="tr-TR" sz="1200" dirty="0">
              <a:latin typeface="Calibri" panose="020F0502020204030204" pitchFamily="34" charset="0"/>
              <a:cs typeface="Calibri" panose="020F0502020204030204" pitchFamily="34" charset="0"/>
            </a:endParaRPr>
          </a:p>
        </p:txBody>
      </p:sp>
      <p:sp>
        <p:nvSpPr>
          <p:cNvPr id="61" name="Metin kutusu 60">
            <a:extLst>
              <a:ext uri="{FF2B5EF4-FFF2-40B4-BE49-F238E27FC236}">
                <a16:creationId xmlns:a16="http://schemas.microsoft.com/office/drawing/2014/main" id="{98B36B53-02F0-8DFE-4EE5-E1227B6CAB47}"/>
              </a:ext>
            </a:extLst>
          </p:cNvPr>
          <p:cNvSpPr txBox="1"/>
          <p:nvPr/>
        </p:nvSpPr>
        <p:spPr>
          <a:xfrm>
            <a:off x="2716334" y="17746925"/>
            <a:ext cx="1472210" cy="830997"/>
          </a:xfrm>
          <a:prstGeom prst="rect">
            <a:avLst/>
          </a:prstGeom>
          <a:noFill/>
        </p:spPr>
        <p:txBody>
          <a:bodyPr wrap="square" rtlCol="0">
            <a:spAutoFit/>
          </a:bodyPr>
          <a:lstStyle/>
          <a:p>
            <a:r>
              <a:rPr lang="en-US" sz="1200" dirty="0">
                <a:solidFill>
                  <a:srgbClr val="FFFFFF"/>
                </a:solidFill>
                <a:effectLst/>
                <a:ea typeface="Calibri" panose="020F0502020204030204" pitchFamily="34" charset="0"/>
                <a:cs typeface="Times New Roman" panose="02020603050405020304" pitchFamily="18" charset="0"/>
              </a:rPr>
              <a:t>Influenza, measles, </a:t>
            </a:r>
            <a:r>
              <a:rPr lang="en-US" sz="1200" dirty="0" err="1">
                <a:solidFill>
                  <a:srgbClr val="FFFFFF"/>
                </a:solidFill>
                <a:effectLst/>
                <a:ea typeface="Calibri" panose="020F0502020204030204" pitchFamily="34" charset="0"/>
                <a:cs typeface="Times New Roman" panose="02020603050405020304" pitchFamily="18" charset="0"/>
              </a:rPr>
              <a:t>Hepatits</a:t>
            </a:r>
            <a:r>
              <a:rPr lang="en-US" sz="1200" dirty="0">
                <a:solidFill>
                  <a:srgbClr val="FFFFFF"/>
                </a:solidFill>
                <a:effectLst/>
                <a:ea typeface="Calibri" panose="020F0502020204030204" pitchFamily="34" charset="0"/>
                <a:cs typeface="Times New Roman" panose="02020603050405020304" pitchFamily="18" charset="0"/>
              </a:rPr>
              <a:t> B, DNA vaccine</a:t>
            </a:r>
            <a:endParaRPr lang="tr-TR" sz="1200" dirty="0">
              <a:effectLst/>
              <a:ea typeface="Calibri" panose="020F0502020204030204" pitchFamily="34" charset="0"/>
              <a:cs typeface="Times New Roman" panose="02020603050405020304" pitchFamily="18" charset="0"/>
            </a:endParaRPr>
          </a:p>
          <a:p>
            <a:endParaRPr lang="tr-TR" sz="1200" dirty="0">
              <a:cs typeface="Times New Roman" panose="02020603050405020304" pitchFamily="18" charset="0"/>
            </a:endParaRPr>
          </a:p>
        </p:txBody>
      </p:sp>
      <p:sp>
        <p:nvSpPr>
          <p:cNvPr id="62" name="Metin kutusu 61">
            <a:extLst>
              <a:ext uri="{FF2B5EF4-FFF2-40B4-BE49-F238E27FC236}">
                <a16:creationId xmlns:a16="http://schemas.microsoft.com/office/drawing/2014/main" id="{474523BF-7923-FEBB-A796-E3F28D895D68}"/>
              </a:ext>
            </a:extLst>
          </p:cNvPr>
          <p:cNvSpPr txBox="1"/>
          <p:nvPr/>
        </p:nvSpPr>
        <p:spPr>
          <a:xfrm>
            <a:off x="4348297" y="18217997"/>
            <a:ext cx="1472210" cy="646331"/>
          </a:xfrm>
          <a:prstGeom prst="rect">
            <a:avLst/>
          </a:prstGeom>
          <a:noFill/>
        </p:spPr>
        <p:txBody>
          <a:bodyPr wrap="square" rtlCol="0">
            <a:spAutoFit/>
          </a:bodyPr>
          <a:lstStyle/>
          <a:p>
            <a:r>
              <a:rPr lang="en-US" sz="1200"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With </a:t>
            </a:r>
            <a:r>
              <a:rPr lang="en-US" sz="1200" dirty="0" err="1">
                <a:solidFill>
                  <a:srgbClr val="FFFFFF"/>
                </a:solidFill>
                <a:effectLst/>
                <a:latin typeface="Calibri" panose="020F0502020204030204" pitchFamily="34" charset="0"/>
                <a:ea typeface="Calibri" panose="020F0502020204030204" pitchFamily="34" charset="0"/>
                <a:cs typeface="Calibri" panose="020F0502020204030204" pitchFamily="34" charset="0"/>
              </a:rPr>
              <a:t>Inotophrosis</a:t>
            </a:r>
            <a:r>
              <a:rPr lang="en-US" sz="1200"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 Electroporation</a:t>
            </a:r>
            <a:endParaRPr lang="tr-TR" sz="1200" dirty="0">
              <a:effectLst/>
              <a:latin typeface="Calibri" panose="020F0502020204030204" pitchFamily="34" charset="0"/>
              <a:ea typeface="Calibri" panose="020F0502020204030204" pitchFamily="34" charset="0"/>
              <a:cs typeface="Calibri" panose="020F0502020204030204" pitchFamily="34" charset="0"/>
            </a:endParaRPr>
          </a:p>
          <a:p>
            <a:endParaRPr lang="tr-TR" sz="1200" dirty="0">
              <a:latin typeface="Calibri" panose="020F0502020204030204" pitchFamily="34" charset="0"/>
              <a:cs typeface="Calibri" panose="020F0502020204030204" pitchFamily="34" charset="0"/>
            </a:endParaRPr>
          </a:p>
        </p:txBody>
      </p:sp>
      <p:sp>
        <p:nvSpPr>
          <p:cNvPr id="64" name="Metin kutusu 63">
            <a:extLst>
              <a:ext uri="{FF2B5EF4-FFF2-40B4-BE49-F238E27FC236}">
                <a16:creationId xmlns:a16="http://schemas.microsoft.com/office/drawing/2014/main" id="{4FF47065-9C76-3237-58DA-29FD8E963D5F}"/>
              </a:ext>
            </a:extLst>
          </p:cNvPr>
          <p:cNvSpPr txBox="1"/>
          <p:nvPr/>
        </p:nvSpPr>
        <p:spPr>
          <a:xfrm>
            <a:off x="6323116" y="17782411"/>
            <a:ext cx="1472210" cy="830997"/>
          </a:xfrm>
          <a:prstGeom prst="rect">
            <a:avLst/>
          </a:prstGeom>
          <a:noFill/>
        </p:spPr>
        <p:txBody>
          <a:bodyPr wrap="square" rtlCol="0">
            <a:spAutoFit/>
          </a:bodyPr>
          <a:lstStyle/>
          <a:p>
            <a:r>
              <a:rPr lang="en-US" sz="1200" dirty="0" err="1">
                <a:solidFill>
                  <a:srgbClr val="FFFFFF"/>
                </a:solidFill>
                <a:effectLst/>
                <a:ea typeface="Calibri" panose="020F0502020204030204" pitchFamily="34" charset="0"/>
                <a:cs typeface="Times New Roman" panose="02020603050405020304" pitchFamily="18" charset="0"/>
              </a:rPr>
              <a:t>Fluosphere</a:t>
            </a:r>
            <a:r>
              <a:rPr lang="en-US" sz="1200" dirty="0">
                <a:solidFill>
                  <a:srgbClr val="FFFFFF"/>
                </a:solidFill>
                <a:effectLst/>
                <a:ea typeface="Calibri" panose="020F0502020204030204" pitchFamily="34" charset="0"/>
                <a:cs typeface="Times New Roman" panose="02020603050405020304" pitchFamily="18" charset="0"/>
              </a:rPr>
              <a:t> delivery to the </a:t>
            </a:r>
            <a:r>
              <a:rPr lang="en-US" sz="1200" dirty="0" err="1">
                <a:solidFill>
                  <a:srgbClr val="FFFFFF"/>
                </a:solidFill>
                <a:effectLst/>
                <a:ea typeface="Calibri" panose="020F0502020204030204" pitchFamily="34" charset="0"/>
                <a:cs typeface="Times New Roman" panose="02020603050405020304" pitchFamily="18" charset="0"/>
              </a:rPr>
              <a:t>suprachoridal</a:t>
            </a:r>
            <a:r>
              <a:rPr lang="en-US" sz="1200" dirty="0">
                <a:solidFill>
                  <a:srgbClr val="FFFFFF"/>
                </a:solidFill>
                <a:effectLst/>
                <a:ea typeface="Calibri" panose="020F0502020204030204" pitchFamily="34" charset="0"/>
                <a:cs typeface="Times New Roman" panose="02020603050405020304" pitchFamily="18" charset="0"/>
              </a:rPr>
              <a:t> space of eye</a:t>
            </a:r>
            <a:endParaRPr lang="tr-TR" sz="1200" dirty="0">
              <a:effectLst/>
              <a:ea typeface="Calibri" panose="020F0502020204030204" pitchFamily="34" charset="0"/>
              <a:cs typeface="Times New Roman" panose="02020603050405020304" pitchFamily="18" charset="0"/>
            </a:endParaRPr>
          </a:p>
          <a:p>
            <a:endParaRPr lang="tr-TR" sz="1200" dirty="0">
              <a:cs typeface="Times New Roman" panose="02020603050405020304" pitchFamily="18" charset="0"/>
            </a:endParaRPr>
          </a:p>
        </p:txBody>
      </p:sp>
      <p:sp>
        <p:nvSpPr>
          <p:cNvPr id="67" name="Metin kutusu 66">
            <a:extLst>
              <a:ext uri="{FF2B5EF4-FFF2-40B4-BE49-F238E27FC236}">
                <a16:creationId xmlns:a16="http://schemas.microsoft.com/office/drawing/2014/main" id="{74B45292-A794-7736-2C45-1640202E8F22}"/>
              </a:ext>
            </a:extLst>
          </p:cNvPr>
          <p:cNvSpPr txBox="1"/>
          <p:nvPr/>
        </p:nvSpPr>
        <p:spPr>
          <a:xfrm>
            <a:off x="15889152" y="29669870"/>
            <a:ext cx="7822687" cy="2389308"/>
          </a:xfrm>
          <a:prstGeom prst="rect">
            <a:avLst/>
          </a:prstGeom>
          <a:noFill/>
        </p:spPr>
        <p:txBody>
          <a:bodyPr wrap="square">
            <a:spAutoFit/>
          </a:bodyPr>
          <a:lstStyle/>
          <a:p>
            <a:pPr>
              <a:lnSpc>
                <a:spcPct val="150000"/>
              </a:lnSpc>
              <a:spcAft>
                <a:spcPts val="1000"/>
              </a:spcAft>
            </a:pPr>
            <a:r>
              <a:rPr lang="en-GB" sz="1500" dirty="0">
                <a:effectLst/>
                <a:latin typeface="Times New Roman" panose="02020603050405020304" pitchFamily="18" charset="0"/>
                <a:ea typeface="SimSun" panose="02010600030101010101" pitchFamily="2" charset="-122"/>
                <a:cs typeface="Times New Roman" panose="02020603050405020304" pitchFamily="18" charset="0"/>
              </a:rPr>
              <a:t>[1] A. </a:t>
            </a:r>
            <a:r>
              <a:rPr lang="en-GB" sz="1500" dirty="0" err="1">
                <a:effectLst/>
                <a:latin typeface="Times New Roman" panose="02020603050405020304" pitchFamily="18" charset="0"/>
                <a:ea typeface="SimSun" panose="02010600030101010101" pitchFamily="2" charset="-122"/>
                <a:cs typeface="Times New Roman" panose="02020603050405020304" pitchFamily="18" charset="0"/>
              </a:rPr>
              <a:t>Haleema</a:t>
            </a:r>
            <a:r>
              <a:rPr lang="en-GB" sz="1500" dirty="0">
                <a:effectLst/>
                <a:latin typeface="Times New Roman" panose="02020603050405020304" pitchFamily="18" charset="0"/>
                <a:ea typeface="SimSun" panose="02010600030101010101" pitchFamily="2" charset="-122"/>
                <a:cs typeface="Times New Roman" panose="02020603050405020304" pitchFamily="18" charset="0"/>
              </a:rPr>
              <a:t>, M. </a:t>
            </a:r>
            <a:r>
              <a:rPr lang="en-GB" sz="1500" dirty="0" err="1">
                <a:effectLst/>
                <a:latin typeface="Times New Roman" panose="02020603050405020304" pitchFamily="18" charset="0"/>
                <a:ea typeface="SimSun" panose="02010600030101010101" pitchFamily="2" charset="-122"/>
                <a:cs typeface="Times New Roman" panose="02020603050405020304" pitchFamily="18" charset="0"/>
              </a:rPr>
              <a:t>Javaida</a:t>
            </a:r>
            <a:r>
              <a:rPr lang="en-GB" sz="1500" dirty="0">
                <a:effectLst/>
                <a:latin typeface="Times New Roman" panose="02020603050405020304" pitchFamily="18" charset="0"/>
                <a:ea typeface="SimSun" panose="02010600030101010101" pitchFamily="2" charset="-122"/>
                <a:cs typeface="Times New Roman" panose="02020603050405020304" pitchFamily="18" charset="0"/>
              </a:rPr>
              <a:t>, R. Pratap, S. Rajiv, S. </a:t>
            </a:r>
            <a:r>
              <a:rPr lang="en-GB" sz="1500" dirty="0" err="1">
                <a:effectLst/>
                <a:latin typeface="Times New Roman" panose="02020603050405020304" pitchFamily="18" charset="0"/>
                <a:ea typeface="SimSun" panose="02010600030101010101" pitchFamily="2" charset="-122"/>
                <a:cs typeface="Times New Roman" panose="02020603050405020304" pitchFamily="18" charset="0"/>
              </a:rPr>
              <a:t>Shanay</a:t>
            </a:r>
            <a:r>
              <a:rPr lang="en-GB" sz="1500" dirty="0">
                <a:effectLst/>
                <a:latin typeface="Times New Roman" panose="02020603050405020304" pitchFamily="18" charset="0"/>
                <a:ea typeface="SimSun" panose="02010600030101010101" pitchFamily="2" charset="-122"/>
                <a:cs typeface="Times New Roman" panose="02020603050405020304" pitchFamily="18" charset="0"/>
              </a:rPr>
              <a:t> Raba, Biosensors applications in medical </a:t>
            </a:r>
            <a:r>
              <a:rPr lang="en-GB" sz="1500" dirty="0" err="1">
                <a:effectLst/>
                <a:latin typeface="Times New Roman" panose="02020603050405020304" pitchFamily="18" charset="0"/>
                <a:ea typeface="SimSun" panose="02010600030101010101" pitchFamily="2" charset="-122"/>
                <a:cs typeface="Times New Roman" panose="02020603050405020304" pitchFamily="18" charset="0"/>
              </a:rPr>
              <a:t>fleid</a:t>
            </a:r>
            <a:r>
              <a:rPr lang="en-GB" sz="1500" dirty="0">
                <a:effectLst/>
                <a:latin typeface="Times New Roman" panose="02020603050405020304" pitchFamily="18" charset="0"/>
                <a:ea typeface="SimSun" panose="02010600030101010101" pitchFamily="2" charset="-122"/>
                <a:cs typeface="Times New Roman" panose="02020603050405020304" pitchFamily="18" charset="0"/>
              </a:rPr>
              <a:t>: A brief review, Sensors International, 2021, 2, 100100.</a:t>
            </a:r>
            <a:endParaRPr lang="tr-TR" sz="15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Aft>
                <a:spcPts val="1000"/>
              </a:spcAft>
            </a:pPr>
            <a:r>
              <a:rPr lang="en-GB" sz="1500" dirty="0">
                <a:effectLst/>
                <a:latin typeface="Times New Roman" panose="02020603050405020304" pitchFamily="18" charset="0"/>
                <a:ea typeface="SimSun" panose="02010600030101010101" pitchFamily="2" charset="-122"/>
                <a:cs typeface="Times New Roman" panose="02020603050405020304" pitchFamily="18" charset="0"/>
              </a:rPr>
              <a:t>[2] Ö. </a:t>
            </a:r>
            <a:r>
              <a:rPr lang="en-GB" sz="1500" dirty="0" err="1">
                <a:effectLst/>
                <a:latin typeface="Times New Roman" panose="02020603050405020304" pitchFamily="18" charset="0"/>
                <a:ea typeface="SimSun" panose="02010600030101010101" pitchFamily="2" charset="-122"/>
                <a:cs typeface="Times New Roman" panose="02020603050405020304" pitchFamily="18" charset="0"/>
              </a:rPr>
              <a:t>Erdem</a:t>
            </a:r>
            <a:r>
              <a:rPr lang="en-GB" sz="1500" dirty="0">
                <a:effectLst/>
                <a:latin typeface="Times New Roman" panose="02020603050405020304" pitchFamily="18" charset="0"/>
                <a:ea typeface="SimSun" panose="02010600030101010101" pitchFamily="2" charset="-122"/>
                <a:cs typeface="Times New Roman" panose="02020603050405020304" pitchFamily="18" charset="0"/>
              </a:rPr>
              <a:t>, Recent Advances in Microneedle-Based Sensors for Sampling, Diagnosis and Monitoring of Chronic Diseases. Biosensors, 2021, 11(9):296.</a:t>
            </a:r>
            <a:endParaRPr lang="tr-TR" sz="15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Aft>
                <a:spcPts val="1000"/>
              </a:spcAft>
            </a:pPr>
            <a:r>
              <a:rPr lang="en-GB" sz="1500" dirty="0">
                <a:effectLst/>
                <a:latin typeface="Times New Roman" panose="02020603050405020304" pitchFamily="18" charset="0"/>
                <a:ea typeface="SimSun" panose="02010600030101010101" pitchFamily="2" charset="-122"/>
                <a:cs typeface="Times New Roman" panose="02020603050405020304" pitchFamily="18" charset="0"/>
              </a:rPr>
              <a:t>[3] P. </a:t>
            </a:r>
            <a:r>
              <a:rPr lang="en-GB" sz="1500" dirty="0" err="1">
                <a:effectLst/>
                <a:latin typeface="Times New Roman" panose="02020603050405020304" pitchFamily="18" charset="0"/>
                <a:ea typeface="SimSun" panose="02010600030101010101" pitchFamily="2" charset="-122"/>
                <a:cs typeface="Times New Roman" panose="02020603050405020304" pitchFamily="18" charset="0"/>
              </a:rPr>
              <a:t>Dardano</a:t>
            </a:r>
            <a:r>
              <a:rPr lang="en-GB" sz="1500" dirty="0">
                <a:effectLst/>
                <a:latin typeface="Times New Roman" panose="02020603050405020304" pitchFamily="18" charset="0"/>
                <a:ea typeface="SimSun" panose="02010600030101010101" pitchFamily="2" charset="-122"/>
                <a:cs typeface="Times New Roman" panose="02020603050405020304" pitchFamily="18" charset="0"/>
              </a:rPr>
              <a:t>, I. Rea, L. De Stefano, Microneedles- based electrochemical sensors: New tools for advanced biosensing, Current Opinion in Electrochemistry, 2019. 17, 121-127.</a:t>
            </a:r>
            <a:endParaRPr lang="tr-TR" sz="15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68" name="Metin kutusu 67">
            <a:extLst>
              <a:ext uri="{FF2B5EF4-FFF2-40B4-BE49-F238E27FC236}">
                <a16:creationId xmlns:a16="http://schemas.microsoft.com/office/drawing/2014/main" id="{73F2A8A5-761A-5936-B476-D5CBA05BA374}"/>
              </a:ext>
            </a:extLst>
          </p:cNvPr>
          <p:cNvSpPr txBox="1"/>
          <p:nvPr/>
        </p:nvSpPr>
        <p:spPr>
          <a:xfrm>
            <a:off x="15889152" y="28907923"/>
            <a:ext cx="2124000" cy="432000"/>
          </a:xfrm>
          <a:prstGeom prst="round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nSpc>
                <a:spcPct val="150000"/>
              </a:lnSpc>
              <a:spcAft>
                <a:spcPts val="1000"/>
              </a:spcAft>
            </a:pPr>
            <a:r>
              <a:rPr lang="en-GB" sz="2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tr-TR"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9" name="Metin kutusu 68">
            <a:extLst>
              <a:ext uri="{FF2B5EF4-FFF2-40B4-BE49-F238E27FC236}">
                <a16:creationId xmlns:a16="http://schemas.microsoft.com/office/drawing/2014/main" id="{06EDB85E-56D4-EDEF-ECFF-09DB0AD99E54}"/>
              </a:ext>
            </a:extLst>
          </p:cNvPr>
          <p:cNvSpPr txBox="1"/>
          <p:nvPr/>
        </p:nvSpPr>
        <p:spPr>
          <a:xfrm>
            <a:off x="15939404" y="28876500"/>
            <a:ext cx="1756250" cy="1366977"/>
          </a:xfrm>
          <a:prstGeom prst="rect">
            <a:avLst/>
          </a:prstGeom>
          <a:noFill/>
        </p:spPr>
        <p:txBody>
          <a:bodyPr wrap="none" rtlCol="0">
            <a:spAutoFit/>
          </a:bodyPr>
          <a:lstStyle/>
          <a:p>
            <a:r>
              <a:rPr lang="en-GB" sz="2500" b="1" dirty="0">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Reference</a:t>
            </a:r>
            <a:r>
              <a:rPr lang="tr-TR" sz="2500" b="1" dirty="0">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s</a:t>
            </a:r>
            <a:r>
              <a:rPr lang="en-GB" sz="2500" b="1" dirty="0">
                <a:solidFill>
                  <a:srgbClr val="A83A94"/>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tr-TR" sz="2500" b="1" dirty="0">
              <a:solidFill>
                <a:srgbClr val="A83A94"/>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tr-TR" b="1" dirty="0">
              <a:solidFill>
                <a:srgbClr val="A83A94"/>
              </a:solidFill>
            </a:endParaRPr>
          </a:p>
        </p:txBody>
      </p:sp>
      <p:pic>
        <p:nvPicPr>
          <p:cNvPr id="82" name="Resim 81">
            <a:extLst>
              <a:ext uri="{FF2B5EF4-FFF2-40B4-BE49-F238E27FC236}">
                <a16:creationId xmlns:a16="http://schemas.microsoft.com/office/drawing/2014/main" id="{1DB80927-FDEA-F386-2193-3B066868E600}"/>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19096012" y="1230371"/>
            <a:ext cx="5713679" cy="2723520"/>
          </a:xfrm>
          <a:prstGeom prst="rect">
            <a:avLst/>
          </a:prstGeom>
        </p:spPr>
      </p:pic>
      <p:pic>
        <p:nvPicPr>
          <p:cNvPr id="4" name="Resim 3">
            <a:extLst>
              <a:ext uri="{FF2B5EF4-FFF2-40B4-BE49-F238E27FC236}">
                <a16:creationId xmlns:a16="http://schemas.microsoft.com/office/drawing/2014/main" id="{E9B786EF-2909-2495-9311-83BB265AD5F4}"/>
              </a:ext>
            </a:extLst>
          </p:cNvPr>
          <p:cNvPicPr>
            <a:picLocks noChangeAspect="1"/>
          </p:cNvPicPr>
          <p:nvPr/>
        </p:nvPicPr>
        <p:blipFill rotWithShape="1">
          <a:blip r:embed="rId37">
            <a:extLst>
              <a:ext uri="{28A0092B-C50C-407E-A947-70E740481C1C}">
                <a14:useLocalDpi xmlns:a14="http://schemas.microsoft.com/office/drawing/2010/main" val="0"/>
              </a:ext>
            </a:extLst>
          </a:blip>
          <a:srcRect t="3525" r="26333"/>
          <a:stretch/>
        </p:blipFill>
        <p:spPr>
          <a:xfrm>
            <a:off x="6543489" y="29734966"/>
            <a:ext cx="4214756" cy="2883425"/>
          </a:xfrm>
          <a:prstGeom prst="rect">
            <a:avLst/>
          </a:prstGeom>
        </p:spPr>
      </p:pic>
      <p:sp>
        <p:nvSpPr>
          <p:cNvPr id="13" name="Metin kutusu 12">
            <a:extLst>
              <a:ext uri="{FF2B5EF4-FFF2-40B4-BE49-F238E27FC236}">
                <a16:creationId xmlns:a16="http://schemas.microsoft.com/office/drawing/2014/main" id="{3D87A014-B0B0-5ECE-B1A8-1F8A6B452CF2}"/>
              </a:ext>
            </a:extLst>
          </p:cNvPr>
          <p:cNvSpPr txBox="1"/>
          <p:nvPr/>
        </p:nvSpPr>
        <p:spPr>
          <a:xfrm>
            <a:off x="1958115" y="28903828"/>
            <a:ext cx="3564000" cy="740770"/>
          </a:xfrm>
          <a:prstGeom prst="round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nSpc>
                <a:spcPct val="150000"/>
              </a:lnSpc>
              <a:spcAft>
                <a:spcPts val="1000"/>
              </a:spcAft>
            </a:pPr>
            <a:r>
              <a:rPr lang="en-GB" sz="2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tr-TR"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Metin kutusu 14">
            <a:extLst>
              <a:ext uri="{FF2B5EF4-FFF2-40B4-BE49-F238E27FC236}">
                <a16:creationId xmlns:a16="http://schemas.microsoft.com/office/drawing/2014/main" id="{BB6F59AF-30B8-F82A-A072-6DE6D15DF902}"/>
              </a:ext>
            </a:extLst>
          </p:cNvPr>
          <p:cNvSpPr txBox="1"/>
          <p:nvPr/>
        </p:nvSpPr>
        <p:spPr>
          <a:xfrm>
            <a:off x="6543489" y="28941877"/>
            <a:ext cx="4212000" cy="648000"/>
          </a:xfrm>
          <a:prstGeom prst="round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nSpc>
                <a:spcPct val="150000"/>
              </a:lnSpc>
              <a:spcAft>
                <a:spcPts val="1000"/>
              </a:spcAft>
            </a:pPr>
            <a:r>
              <a:rPr lang="en-GB" sz="2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tr-TR"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Metin kutusu 11">
            <a:extLst>
              <a:ext uri="{FF2B5EF4-FFF2-40B4-BE49-F238E27FC236}">
                <a16:creationId xmlns:a16="http://schemas.microsoft.com/office/drawing/2014/main" id="{977DF2BA-9BB2-B5EF-317F-5685B69BA193}"/>
              </a:ext>
            </a:extLst>
          </p:cNvPr>
          <p:cNvSpPr txBox="1"/>
          <p:nvPr/>
        </p:nvSpPr>
        <p:spPr>
          <a:xfrm>
            <a:off x="2229113" y="29027731"/>
            <a:ext cx="12868834" cy="369332"/>
          </a:xfrm>
          <a:prstGeom prst="rect">
            <a:avLst/>
          </a:prstGeom>
          <a:noFill/>
        </p:spPr>
        <p:txBody>
          <a:bodyPr wrap="square">
            <a:spAutoFit/>
          </a:bodyPr>
          <a:lstStyle/>
          <a:p>
            <a:pPr algn="ctr"/>
            <a:r>
              <a:rPr lang="tr-TR" sz="1800" b="1" dirty="0" err="1">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Microneedling</a:t>
            </a:r>
            <a:r>
              <a:rPr lang="tr-TR" sz="1800" b="1" dirty="0">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 Market in U.S.</a:t>
            </a:r>
            <a:endParaRPr lang="tr-TR" sz="1800" b="1" dirty="0">
              <a:solidFill>
                <a:srgbClr val="DB95C5"/>
              </a:solidFill>
              <a:latin typeface="Times New Roman" panose="02020603050405020304" pitchFamily="18" charset="0"/>
              <a:cs typeface="Times New Roman" panose="02020603050405020304" pitchFamily="18" charset="0"/>
            </a:endParaRPr>
          </a:p>
        </p:txBody>
      </p:sp>
      <p:sp>
        <p:nvSpPr>
          <p:cNvPr id="24" name="Metin kutusu 23">
            <a:extLst>
              <a:ext uri="{FF2B5EF4-FFF2-40B4-BE49-F238E27FC236}">
                <a16:creationId xmlns:a16="http://schemas.microsoft.com/office/drawing/2014/main" id="{26704828-3BDD-A76A-4C5D-63E28FE46BFC}"/>
              </a:ext>
            </a:extLst>
          </p:cNvPr>
          <p:cNvSpPr txBox="1"/>
          <p:nvPr/>
        </p:nvSpPr>
        <p:spPr>
          <a:xfrm>
            <a:off x="-2696773" y="28971043"/>
            <a:ext cx="12868834" cy="646331"/>
          </a:xfrm>
          <a:prstGeom prst="rect">
            <a:avLst/>
          </a:prstGeom>
          <a:noFill/>
        </p:spPr>
        <p:txBody>
          <a:bodyPr wrap="square">
            <a:spAutoFit/>
          </a:bodyPr>
          <a:lstStyle/>
          <a:p>
            <a:pPr algn="ctr"/>
            <a:r>
              <a:rPr lang="en-US" sz="1800" b="1" dirty="0">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Year </a:t>
            </a:r>
            <a:r>
              <a:rPr lang="tr-TR" sz="1800" b="1" dirty="0">
                <a:solidFill>
                  <a:srgbClr val="DB95C5"/>
                </a:solidFill>
                <a:latin typeface="Times New Roman" panose="02020603050405020304" pitchFamily="18" charset="0"/>
                <a:ea typeface="Calibri" panose="020F0502020204030204" pitchFamily="34" charset="0"/>
                <a:cs typeface="Times New Roman" panose="02020603050405020304" pitchFamily="18" charset="0"/>
              </a:rPr>
              <a:t>W</a:t>
            </a:r>
            <a:r>
              <a:rPr lang="en-US" sz="1800" b="1" dirty="0" err="1">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ise</a:t>
            </a:r>
            <a:r>
              <a:rPr lang="en-US" sz="1800" b="1" dirty="0">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 (from 2000 to 2019) </a:t>
            </a:r>
            <a:endParaRPr lang="tr-TR" sz="1800" b="1" dirty="0">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r>
              <a:rPr lang="tr-TR" sz="1800" b="1" dirty="0">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T</a:t>
            </a:r>
            <a:r>
              <a:rPr lang="en-US" sz="1800" b="1" dirty="0">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rend in MN </a:t>
            </a:r>
            <a:r>
              <a:rPr lang="tr-TR" sz="1800" b="1" dirty="0">
                <a:solidFill>
                  <a:srgbClr val="DB95C5"/>
                </a:solidFill>
                <a:latin typeface="Times New Roman" panose="02020603050405020304" pitchFamily="18" charset="0"/>
                <a:ea typeface="Calibri" panose="020F0502020204030204" pitchFamily="34" charset="0"/>
                <a:cs typeface="Times New Roman" panose="02020603050405020304" pitchFamily="18" charset="0"/>
              </a:rPr>
              <a:t>A</a:t>
            </a:r>
            <a:r>
              <a:rPr lang="en-US" sz="1800" b="1" dirty="0" err="1">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rray</a:t>
            </a:r>
            <a:r>
              <a:rPr lang="en-US" sz="1800" b="1" dirty="0">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a:t>
            </a:r>
            <a:r>
              <a:rPr lang="tr-TR" sz="1800" b="1" dirty="0">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B</a:t>
            </a:r>
            <a:r>
              <a:rPr lang="en-US" sz="1800" b="1" dirty="0" err="1">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ased</a:t>
            </a:r>
            <a:r>
              <a:rPr lang="en-US" sz="1800" b="1" dirty="0">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 </a:t>
            </a:r>
            <a:r>
              <a:rPr lang="tr-TR" sz="1800" b="1" dirty="0">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R</a:t>
            </a:r>
            <a:r>
              <a:rPr lang="en-US" sz="1800" b="1" dirty="0" err="1">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esearch</a:t>
            </a:r>
            <a:r>
              <a:rPr lang="en-US" sz="1800" b="1" dirty="0">
                <a:solidFill>
                  <a:srgbClr val="DB95C5"/>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tr-TR" sz="1800" b="1" dirty="0">
              <a:solidFill>
                <a:srgbClr val="DB95C5"/>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9068486"/>
      </p:ext>
    </p:extLst>
  </p:cSld>
  <p:clrMapOvr>
    <a:masterClrMapping/>
  </p:clrMapOvr>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TotalTime>
  <Words>839</Words>
  <Application>Microsoft Office PowerPoint</Application>
  <PresentationFormat>Özel</PresentationFormat>
  <Paragraphs>73</Paragraphs>
  <Slides>1</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1</vt:i4>
      </vt:variant>
    </vt:vector>
  </HeadingPairs>
  <TitlesOfParts>
    <vt:vector size="6" baseType="lpstr">
      <vt:lpstr>Arial</vt:lpstr>
      <vt:lpstr>Calibri</vt:lpstr>
      <vt:lpstr>Calibri Light</vt:lpstr>
      <vt:lpstr>Times New Roman</vt:lpstr>
      <vt:lpstr>Office Teması</vt:lpstr>
      <vt:lpstr>PowerPoint Sunusu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Gözde</dc:creator>
  <cp:lastModifiedBy>Gözde</cp:lastModifiedBy>
  <cp:revision>1</cp:revision>
  <dcterms:created xsi:type="dcterms:W3CDTF">2022-09-18T21:35:18Z</dcterms:created>
  <dcterms:modified xsi:type="dcterms:W3CDTF">2022-09-19T11:32:18Z</dcterms:modified>
</cp:coreProperties>
</file>